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2.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39.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92.jpg" ContentType="image/jpg"/>
  <Override PartName="/ppt/media/image93.jpg" ContentType="image/jpg"/>
  <Override PartName="/ppt/media/image98.jpg" ContentType="image/jpg"/>
  <Override PartName="/ppt/media/image99.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 id="2147483672" r:id="rId2"/>
  </p:sldMasterIdLst>
  <p:notesMasterIdLst>
    <p:notesMasterId r:id="rId35"/>
  </p:notesMasterIdLst>
  <p:handoutMasterIdLst>
    <p:handoutMasterId r:id="rId36"/>
  </p:handoutMasterIdLst>
  <p:sldIdLst>
    <p:sldId id="256" r:id="rId3"/>
    <p:sldId id="309" r:id="rId4"/>
    <p:sldId id="301" r:id="rId5"/>
    <p:sldId id="295" r:id="rId6"/>
    <p:sldId id="296" r:id="rId7"/>
    <p:sldId id="364" r:id="rId8"/>
    <p:sldId id="312" r:id="rId9"/>
    <p:sldId id="344" r:id="rId10"/>
    <p:sldId id="352" r:id="rId11"/>
    <p:sldId id="361" r:id="rId12"/>
    <p:sldId id="302" r:id="rId13"/>
    <p:sldId id="303" r:id="rId14"/>
    <p:sldId id="304" r:id="rId15"/>
    <p:sldId id="351" r:id="rId16"/>
    <p:sldId id="360" r:id="rId17"/>
    <p:sldId id="305" r:id="rId18"/>
    <p:sldId id="317" r:id="rId19"/>
    <p:sldId id="318" r:id="rId20"/>
    <p:sldId id="306" r:id="rId21"/>
    <p:sldId id="307" r:id="rId22"/>
    <p:sldId id="316" r:id="rId23"/>
    <p:sldId id="260" r:id="rId24"/>
    <p:sldId id="348" r:id="rId25"/>
    <p:sldId id="265" r:id="rId26"/>
    <p:sldId id="349" r:id="rId27"/>
    <p:sldId id="266" r:id="rId28"/>
    <p:sldId id="366" r:id="rId29"/>
    <p:sldId id="367" r:id="rId30"/>
    <p:sldId id="308" r:id="rId31"/>
    <p:sldId id="298" r:id="rId32"/>
    <p:sldId id="315" r:id="rId33"/>
    <p:sldId id="350" r:id="rId34"/>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Montserrat" panose="020B0604020202020204" charset="-52"/>
      <p:regular r:id="rId43"/>
      <p:bold r:id="rId44"/>
      <p:italic r:id="rId45"/>
      <p:boldItalic r:id="rId46"/>
    </p:embeddedFont>
    <p:embeddedFont>
      <p:font typeface="Montserrat Medium" panose="020B0604020202020204" charset="-52"/>
      <p:regular r:id="rId47"/>
      <p:bold r:id="rId48"/>
      <p:italic r:id="rId49"/>
      <p:boldItalic r:id="rId50"/>
    </p:embeddedFont>
    <p:embeddedFont>
      <p:font typeface="Montserrat SemiBold" panose="020B0604020202020204" charset="-52"/>
      <p:bold r:id="rId51"/>
      <p:boldItalic r:id="rId52"/>
    </p:embeddedFont>
    <p:embeddedFont>
      <p:font typeface="Tahoma" panose="020B0604030504040204" pitchFamily="34" charset="0"/>
      <p:regular r:id="rId53"/>
      <p:bold r:id="rId54"/>
    </p:embeddedFont>
    <p:embeddedFont>
      <p:font typeface="Verdana" panose="020B0604030504040204" pitchFamily="34"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976" userDrawn="1">
          <p15:clr>
            <a:srgbClr val="A4A3A4"/>
          </p15:clr>
        </p15:guide>
        <p15:guide id="4" pos="438" userDrawn="1">
          <p15:clr>
            <a:srgbClr val="A4A3A4"/>
          </p15:clr>
        </p15:guide>
        <p15:guide id="6" orient="horz" pos="346" userDrawn="1">
          <p15:clr>
            <a:srgbClr val="A4A3A4"/>
          </p15:clr>
        </p15:guide>
        <p15:guide id="7" orient="horz" pos="3952" userDrawn="1">
          <p15:clr>
            <a:srgbClr val="A4A3A4"/>
          </p15:clr>
        </p15:guide>
        <p15:guide id="8" pos="7355" userDrawn="1">
          <p15:clr>
            <a:srgbClr val="A4A3A4"/>
          </p15:clr>
        </p15:guide>
        <p15:guide id="9" orient="horz" pos="1003" userDrawn="1">
          <p15:clr>
            <a:srgbClr val="A4A3A4"/>
          </p15:clr>
        </p15:guide>
        <p15:guide id="10" orient="horz" pos="1230" userDrawn="1">
          <p15:clr>
            <a:srgbClr val="A4A3A4"/>
          </p15:clr>
        </p15:guide>
        <p15:guide id="11" pos="2797" userDrawn="1">
          <p15:clr>
            <a:srgbClr val="A4A3A4"/>
          </p15:clr>
        </p15:guide>
        <p15:guide id="12" pos="2570" userDrawn="1">
          <p15:clr>
            <a:srgbClr val="A4A3A4"/>
          </p15:clr>
        </p15:guide>
        <p15:guide id="13" pos="3024" userDrawn="1">
          <p15:clr>
            <a:srgbClr val="A4A3A4"/>
          </p15:clr>
        </p15:guide>
        <p15:guide id="14" orient="horz" pos="3362" userDrawn="1">
          <p15:clr>
            <a:srgbClr val="A4A3A4"/>
          </p15:clr>
        </p15:guide>
        <p15:guide id="15" pos="2207" userDrawn="1">
          <p15:clr>
            <a:srgbClr val="A4A3A4"/>
          </p15:clr>
        </p15:guide>
        <p15:guide id="16" pos="2411" userDrawn="1">
          <p15:clr>
            <a:srgbClr val="A4A3A4"/>
          </p15:clr>
        </p15:guide>
        <p15:guide id="17" pos="2593" userDrawn="1">
          <p15:clr>
            <a:srgbClr val="A4A3A4"/>
          </p15:clr>
        </p15:guide>
        <p15:guide id="18" orient="horz" pos="9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stasia" initials="A" lastIdx="2" clrIdx="0">
    <p:extLst>
      <p:ext uri="{19B8F6BF-5375-455C-9EA6-DF929625EA0E}">
        <p15:presenceInfo xmlns:p15="http://schemas.microsoft.com/office/powerpoint/2012/main" userId="Anastas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70A"/>
    <a:srgbClr val="93D50B"/>
    <a:srgbClr val="1A76C1"/>
    <a:srgbClr val="EC7329"/>
    <a:srgbClr val="86BE55"/>
    <a:srgbClr val="000000"/>
    <a:srgbClr val="36AB94"/>
    <a:srgbClr val="D9C72C"/>
    <a:srgbClr val="F5E132"/>
    <a:srgbClr val="3DB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p:restoredTop sz="96679"/>
  </p:normalViewPr>
  <p:slideViewPr>
    <p:cSldViewPr snapToGrid="0" snapToObjects="1" showGuides="1">
      <p:cViewPr varScale="1">
        <p:scale>
          <a:sx n="114" d="100"/>
          <a:sy n="114" d="100"/>
        </p:scale>
        <p:origin x="1068" y="114"/>
      </p:cViewPr>
      <p:guideLst>
        <p:guide orient="horz" pos="2976"/>
        <p:guide pos="438"/>
        <p:guide orient="horz" pos="346"/>
        <p:guide orient="horz" pos="3952"/>
        <p:guide pos="7355"/>
        <p:guide orient="horz" pos="1003"/>
        <p:guide orient="horz" pos="1230"/>
        <p:guide pos="2797"/>
        <p:guide pos="2570"/>
        <p:guide pos="3024"/>
        <p:guide orient="horz" pos="3362"/>
        <p:guide pos="2207"/>
        <p:guide pos="2411"/>
        <p:guide pos="2593"/>
        <p:guide orient="horz" pos="913"/>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16843729007539"/>
          <c:y val="6.9260098718238503E-2"/>
          <c:w val="0.84848898457466093"/>
          <c:h val="0.80352629261097219"/>
        </c:manualLayout>
      </c:layout>
      <c:lineChart>
        <c:grouping val="stacked"/>
        <c:varyColors val="0"/>
        <c:ser>
          <c:idx val="0"/>
          <c:order val="0"/>
          <c:tx>
            <c:strRef>
              <c:f>Лист1!$B$1</c:f>
              <c:strCache>
                <c:ptCount val="1"/>
                <c:pt idx="0">
                  <c:v>Место</c:v>
                </c:pt>
              </c:strCache>
            </c:strRef>
          </c:tx>
          <c:spPr>
            <a:ln w="28575" cap="rnd">
              <a:solidFill>
                <a:srgbClr val="93D70A"/>
              </a:solidFill>
              <a:round/>
            </a:ln>
            <a:effectLst/>
          </c:spPr>
          <c:marker>
            <c:symbol val="circle"/>
            <c:size val="5"/>
            <c:spPr>
              <a:solidFill>
                <a:srgbClr val="93D70A"/>
              </a:solidFill>
              <a:ln w="9525">
                <a:solidFill>
                  <a:srgbClr val="93D70A"/>
                </a:solidFill>
              </a:ln>
              <a:effectLst/>
            </c:spPr>
          </c:marker>
          <c:dLbls>
            <c:dLbl>
              <c:idx val="0"/>
              <c:tx>
                <c:rich>
                  <a:bodyPr/>
                  <a:lstStyle/>
                  <a:p>
                    <a:fld id="{5F2C7688-4B4D-444D-B296-2C32C4293D34}" type="CATEGORYNAME">
                      <a:rPr lang="ru-RU"/>
                      <a:pPr/>
                      <a:t>[ИМЯ КАТЕГОРИИ]</a:t>
                    </a:fld>
                    <a:r>
                      <a:rPr lang="ru-RU" baseline="0" dirty="0"/>
                      <a:t>, </a:t>
                    </a:r>
                    <a:fld id="{02EB21DB-DC89-4FBF-A0ED-97885C30F66E}" type="VALUE">
                      <a:rPr lang="ru-RU" b="1" baseline="0"/>
                      <a:pPr/>
                      <a:t>[ЗНАЧЕНИЕ]</a:t>
                    </a:fld>
                    <a:endParaRPr lang="ru-RU"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912D-4A16-B19F-ACE14C13620F}"/>
                </c:ext>
              </c:extLst>
            </c:dLbl>
            <c:dLbl>
              <c:idx val="1"/>
              <c:tx>
                <c:rich>
                  <a:bodyPr/>
                  <a:lstStyle/>
                  <a:p>
                    <a:fld id="{A8AE4F66-BE78-423A-B29F-ACD48FF4FAAB}" type="CATEGORYNAME">
                      <a:rPr lang="ru-RU"/>
                      <a:pPr/>
                      <a:t>[ИМЯ КАТЕГОРИИ]</a:t>
                    </a:fld>
                    <a:r>
                      <a:rPr lang="ru-RU" baseline="0" dirty="0"/>
                      <a:t>, </a:t>
                    </a:r>
                    <a:fld id="{77C1344F-F666-4F2D-93F5-661C4C172B62}" type="VALUE">
                      <a:rPr lang="ru-RU" b="1" baseline="0"/>
                      <a:pPr/>
                      <a:t>[ЗНАЧЕНИЕ]</a:t>
                    </a:fld>
                    <a:endParaRPr lang="ru-RU"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912D-4A16-B19F-ACE14C13620F}"/>
                </c:ext>
              </c:extLst>
            </c:dLbl>
            <c:spPr>
              <a:solidFill>
                <a:prstClr val="white"/>
              </a:solidFill>
              <a:ln>
                <a:solidFill>
                  <a:srgbClr val="93D70A"/>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ontserrat" panose="00000500000000000000" pitchFamily="2" charset="-52"/>
                    <a:ea typeface="+mn-ea"/>
                    <a:cs typeface="+mn-cs"/>
                  </a:defRPr>
                </a:pPr>
                <a:endParaRPr lang="ru-RU"/>
              </a:p>
            </c:txPr>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Лист1!$A$2:$A$3</c:f>
              <c:strCache>
                <c:ptCount val="2"/>
                <c:pt idx="0">
                  <c:v>Июнь</c:v>
                </c:pt>
                <c:pt idx="1">
                  <c:v>Февраль</c:v>
                </c:pt>
              </c:strCache>
            </c:strRef>
          </c:cat>
          <c:val>
            <c:numRef>
              <c:f>Лист1!$B$2:$B$3</c:f>
              <c:numCache>
                <c:formatCode>General</c:formatCode>
                <c:ptCount val="2"/>
                <c:pt idx="0">
                  <c:v>190</c:v>
                </c:pt>
                <c:pt idx="1">
                  <c:v>54</c:v>
                </c:pt>
              </c:numCache>
            </c:numRef>
          </c:val>
          <c:smooth val="0"/>
          <c:extLst>
            <c:ext xmlns:c16="http://schemas.microsoft.com/office/drawing/2014/chart" uri="{C3380CC4-5D6E-409C-BE32-E72D297353CC}">
              <c16:uniqueId val="{00000000-912D-4A16-B19F-ACE14C13620F}"/>
            </c:ext>
          </c:extLst>
        </c:ser>
        <c:dLbls>
          <c:showLegendKey val="0"/>
          <c:showVal val="0"/>
          <c:showCatName val="0"/>
          <c:showSerName val="0"/>
          <c:showPercent val="0"/>
          <c:showBubbleSize val="0"/>
        </c:dLbls>
        <c:marker val="1"/>
        <c:smooth val="0"/>
        <c:axId val="1753275359"/>
        <c:axId val="1753290751"/>
      </c:lineChart>
      <c:catAx>
        <c:axId val="1753275359"/>
        <c:scaling>
          <c:orientation val="minMax"/>
        </c:scaling>
        <c:delete val="1"/>
        <c:axPos val="t"/>
        <c:numFmt formatCode="General" sourceLinked="1"/>
        <c:majorTickMark val="out"/>
        <c:minorTickMark val="none"/>
        <c:tickLblPos val="nextTo"/>
        <c:crossAx val="1753290751"/>
        <c:crosses val="autoZero"/>
        <c:auto val="1"/>
        <c:lblAlgn val="ctr"/>
        <c:lblOffset val="100"/>
        <c:noMultiLvlLbl val="0"/>
      </c:catAx>
      <c:valAx>
        <c:axId val="1753290751"/>
        <c:scaling>
          <c:orientation val="maxMin"/>
        </c:scaling>
        <c:delete val="0"/>
        <c:axPos val="l"/>
        <c:majorGridlines>
          <c:spPr>
            <a:ln w="9525" cap="flat" cmpd="sng" algn="ctr">
              <a:solidFill>
                <a:schemeClr val="bg2"/>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pitchFamily="2" charset="-52"/>
                <a:ea typeface="+mn-ea"/>
                <a:cs typeface="+mn-cs"/>
              </a:defRPr>
            </a:pPr>
            <a:endParaRPr lang="ru-RU"/>
          </a:p>
        </c:txPr>
        <c:crossAx val="1753275359"/>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pitchFamily="2" charset="-52"/>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3C33D0F7-257D-E24F-B541-548118CCB2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A540B183-9F92-DD4D-997C-7891F3D8BB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21D1FD-D9E8-A94E-9B17-90A7638C5481}" type="datetimeFigureOut">
              <a:rPr lang="ru-RU" smtClean="0"/>
              <a:t>27.03.2025</a:t>
            </a:fld>
            <a:endParaRPr lang="ru-RU"/>
          </a:p>
        </p:txBody>
      </p:sp>
      <p:sp>
        <p:nvSpPr>
          <p:cNvPr id="4" name="Нижний колонтитул 3">
            <a:extLst>
              <a:ext uri="{FF2B5EF4-FFF2-40B4-BE49-F238E27FC236}">
                <a16:creationId xmlns:a16="http://schemas.microsoft.com/office/drawing/2014/main" id="{9AEE0269-D9F3-044D-B7BA-917558B4BE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9F3F49A5-8627-E241-A821-CA49C9D485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7A5651-7791-FD44-8B56-46E7E10D00B8}" type="slidenum">
              <a:rPr lang="ru-RU" smtClean="0"/>
              <a:t>‹#›</a:t>
            </a:fld>
            <a:endParaRPr lang="ru-RU"/>
          </a:p>
        </p:txBody>
      </p:sp>
    </p:spTree>
    <p:extLst>
      <p:ext uri="{BB962C8B-B14F-4D97-AF65-F5344CB8AC3E}">
        <p14:creationId xmlns:p14="http://schemas.microsoft.com/office/powerpoint/2010/main" val="2882344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5FA1A-5EA2-8E41-BC7D-F673D1E0B94E}" type="datetimeFigureOut">
              <a:rPr lang="ru-RU" smtClean="0"/>
              <a:t>27.03.2025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1B374-793D-9545-A7E7-6DD5CA34122D}" type="slidenum">
              <a:rPr lang="ru-RU" smtClean="0"/>
              <a:t>‹#›</a:t>
            </a:fld>
            <a:endParaRPr lang="ru-RU"/>
          </a:p>
        </p:txBody>
      </p:sp>
    </p:spTree>
    <p:extLst>
      <p:ext uri="{BB962C8B-B14F-4D97-AF65-F5344CB8AC3E}">
        <p14:creationId xmlns:p14="http://schemas.microsoft.com/office/powerpoint/2010/main" val="35708127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1</a:t>
            </a:fld>
            <a:endParaRPr lang="ru-RU"/>
          </a:p>
        </p:txBody>
      </p:sp>
    </p:spTree>
    <p:extLst>
      <p:ext uri="{BB962C8B-B14F-4D97-AF65-F5344CB8AC3E}">
        <p14:creationId xmlns:p14="http://schemas.microsoft.com/office/powerpoint/2010/main" val="3658515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11</a:t>
            </a:fld>
            <a:endParaRPr lang="ru-RU"/>
          </a:p>
        </p:txBody>
      </p:sp>
    </p:spTree>
    <p:extLst>
      <p:ext uri="{BB962C8B-B14F-4D97-AF65-F5344CB8AC3E}">
        <p14:creationId xmlns:p14="http://schemas.microsoft.com/office/powerpoint/2010/main" val="8961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12</a:t>
            </a:fld>
            <a:endParaRPr lang="ru-RU"/>
          </a:p>
        </p:txBody>
      </p:sp>
    </p:spTree>
    <p:extLst>
      <p:ext uri="{BB962C8B-B14F-4D97-AF65-F5344CB8AC3E}">
        <p14:creationId xmlns:p14="http://schemas.microsoft.com/office/powerpoint/2010/main" val="2093645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13</a:t>
            </a:fld>
            <a:endParaRPr lang="ru-RU"/>
          </a:p>
        </p:txBody>
      </p:sp>
    </p:spTree>
    <p:extLst>
      <p:ext uri="{BB962C8B-B14F-4D97-AF65-F5344CB8AC3E}">
        <p14:creationId xmlns:p14="http://schemas.microsoft.com/office/powerpoint/2010/main" val="2917013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1B374-793D-9545-A7E7-6DD5CA34122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088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81B374-793D-9545-A7E7-6DD5CA34122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003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16</a:t>
            </a:fld>
            <a:endParaRPr lang="ru-RU"/>
          </a:p>
        </p:txBody>
      </p:sp>
    </p:spTree>
    <p:extLst>
      <p:ext uri="{BB962C8B-B14F-4D97-AF65-F5344CB8AC3E}">
        <p14:creationId xmlns:p14="http://schemas.microsoft.com/office/powerpoint/2010/main" val="1166788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17</a:t>
            </a:fld>
            <a:endParaRPr lang="ru-RU"/>
          </a:p>
        </p:txBody>
      </p:sp>
    </p:spTree>
    <p:extLst>
      <p:ext uri="{BB962C8B-B14F-4D97-AF65-F5344CB8AC3E}">
        <p14:creationId xmlns:p14="http://schemas.microsoft.com/office/powerpoint/2010/main" val="3406988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18</a:t>
            </a:fld>
            <a:endParaRPr lang="ru-RU"/>
          </a:p>
        </p:txBody>
      </p:sp>
    </p:spTree>
    <p:extLst>
      <p:ext uri="{BB962C8B-B14F-4D97-AF65-F5344CB8AC3E}">
        <p14:creationId xmlns:p14="http://schemas.microsoft.com/office/powerpoint/2010/main" val="706837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734C38F-316D-4498-9631-B3067797B13C}" type="slidenum">
              <a:rPr lang="ru-RU" smtClean="0"/>
              <a:t>23</a:t>
            </a:fld>
            <a:endParaRPr lang="ru-RU"/>
          </a:p>
        </p:txBody>
      </p:sp>
    </p:spTree>
    <p:extLst>
      <p:ext uri="{BB962C8B-B14F-4D97-AF65-F5344CB8AC3E}">
        <p14:creationId xmlns:p14="http://schemas.microsoft.com/office/powerpoint/2010/main" val="854110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734C38F-316D-4498-9631-B3067797B13C}" type="slidenum">
              <a:rPr lang="ru-RU" smtClean="0"/>
              <a:t>24</a:t>
            </a:fld>
            <a:endParaRPr lang="ru-RU"/>
          </a:p>
        </p:txBody>
      </p:sp>
    </p:spTree>
    <p:extLst>
      <p:ext uri="{BB962C8B-B14F-4D97-AF65-F5344CB8AC3E}">
        <p14:creationId xmlns:p14="http://schemas.microsoft.com/office/powerpoint/2010/main" val="854110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2</a:t>
            </a:fld>
            <a:endParaRPr lang="ru-RU"/>
          </a:p>
        </p:txBody>
      </p:sp>
    </p:spTree>
    <p:extLst>
      <p:ext uri="{BB962C8B-B14F-4D97-AF65-F5344CB8AC3E}">
        <p14:creationId xmlns:p14="http://schemas.microsoft.com/office/powerpoint/2010/main" val="2889589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4C38F-316D-4498-9631-B3067797B13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550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1B374-793D-9545-A7E7-6DD5CA34122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896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1B374-793D-9545-A7E7-6DD5CA34122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562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30</a:t>
            </a:fld>
            <a:endParaRPr lang="ru-RU"/>
          </a:p>
        </p:txBody>
      </p:sp>
    </p:spTree>
    <p:extLst>
      <p:ext uri="{BB962C8B-B14F-4D97-AF65-F5344CB8AC3E}">
        <p14:creationId xmlns:p14="http://schemas.microsoft.com/office/powerpoint/2010/main" val="709848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31</a:t>
            </a:fld>
            <a:endParaRPr lang="ru-RU"/>
          </a:p>
        </p:txBody>
      </p:sp>
    </p:spTree>
    <p:extLst>
      <p:ext uri="{BB962C8B-B14F-4D97-AF65-F5344CB8AC3E}">
        <p14:creationId xmlns:p14="http://schemas.microsoft.com/office/powerpoint/2010/main" val="3472962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1B374-793D-9545-A7E7-6DD5CA34122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58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3</a:t>
            </a:fld>
            <a:endParaRPr lang="ru-RU"/>
          </a:p>
        </p:txBody>
      </p:sp>
    </p:spTree>
    <p:extLst>
      <p:ext uri="{BB962C8B-B14F-4D97-AF65-F5344CB8AC3E}">
        <p14:creationId xmlns:p14="http://schemas.microsoft.com/office/powerpoint/2010/main" val="3332595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4</a:t>
            </a:fld>
            <a:endParaRPr lang="ru-RU"/>
          </a:p>
        </p:txBody>
      </p:sp>
    </p:spTree>
    <p:extLst>
      <p:ext uri="{BB962C8B-B14F-4D97-AF65-F5344CB8AC3E}">
        <p14:creationId xmlns:p14="http://schemas.microsoft.com/office/powerpoint/2010/main" val="42232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5</a:t>
            </a:fld>
            <a:endParaRPr lang="ru-RU"/>
          </a:p>
        </p:txBody>
      </p:sp>
    </p:spTree>
    <p:extLst>
      <p:ext uri="{BB962C8B-B14F-4D97-AF65-F5344CB8AC3E}">
        <p14:creationId xmlns:p14="http://schemas.microsoft.com/office/powerpoint/2010/main" val="147364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81B374-793D-9545-A7E7-6DD5CA34122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923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7</a:t>
            </a:fld>
            <a:endParaRPr lang="ru-RU"/>
          </a:p>
        </p:txBody>
      </p:sp>
    </p:spTree>
    <p:extLst>
      <p:ext uri="{BB962C8B-B14F-4D97-AF65-F5344CB8AC3E}">
        <p14:creationId xmlns:p14="http://schemas.microsoft.com/office/powerpoint/2010/main" val="1642671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81B374-793D-9545-A7E7-6DD5CA34122D}" type="slidenum">
              <a:rPr lang="ru-RU" smtClean="0"/>
              <a:t>9</a:t>
            </a:fld>
            <a:endParaRPr lang="ru-RU"/>
          </a:p>
        </p:txBody>
      </p:sp>
    </p:spTree>
    <p:extLst>
      <p:ext uri="{BB962C8B-B14F-4D97-AF65-F5344CB8AC3E}">
        <p14:creationId xmlns:p14="http://schemas.microsoft.com/office/powerpoint/2010/main" val="8961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81B374-793D-9545-A7E7-6DD5CA34122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727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F0BD91D5-C119-4895-AD4B-6D50A71A2AB3}" type="datetime1">
              <a:rPr lang="ru-RU" smtClean="0"/>
              <a:t>27.03.2025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396402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DD03502-5E30-40BA-A601-40852C85DC30}" type="datetime1">
              <a:rPr lang="ru-RU" smtClean="0"/>
              <a:t>27.03.2025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144039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84A0EF7-0113-4F16-B2B1-34B10ED2D5BC}" type="datetime1">
              <a:rPr lang="ru-RU" smtClean="0"/>
              <a:t>27.03.2025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77413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EA412B-B1D6-1549-9127-198B1DA1FF2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AB7BC804-97AD-FE41-A8D8-99338D49B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85C8ACB-6169-AF47-BB56-A7395635E3AA}"/>
              </a:ext>
            </a:extLst>
          </p:cNvPr>
          <p:cNvSpPr>
            <a:spLocks noGrp="1"/>
          </p:cNvSpPr>
          <p:nvPr>
            <p:ph type="dt" sz="half" idx="10"/>
          </p:nvPr>
        </p:nvSpPr>
        <p:spPr/>
        <p:txBody>
          <a:bodyPr/>
          <a:lstStyle/>
          <a:p>
            <a:fld id="{AD2ECA65-2C7B-3641-AD98-2EA22A8DE28A}" type="datetimeFigureOut">
              <a:rPr lang="ru-RU" smtClean="0"/>
              <a:t>27.03.2025</a:t>
            </a:fld>
            <a:endParaRPr lang="ru-RU"/>
          </a:p>
        </p:txBody>
      </p:sp>
      <p:sp>
        <p:nvSpPr>
          <p:cNvPr id="5" name="Нижний колонтитул 4">
            <a:extLst>
              <a:ext uri="{FF2B5EF4-FFF2-40B4-BE49-F238E27FC236}">
                <a16:creationId xmlns:a16="http://schemas.microsoft.com/office/drawing/2014/main" id="{0B1CA27F-45C9-DA4A-8BF6-B44E831F61C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488840F-AFBE-A748-9CD9-924B55FAA840}"/>
              </a:ext>
            </a:extLst>
          </p:cNvPr>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3035201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44207C-BFD4-3E48-B277-7D0FC38E43D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7BA9A67-705C-3042-8B59-AB6217D46AF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3F162D2-7400-4A47-AC9D-2525F57E6034}"/>
              </a:ext>
            </a:extLst>
          </p:cNvPr>
          <p:cNvSpPr>
            <a:spLocks noGrp="1"/>
          </p:cNvSpPr>
          <p:nvPr>
            <p:ph type="dt" sz="half" idx="10"/>
          </p:nvPr>
        </p:nvSpPr>
        <p:spPr/>
        <p:txBody>
          <a:bodyPr/>
          <a:lstStyle/>
          <a:p>
            <a:fld id="{AD2ECA65-2C7B-3641-AD98-2EA22A8DE28A}" type="datetimeFigureOut">
              <a:rPr lang="ru-RU" smtClean="0"/>
              <a:t>27.03.2025</a:t>
            </a:fld>
            <a:endParaRPr lang="ru-RU"/>
          </a:p>
        </p:txBody>
      </p:sp>
      <p:sp>
        <p:nvSpPr>
          <p:cNvPr id="5" name="Нижний колонтитул 4">
            <a:extLst>
              <a:ext uri="{FF2B5EF4-FFF2-40B4-BE49-F238E27FC236}">
                <a16:creationId xmlns:a16="http://schemas.microsoft.com/office/drawing/2014/main" id="{D32ACF1A-F06A-164A-A5D4-D9B73A8576C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5807CE8-103E-DD44-B8E8-486C46E7B17E}"/>
              </a:ext>
            </a:extLst>
          </p:cNvPr>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936895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9B8E5D-3657-B24D-A1F9-0F4C0B54CCC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C607674-D395-824C-9E41-1CDE7BC0C1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037A80F-170C-2143-86EF-36EE50678F21}"/>
              </a:ext>
            </a:extLst>
          </p:cNvPr>
          <p:cNvSpPr>
            <a:spLocks noGrp="1"/>
          </p:cNvSpPr>
          <p:nvPr>
            <p:ph type="dt" sz="half" idx="10"/>
          </p:nvPr>
        </p:nvSpPr>
        <p:spPr/>
        <p:txBody>
          <a:bodyPr/>
          <a:lstStyle/>
          <a:p>
            <a:fld id="{AD2ECA65-2C7B-3641-AD98-2EA22A8DE28A}" type="datetimeFigureOut">
              <a:rPr lang="ru-RU" smtClean="0"/>
              <a:t>27.03.2025</a:t>
            </a:fld>
            <a:endParaRPr lang="ru-RU"/>
          </a:p>
        </p:txBody>
      </p:sp>
      <p:sp>
        <p:nvSpPr>
          <p:cNvPr id="5" name="Нижний колонтитул 4">
            <a:extLst>
              <a:ext uri="{FF2B5EF4-FFF2-40B4-BE49-F238E27FC236}">
                <a16:creationId xmlns:a16="http://schemas.microsoft.com/office/drawing/2014/main" id="{0EFE9F70-FDC9-034D-9F18-6F63CB0F1D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363DDBE-9DB4-F148-A175-C3AF199BBDE2}"/>
              </a:ext>
            </a:extLst>
          </p:cNvPr>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613371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5B75E5-BF63-B748-B3DD-C4C471632B9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384923E-A847-9F46-8713-A8C42403B58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D615D07-4E48-1C4D-A02E-F46B252B61E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D6D62C3-37B0-2141-B63B-E3F87D89C7FB}"/>
              </a:ext>
            </a:extLst>
          </p:cNvPr>
          <p:cNvSpPr>
            <a:spLocks noGrp="1"/>
          </p:cNvSpPr>
          <p:nvPr>
            <p:ph type="dt" sz="half" idx="10"/>
          </p:nvPr>
        </p:nvSpPr>
        <p:spPr/>
        <p:txBody>
          <a:bodyPr/>
          <a:lstStyle/>
          <a:p>
            <a:fld id="{AD2ECA65-2C7B-3641-AD98-2EA22A8DE28A}" type="datetimeFigureOut">
              <a:rPr lang="ru-RU" smtClean="0"/>
              <a:t>27.03.2025</a:t>
            </a:fld>
            <a:endParaRPr lang="ru-RU"/>
          </a:p>
        </p:txBody>
      </p:sp>
      <p:sp>
        <p:nvSpPr>
          <p:cNvPr id="6" name="Нижний колонтитул 5">
            <a:extLst>
              <a:ext uri="{FF2B5EF4-FFF2-40B4-BE49-F238E27FC236}">
                <a16:creationId xmlns:a16="http://schemas.microsoft.com/office/drawing/2014/main" id="{AB833700-6073-F64E-A3B4-05C56FF136E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EAE4D18-23EA-BE40-93B3-350CC6FB2606}"/>
              </a:ext>
            </a:extLst>
          </p:cNvPr>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2325968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3773F8-31C0-824C-9E2B-4F27622E438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D218A59-5BC0-9346-B026-294366F8EC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17FC2D4-F779-A049-A4B5-FD431F3E848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4D20BA8-7A44-1B46-831E-02DA0A92B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1783B7D-F431-344D-8F4F-9A01C628490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37A1DB5-E3B4-554F-80CE-031A53DDB325}"/>
              </a:ext>
            </a:extLst>
          </p:cNvPr>
          <p:cNvSpPr>
            <a:spLocks noGrp="1"/>
          </p:cNvSpPr>
          <p:nvPr>
            <p:ph type="dt" sz="half" idx="10"/>
          </p:nvPr>
        </p:nvSpPr>
        <p:spPr/>
        <p:txBody>
          <a:bodyPr/>
          <a:lstStyle/>
          <a:p>
            <a:fld id="{AD2ECA65-2C7B-3641-AD98-2EA22A8DE28A}" type="datetimeFigureOut">
              <a:rPr lang="ru-RU" smtClean="0"/>
              <a:t>27.03.2025</a:t>
            </a:fld>
            <a:endParaRPr lang="ru-RU"/>
          </a:p>
        </p:txBody>
      </p:sp>
      <p:sp>
        <p:nvSpPr>
          <p:cNvPr id="8" name="Нижний колонтитул 7">
            <a:extLst>
              <a:ext uri="{FF2B5EF4-FFF2-40B4-BE49-F238E27FC236}">
                <a16:creationId xmlns:a16="http://schemas.microsoft.com/office/drawing/2014/main" id="{4C91F90B-81C3-ED41-B55F-80A35105AE6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192B188A-26E6-E44B-8321-91E26514EED2}"/>
              </a:ext>
            </a:extLst>
          </p:cNvPr>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1480451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C01D06-43EE-C246-B769-0F60ECA254C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6E5DCC6-2EE7-FA4B-A73E-6CA71187B334}"/>
              </a:ext>
            </a:extLst>
          </p:cNvPr>
          <p:cNvSpPr>
            <a:spLocks noGrp="1"/>
          </p:cNvSpPr>
          <p:nvPr>
            <p:ph type="dt" sz="half" idx="10"/>
          </p:nvPr>
        </p:nvSpPr>
        <p:spPr/>
        <p:txBody>
          <a:bodyPr/>
          <a:lstStyle/>
          <a:p>
            <a:fld id="{AD2ECA65-2C7B-3641-AD98-2EA22A8DE28A}" type="datetimeFigureOut">
              <a:rPr lang="ru-RU" smtClean="0"/>
              <a:t>27.03.2025</a:t>
            </a:fld>
            <a:endParaRPr lang="ru-RU"/>
          </a:p>
        </p:txBody>
      </p:sp>
      <p:sp>
        <p:nvSpPr>
          <p:cNvPr id="4" name="Нижний колонтитул 3">
            <a:extLst>
              <a:ext uri="{FF2B5EF4-FFF2-40B4-BE49-F238E27FC236}">
                <a16:creationId xmlns:a16="http://schemas.microsoft.com/office/drawing/2014/main" id="{7D284ED1-06FC-5646-957B-94C30850733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9309D34-1927-264E-AF2B-A34CC1DF3870}"/>
              </a:ext>
            </a:extLst>
          </p:cNvPr>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1869428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72E70A9-3EB6-A443-B258-07D018104F30}"/>
              </a:ext>
            </a:extLst>
          </p:cNvPr>
          <p:cNvSpPr>
            <a:spLocks noGrp="1"/>
          </p:cNvSpPr>
          <p:nvPr>
            <p:ph type="dt" sz="half" idx="10"/>
          </p:nvPr>
        </p:nvSpPr>
        <p:spPr/>
        <p:txBody>
          <a:bodyPr/>
          <a:lstStyle/>
          <a:p>
            <a:fld id="{AD2ECA65-2C7B-3641-AD98-2EA22A8DE28A}" type="datetimeFigureOut">
              <a:rPr lang="ru-RU" smtClean="0"/>
              <a:t>27.03.2025</a:t>
            </a:fld>
            <a:endParaRPr lang="ru-RU"/>
          </a:p>
        </p:txBody>
      </p:sp>
      <p:sp>
        <p:nvSpPr>
          <p:cNvPr id="3" name="Нижний колонтитул 2">
            <a:extLst>
              <a:ext uri="{FF2B5EF4-FFF2-40B4-BE49-F238E27FC236}">
                <a16:creationId xmlns:a16="http://schemas.microsoft.com/office/drawing/2014/main" id="{1B125256-07F2-904E-AA5F-9888C590520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C8B8C71-57AC-5B47-9C39-D1FF15ED6884}"/>
              </a:ext>
            </a:extLst>
          </p:cNvPr>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2153342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E35DEB-936F-3843-88D3-C74FF77B747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F7E81F9-6E17-1542-84F3-4729184C89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1445DE3-8869-F84A-A7CA-D7F54BDB55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0955452-32BB-7D47-A9FA-B89F7E57C2EB}"/>
              </a:ext>
            </a:extLst>
          </p:cNvPr>
          <p:cNvSpPr>
            <a:spLocks noGrp="1"/>
          </p:cNvSpPr>
          <p:nvPr>
            <p:ph type="dt" sz="half" idx="10"/>
          </p:nvPr>
        </p:nvSpPr>
        <p:spPr/>
        <p:txBody>
          <a:bodyPr/>
          <a:lstStyle/>
          <a:p>
            <a:fld id="{AD2ECA65-2C7B-3641-AD98-2EA22A8DE28A}" type="datetimeFigureOut">
              <a:rPr lang="ru-RU" smtClean="0"/>
              <a:t>27.03.2025</a:t>
            </a:fld>
            <a:endParaRPr lang="ru-RU"/>
          </a:p>
        </p:txBody>
      </p:sp>
      <p:sp>
        <p:nvSpPr>
          <p:cNvPr id="6" name="Нижний колонтитул 5">
            <a:extLst>
              <a:ext uri="{FF2B5EF4-FFF2-40B4-BE49-F238E27FC236}">
                <a16:creationId xmlns:a16="http://schemas.microsoft.com/office/drawing/2014/main" id="{D1A859AC-B290-2A47-AF0E-5F012B686B2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3255CF8-BAAE-E840-A994-A76D9589E64C}"/>
              </a:ext>
            </a:extLst>
          </p:cNvPr>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339417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0E81F4E-6799-4909-B2BA-1197267F0EDB}" type="datetime1">
              <a:rPr lang="ru-RU" smtClean="0"/>
              <a:t>27.03.2025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714967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E4D59F-D667-5848-8EB0-467B4B47756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CA628A6-E390-2C46-9A78-6ACB4DBB57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BE31D14-324F-7E46-A066-BAE485593B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5DF7E49-AADA-014F-9FC3-1C7338EA7C77}"/>
              </a:ext>
            </a:extLst>
          </p:cNvPr>
          <p:cNvSpPr>
            <a:spLocks noGrp="1"/>
          </p:cNvSpPr>
          <p:nvPr>
            <p:ph type="dt" sz="half" idx="10"/>
          </p:nvPr>
        </p:nvSpPr>
        <p:spPr/>
        <p:txBody>
          <a:bodyPr/>
          <a:lstStyle/>
          <a:p>
            <a:fld id="{AD2ECA65-2C7B-3641-AD98-2EA22A8DE28A}" type="datetimeFigureOut">
              <a:rPr lang="ru-RU" smtClean="0"/>
              <a:t>27.03.2025</a:t>
            </a:fld>
            <a:endParaRPr lang="ru-RU"/>
          </a:p>
        </p:txBody>
      </p:sp>
      <p:sp>
        <p:nvSpPr>
          <p:cNvPr id="6" name="Нижний колонтитул 5">
            <a:extLst>
              <a:ext uri="{FF2B5EF4-FFF2-40B4-BE49-F238E27FC236}">
                <a16:creationId xmlns:a16="http://schemas.microsoft.com/office/drawing/2014/main" id="{B0B888CC-F118-8640-AE5A-B4BA6321C71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E4FCDC2-DE68-CF46-A3A4-A0B3A45E64CF}"/>
              </a:ext>
            </a:extLst>
          </p:cNvPr>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3889354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277E4B-F3E3-D84D-89BC-F27CCAB3B3B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21A88DC-FA9B-184C-8CB6-C863BC5187F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19FAD7E-93FF-F94B-AE8A-6EF82170083D}"/>
              </a:ext>
            </a:extLst>
          </p:cNvPr>
          <p:cNvSpPr>
            <a:spLocks noGrp="1"/>
          </p:cNvSpPr>
          <p:nvPr>
            <p:ph type="dt" sz="half" idx="10"/>
          </p:nvPr>
        </p:nvSpPr>
        <p:spPr/>
        <p:txBody>
          <a:bodyPr/>
          <a:lstStyle/>
          <a:p>
            <a:fld id="{AD2ECA65-2C7B-3641-AD98-2EA22A8DE28A}" type="datetimeFigureOut">
              <a:rPr lang="ru-RU" smtClean="0"/>
              <a:t>27.03.2025</a:t>
            </a:fld>
            <a:endParaRPr lang="ru-RU"/>
          </a:p>
        </p:txBody>
      </p:sp>
      <p:sp>
        <p:nvSpPr>
          <p:cNvPr id="5" name="Нижний колонтитул 4">
            <a:extLst>
              <a:ext uri="{FF2B5EF4-FFF2-40B4-BE49-F238E27FC236}">
                <a16:creationId xmlns:a16="http://schemas.microsoft.com/office/drawing/2014/main" id="{7B9F8BE0-9397-F14E-B345-F01368A50DB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5897B65-FD81-A849-9CF5-0359B9435A8E}"/>
              </a:ext>
            </a:extLst>
          </p:cNvPr>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2563921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41B39F2-60B9-7B41-B56D-D9AEFEF16DEE}"/>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2F73447-48E1-4A4D-99E3-CA1AB296891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6EA1DC0-87AB-2A4E-828A-FA9FF3AB303D}"/>
              </a:ext>
            </a:extLst>
          </p:cNvPr>
          <p:cNvSpPr>
            <a:spLocks noGrp="1"/>
          </p:cNvSpPr>
          <p:nvPr>
            <p:ph type="dt" sz="half" idx="10"/>
          </p:nvPr>
        </p:nvSpPr>
        <p:spPr/>
        <p:txBody>
          <a:bodyPr/>
          <a:lstStyle/>
          <a:p>
            <a:fld id="{AD2ECA65-2C7B-3641-AD98-2EA22A8DE28A}" type="datetimeFigureOut">
              <a:rPr lang="ru-RU" smtClean="0"/>
              <a:t>27.03.2025</a:t>
            </a:fld>
            <a:endParaRPr lang="ru-RU"/>
          </a:p>
        </p:txBody>
      </p:sp>
      <p:sp>
        <p:nvSpPr>
          <p:cNvPr id="5" name="Нижний колонтитул 4">
            <a:extLst>
              <a:ext uri="{FF2B5EF4-FFF2-40B4-BE49-F238E27FC236}">
                <a16:creationId xmlns:a16="http://schemas.microsoft.com/office/drawing/2014/main" id="{C2A75A7E-EA80-494B-A5CD-1A8C70A2597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B30C6B6-02C4-3D4B-83D4-C50BEF9CB114}"/>
              </a:ext>
            </a:extLst>
          </p:cNvPr>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469872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2FE02E-AC85-46E1-8156-AED240E7D570}" type="datetime1">
              <a:rPr lang="ru-RU" smtClean="0"/>
              <a:t>27.03.2025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3702831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6F38086-10C8-49A3-8B16-37780E42AF12}" type="datetime1">
              <a:rPr lang="ru-RU" smtClean="0"/>
              <a:t>27.03.2025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138289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ECA1329-C543-4A17-A74E-3ED9ED34AEEC}" type="datetime1">
              <a:rPr lang="ru-RU" smtClean="0"/>
              <a:t>27.03.2025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2973387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1B6F5BD-4E33-44AC-919E-B17DA3B7E2B8}" type="datetime1">
              <a:rPr lang="ru-RU" smtClean="0"/>
              <a:t>27.03.2025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400322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D97E2F-19E1-4D1C-86B4-63DD02460763}" type="datetime1">
              <a:rPr lang="ru-RU" smtClean="0"/>
              <a:t>27.03.2025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11867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8E32EDC2-E04C-4D44-9C23-2B79C2E1D7D7}" type="datetime1">
              <a:rPr lang="ru-RU" smtClean="0"/>
              <a:t>27.03.2025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1188930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890B6D44-9BC3-4013-8B19-652102B96B34}" type="datetime1">
              <a:rPr lang="ru-RU" smtClean="0"/>
              <a:t>27.03.2025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385E0FE-6B0B-8C4E-8094-482FF74FD434}" type="slidenum">
              <a:rPr lang="ru-RU" smtClean="0"/>
              <a:t>‹#›</a:t>
            </a:fld>
            <a:endParaRPr lang="ru-RU"/>
          </a:p>
        </p:txBody>
      </p:sp>
    </p:spTree>
    <p:extLst>
      <p:ext uri="{BB962C8B-B14F-4D97-AF65-F5344CB8AC3E}">
        <p14:creationId xmlns:p14="http://schemas.microsoft.com/office/powerpoint/2010/main" val="79480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C19DC-1D9C-4236-824D-D36BE4744674}" type="datetime1">
              <a:rPr lang="ru-RU" smtClean="0"/>
              <a:t>27.03.2025</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5E0FE-6B0B-8C4E-8094-482FF74FD434}" type="slidenum">
              <a:rPr lang="ru-RU" smtClean="0"/>
              <a:t>‹#›</a:t>
            </a:fld>
            <a:endParaRPr lang="ru-RU"/>
          </a:p>
        </p:txBody>
      </p:sp>
    </p:spTree>
    <p:extLst>
      <p:ext uri="{BB962C8B-B14F-4D97-AF65-F5344CB8AC3E}">
        <p14:creationId xmlns:p14="http://schemas.microsoft.com/office/powerpoint/2010/main" val="3454847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1A9738-02B0-7E4D-957B-10CA1277F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0E71C27-EFD0-A543-9103-00525F36F1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D91659B-958C-5445-BFDD-C59A1DECDE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ECA65-2C7B-3641-AD98-2EA22A8DE28A}" type="datetimeFigureOut">
              <a:rPr lang="ru-RU" smtClean="0"/>
              <a:t>27.03.2025</a:t>
            </a:fld>
            <a:endParaRPr lang="ru-RU"/>
          </a:p>
        </p:txBody>
      </p:sp>
      <p:sp>
        <p:nvSpPr>
          <p:cNvPr id="5" name="Нижний колонтитул 4">
            <a:extLst>
              <a:ext uri="{FF2B5EF4-FFF2-40B4-BE49-F238E27FC236}">
                <a16:creationId xmlns:a16="http://schemas.microsoft.com/office/drawing/2014/main" id="{C543216E-80BD-B249-87BE-6DFDC842D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6622C1F1-BA31-2D4B-B7F8-1F82B50FEF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5E0FE-6B0B-8C4E-8094-482FF74FD434}" type="slidenum">
              <a:rPr lang="ru-RU" smtClean="0"/>
              <a:t>‹#›</a:t>
            </a:fld>
            <a:endParaRPr lang="ru-RU"/>
          </a:p>
        </p:txBody>
      </p:sp>
    </p:spTree>
    <p:extLst>
      <p:ext uri="{BB962C8B-B14F-4D97-AF65-F5344CB8AC3E}">
        <p14:creationId xmlns:p14="http://schemas.microsoft.com/office/powerpoint/2010/main" val="35047590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jpeg"/><Relationship Id="rId3" Type="http://schemas.openxmlformats.org/officeDocument/2006/relationships/image" Target="../media/image3.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jpeg"/><Relationship Id="rId2" Type="http://schemas.openxmlformats.org/officeDocument/2006/relationships/notesSlide" Target="../notesSlides/notesSlide13.xml"/><Relationship Id="rId16" Type="http://schemas.openxmlformats.org/officeDocument/2006/relationships/image" Target="../media/image57.emf"/><Relationship Id="rId20"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jpe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jpe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jpg"/><Relationship Id="rId5" Type="http://schemas.openxmlformats.org/officeDocument/2006/relationships/image" Target="../media/image84.png"/><Relationship Id="rId10" Type="http://schemas.openxmlformats.org/officeDocument/2006/relationships/image" Target="../media/image89.jpg"/><Relationship Id="rId4" Type="http://schemas.openxmlformats.org/officeDocument/2006/relationships/image" Target="../media/image83.png"/><Relationship Id="rId9" Type="http://schemas.openxmlformats.org/officeDocument/2006/relationships/image" Target="../media/image88.jpg"/></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g"/><Relationship Id="rId7" Type="http://schemas.openxmlformats.org/officeDocument/2006/relationships/image" Target="../media/image96.png"/><Relationship Id="rId12" Type="http://schemas.openxmlformats.org/officeDocument/2006/relationships/image" Target="../media/image3.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jpg"/><Relationship Id="rId4" Type="http://schemas.openxmlformats.org/officeDocument/2006/relationships/image" Target="../media/image93.jpg"/><Relationship Id="rId9" Type="http://schemas.openxmlformats.org/officeDocument/2006/relationships/image" Target="../media/image98.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jpeg"/><Relationship Id="rId26" Type="http://schemas.openxmlformats.org/officeDocument/2006/relationships/image" Target="../media/image123.jpeg"/><Relationship Id="rId3" Type="http://schemas.openxmlformats.org/officeDocument/2006/relationships/image" Target="../media/image3.png"/><Relationship Id="rId21" Type="http://schemas.openxmlformats.org/officeDocument/2006/relationships/image" Target="../media/image118.png"/><Relationship Id="rId7" Type="http://schemas.openxmlformats.org/officeDocument/2006/relationships/image" Target="../media/image104.jpe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2.png"/><Relationship Id="rId2" Type="http://schemas.openxmlformats.org/officeDocument/2006/relationships/notesSlide" Target="../notesSlides/notesSlide22.xml"/><Relationship Id="rId16" Type="http://schemas.openxmlformats.org/officeDocument/2006/relationships/image" Target="../media/image113.jpeg"/><Relationship Id="rId20" Type="http://schemas.openxmlformats.org/officeDocument/2006/relationships/image" Target="../media/image117.png"/><Relationship Id="rId1" Type="http://schemas.openxmlformats.org/officeDocument/2006/relationships/slideLayout" Target="../slideLayouts/slideLayout12.xml"/><Relationship Id="rId6" Type="http://schemas.openxmlformats.org/officeDocument/2006/relationships/image" Target="../media/image103.jpeg"/><Relationship Id="rId11" Type="http://schemas.openxmlformats.org/officeDocument/2006/relationships/image" Target="../media/image108.png"/><Relationship Id="rId24" Type="http://schemas.openxmlformats.org/officeDocument/2006/relationships/image" Target="../media/image121.png"/><Relationship Id="rId5" Type="http://schemas.openxmlformats.org/officeDocument/2006/relationships/image" Target="../media/image102.png"/><Relationship Id="rId15" Type="http://schemas.openxmlformats.org/officeDocument/2006/relationships/image" Target="../media/image112.jpeg"/><Relationship Id="rId23" Type="http://schemas.openxmlformats.org/officeDocument/2006/relationships/image" Target="../media/image120.jpeg"/><Relationship Id="rId10" Type="http://schemas.openxmlformats.org/officeDocument/2006/relationships/image" Target="../media/image107.jpeg"/><Relationship Id="rId19" Type="http://schemas.openxmlformats.org/officeDocument/2006/relationships/image" Target="../media/image116.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jpeg"/><Relationship Id="rId22" Type="http://schemas.openxmlformats.org/officeDocument/2006/relationships/image" Target="../media/image119.png"/><Relationship Id="rId27" Type="http://schemas.openxmlformats.org/officeDocument/2006/relationships/image" Target="../media/image124.png"/></Relationships>
</file>

<file path=ppt/slides/_rels/slide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29.gi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3.png"/><Relationship Id="rId7" Type="http://schemas.openxmlformats.org/officeDocument/2006/relationships/image" Target="../media/image25.png"/><Relationship Id="rId12"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emf"/><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chart" Target="../charts/chart1.xml"/><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58DCE3-9DEA-7A44-9AEE-96FEB4318C6F}"/>
              </a:ext>
            </a:extLst>
          </p:cNvPr>
          <p:cNvSpPr>
            <a:spLocks noGrp="1"/>
          </p:cNvSpPr>
          <p:nvPr>
            <p:ph type="ctrTitle"/>
          </p:nvPr>
        </p:nvSpPr>
        <p:spPr>
          <a:xfrm>
            <a:off x="572021" y="1952626"/>
            <a:ext cx="11104037" cy="2771774"/>
          </a:xfrm>
        </p:spPr>
        <p:txBody>
          <a:bodyPr anchor="ctr">
            <a:normAutofit fontScale="90000"/>
          </a:bodyPr>
          <a:lstStyle/>
          <a:p>
            <a:pPr algn="l">
              <a:lnSpc>
                <a:spcPct val="100000"/>
              </a:lnSpc>
            </a:pPr>
            <a:r>
              <a:rPr lang="ru-RU" sz="4400" b="1" dirty="0">
                <a:solidFill>
                  <a:schemeClr val="bg1"/>
                </a:solidFill>
                <a:latin typeface="Montserrat" pitchFamily="2" charset="0"/>
              </a:rPr>
              <a:t>Деятельность Университета РОСБИОТЕХ в задачах кадрового и технологического суверенитета страны</a:t>
            </a:r>
          </a:p>
        </p:txBody>
      </p:sp>
      <p:pic>
        <p:nvPicPr>
          <p:cNvPr id="6" name="Рисунок 5">
            <a:extLst>
              <a:ext uri="{FF2B5EF4-FFF2-40B4-BE49-F238E27FC236}">
                <a16:creationId xmlns:a16="http://schemas.microsoft.com/office/drawing/2014/main" id="{77AE5BB4-53E7-6D42-AC6B-9E369AEB8D80}"/>
              </a:ext>
            </a:extLst>
          </p:cNvPr>
          <p:cNvPicPr>
            <a:picLocks noChangeAspect="1"/>
          </p:cNvPicPr>
          <p:nvPr/>
        </p:nvPicPr>
        <p:blipFill>
          <a:blip r:embed="rId4"/>
          <a:stretch>
            <a:fillRect/>
          </a:stretch>
        </p:blipFill>
        <p:spPr>
          <a:xfrm>
            <a:off x="392745" y="236644"/>
            <a:ext cx="3414724" cy="1512723"/>
          </a:xfrm>
          <a:prstGeom prst="rect">
            <a:avLst/>
          </a:prstGeom>
        </p:spPr>
      </p:pic>
      <p:sp>
        <p:nvSpPr>
          <p:cNvPr id="4" name="Подзаголовок 2">
            <a:extLst>
              <a:ext uri="{FF2B5EF4-FFF2-40B4-BE49-F238E27FC236}">
                <a16:creationId xmlns:a16="http://schemas.microsoft.com/office/drawing/2014/main" id="{45895869-55D9-CA4F-8216-D72D016DC1D1}"/>
              </a:ext>
            </a:extLst>
          </p:cNvPr>
          <p:cNvSpPr txBox="1">
            <a:spLocks/>
          </p:cNvSpPr>
          <p:nvPr/>
        </p:nvSpPr>
        <p:spPr>
          <a:xfrm>
            <a:off x="519770" y="6205100"/>
            <a:ext cx="9144000" cy="338554"/>
          </a:xfrm>
          <a:prstGeom prst="rect">
            <a:avLst/>
          </a:prstGeom>
        </p:spPr>
        <p:txBody>
          <a:bodyPr vert="horz"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0"/>
              </a:spcAft>
            </a:pPr>
            <a:r>
              <a:rPr lang="ru-RU" sz="1600" dirty="0">
                <a:solidFill>
                  <a:schemeClr val="bg1"/>
                </a:solidFill>
                <a:latin typeface="Montserrat Medium" pitchFamily="2" charset="0"/>
              </a:rPr>
              <a:t>АПРЕЛЬ, 2024</a:t>
            </a:r>
          </a:p>
        </p:txBody>
      </p:sp>
      <p:cxnSp>
        <p:nvCxnSpPr>
          <p:cNvPr id="5" name="Прямая соединительная линия 4">
            <a:extLst>
              <a:ext uri="{FF2B5EF4-FFF2-40B4-BE49-F238E27FC236}">
                <a16:creationId xmlns:a16="http://schemas.microsoft.com/office/drawing/2014/main" id="{D35EA674-EA13-1442-8B5A-5AE3130DE74F}"/>
              </a:ext>
            </a:extLst>
          </p:cNvPr>
          <p:cNvCxnSpPr>
            <a:cxnSpLocks/>
          </p:cNvCxnSpPr>
          <p:nvPr/>
        </p:nvCxnSpPr>
        <p:spPr>
          <a:xfrm flipH="1">
            <a:off x="0" y="4861119"/>
            <a:ext cx="17765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649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Montserrat" pitchFamily="2" charset="0"/>
              <a:ea typeface="+mn-ea"/>
              <a:cs typeface="+mn-cs"/>
            </a:endParaRPr>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8" y="474942"/>
            <a:ext cx="8799201" cy="757130"/>
          </a:xfrm>
        </p:spPr>
        <p:txBody>
          <a:bodyPr wrap="square" anchor="t">
            <a:spAutoFit/>
          </a:bodyPr>
          <a:lstStyle/>
          <a:p>
            <a:pPr algn="l"/>
            <a:r>
              <a:rPr lang="ru-RU" sz="2400" b="1" dirty="0">
                <a:latin typeface="Montserrat" pitchFamily="2" charset="0"/>
              </a:rPr>
              <a:t>Укрупнённые группы специальностей и направлений</a:t>
            </a:r>
          </a:p>
        </p:txBody>
      </p:sp>
      <p:sp>
        <p:nvSpPr>
          <p:cNvPr id="60" name="TextBox 59">
            <a:extLst>
              <a:ext uri="{FF2B5EF4-FFF2-40B4-BE49-F238E27FC236}">
                <a16:creationId xmlns:a16="http://schemas.microsoft.com/office/drawing/2014/main" id="{4C857F9E-E215-3945-AABE-8FE2FB64BF7A}"/>
              </a:ext>
            </a:extLst>
          </p:cNvPr>
          <p:cNvSpPr txBox="1"/>
          <p:nvPr/>
        </p:nvSpPr>
        <p:spPr>
          <a:xfrm>
            <a:off x="6757" y="6514000"/>
            <a:ext cx="36576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ru-RU" sz="1200" b="1" i="0" u="none" strike="noStrike" kern="1200" cap="none" spc="0" normalizeH="0" baseline="0" noProof="0" dirty="0">
                <a:ln>
                  <a:noFill/>
                </a:ln>
                <a:solidFill>
                  <a:srgbClr val="000000"/>
                </a:solidFill>
                <a:effectLst/>
                <a:uLnTx/>
                <a:uFillTx/>
                <a:latin typeface="Montserrat" pitchFamily="2" charset="0"/>
                <a:ea typeface="+mn-ea"/>
                <a:cs typeface="+mn-cs"/>
              </a:rPr>
              <a:t>10</a:t>
            </a:r>
          </a:p>
        </p:txBody>
      </p:sp>
      <p:sp>
        <p:nvSpPr>
          <p:cNvPr id="14" name="object 86">
            <a:extLst>
              <a:ext uri="{FF2B5EF4-FFF2-40B4-BE49-F238E27FC236}">
                <a16:creationId xmlns:a16="http://schemas.microsoft.com/office/drawing/2014/main" id="{70069EDB-4B5A-4924-AB94-6428F223525A}"/>
              </a:ext>
            </a:extLst>
          </p:cNvPr>
          <p:cNvSpPr/>
          <p:nvPr/>
        </p:nvSpPr>
        <p:spPr>
          <a:xfrm>
            <a:off x="5597277" y="5040596"/>
            <a:ext cx="4290130" cy="1542763"/>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5" name="object 20">
            <a:extLst>
              <a:ext uri="{FF2B5EF4-FFF2-40B4-BE49-F238E27FC236}">
                <a16:creationId xmlns:a16="http://schemas.microsoft.com/office/drawing/2014/main" id="{6132578A-360B-4B8C-AB2C-453B4412E177}"/>
              </a:ext>
            </a:extLst>
          </p:cNvPr>
          <p:cNvSpPr txBox="1"/>
          <p:nvPr/>
        </p:nvSpPr>
        <p:spPr>
          <a:xfrm>
            <a:off x="5258827" y="5131172"/>
            <a:ext cx="1691653" cy="260201"/>
          </a:xfrm>
          <a:prstGeom prst="rect">
            <a:avLst/>
          </a:prstGeom>
        </p:spPr>
        <p:txBody>
          <a:bodyPr vert="horz" wrap="square" lIns="0" tIns="14480" rIns="0" bIns="0" rtlCol="0">
            <a:spAutoFit/>
          </a:bodyPr>
          <a:lstStyle/>
          <a:p>
            <a:pPr marL="14479" algn="ctr" defTabSz="1042507">
              <a:spcBef>
                <a:spcPts val="114"/>
              </a:spcBef>
            </a:pPr>
            <a:r>
              <a:rPr lang="ru-RU" sz="1596" b="1" kern="0" dirty="0">
                <a:solidFill>
                  <a:srgbClr val="000000"/>
                </a:solidFill>
                <a:latin typeface="Montserrat" pitchFamily="2" charset="0"/>
                <a:cs typeface="Verdana"/>
              </a:rPr>
              <a:t>СПО </a:t>
            </a:r>
          </a:p>
        </p:txBody>
      </p:sp>
      <p:graphicFrame>
        <p:nvGraphicFramePr>
          <p:cNvPr id="4" name="Таблица 3">
            <a:extLst>
              <a:ext uri="{FF2B5EF4-FFF2-40B4-BE49-F238E27FC236}">
                <a16:creationId xmlns:a16="http://schemas.microsoft.com/office/drawing/2014/main" id="{A01ADE6C-E69C-444B-B3B1-B17ED21A5ABE}"/>
              </a:ext>
            </a:extLst>
          </p:cNvPr>
          <p:cNvGraphicFramePr>
            <a:graphicFrameLocks noGrp="1"/>
          </p:cNvGraphicFramePr>
          <p:nvPr>
            <p:extLst>
              <p:ext uri="{D42A27DB-BD31-4B8C-83A1-F6EECF244321}">
                <p14:modId xmlns:p14="http://schemas.microsoft.com/office/powerpoint/2010/main" val="2775924"/>
              </p:ext>
            </p:extLst>
          </p:nvPr>
        </p:nvGraphicFramePr>
        <p:xfrm>
          <a:off x="5760271" y="5485453"/>
          <a:ext cx="3363506" cy="893445"/>
        </p:xfrm>
        <a:graphic>
          <a:graphicData uri="http://schemas.openxmlformats.org/drawingml/2006/table">
            <a:tbl>
              <a:tblPr/>
              <a:tblGrid>
                <a:gridCol w="3363506">
                  <a:extLst>
                    <a:ext uri="{9D8B030D-6E8A-4147-A177-3AD203B41FA5}">
                      <a16:colId xmlns:a16="http://schemas.microsoft.com/office/drawing/2014/main" val="3024660518"/>
                    </a:ext>
                  </a:extLst>
                </a:gridCol>
              </a:tblGrid>
              <a:tr h="190500">
                <a:tc>
                  <a:txBody>
                    <a:bodyPr/>
                    <a:lstStyle/>
                    <a:p>
                      <a:pPr algn="l" fontAlgn="b"/>
                      <a:r>
                        <a:rPr lang="ru-RU" sz="1100" b="0" i="0" u="none" strike="noStrike" dirty="0">
                          <a:solidFill>
                            <a:srgbClr val="000000"/>
                          </a:solidFill>
                          <a:effectLst/>
                          <a:latin typeface="Calibri" panose="020F0502020204030204" pitchFamily="34" charset="0"/>
                        </a:rPr>
                        <a:t>09.00.00 Информатика и вычислительная техника</a:t>
                      </a:r>
                    </a:p>
                  </a:txBody>
                  <a:tcPr marL="9525" marR="9525" marT="9525" marB="0" anchor="b">
                    <a:lnL>
                      <a:noFill/>
                    </a:lnL>
                    <a:lnR>
                      <a:noFill/>
                    </a:lnR>
                    <a:lnT>
                      <a:noFill/>
                    </a:lnT>
                    <a:lnB>
                      <a:noFill/>
                    </a:lnB>
                  </a:tcPr>
                </a:tc>
                <a:extLst>
                  <a:ext uri="{0D108BD9-81ED-4DB2-BD59-A6C34878D82A}">
                    <a16:rowId xmlns:a16="http://schemas.microsoft.com/office/drawing/2014/main" val="3487922915"/>
                  </a:ext>
                </a:extLst>
              </a:tr>
              <a:tr h="190500">
                <a:tc>
                  <a:txBody>
                    <a:bodyPr/>
                    <a:lstStyle/>
                    <a:p>
                      <a:pPr algn="l" fontAlgn="b"/>
                      <a:r>
                        <a:rPr lang="ru-RU" sz="1100" b="0" i="0" u="none" strike="noStrike" dirty="0">
                          <a:solidFill>
                            <a:srgbClr val="000000"/>
                          </a:solidFill>
                          <a:effectLst/>
                          <a:latin typeface="Calibri" panose="020F0502020204030204" pitchFamily="34" charset="0"/>
                        </a:rPr>
                        <a:t>18.00.00 Химические технологии</a:t>
                      </a:r>
                    </a:p>
                  </a:txBody>
                  <a:tcPr marL="9525" marR="9525" marT="9525" marB="0" anchor="b">
                    <a:lnL>
                      <a:noFill/>
                    </a:lnL>
                    <a:lnR>
                      <a:noFill/>
                    </a:lnR>
                    <a:lnT>
                      <a:noFill/>
                    </a:lnT>
                    <a:lnB>
                      <a:noFill/>
                    </a:lnB>
                  </a:tcPr>
                </a:tc>
                <a:extLst>
                  <a:ext uri="{0D108BD9-81ED-4DB2-BD59-A6C34878D82A}">
                    <a16:rowId xmlns:a16="http://schemas.microsoft.com/office/drawing/2014/main" val="2720423028"/>
                  </a:ext>
                </a:extLst>
              </a:tr>
              <a:tr h="190500">
                <a:tc>
                  <a:txBody>
                    <a:bodyPr/>
                    <a:lstStyle/>
                    <a:p>
                      <a:pPr algn="l" fontAlgn="b"/>
                      <a:r>
                        <a:rPr lang="ru-RU" sz="1100" b="0" i="0" u="none" strike="noStrike" dirty="0">
                          <a:solidFill>
                            <a:srgbClr val="000000"/>
                          </a:solidFill>
                          <a:effectLst/>
                          <a:latin typeface="Calibri" panose="020F0502020204030204" pitchFamily="34" charset="0"/>
                        </a:rPr>
                        <a:t>19.00.00 Промышленная экология и биотехнологии</a:t>
                      </a:r>
                    </a:p>
                    <a:p>
                      <a:pPr algn="l" fontAlgn="b"/>
                      <a:r>
                        <a:rPr lang="ru-RU" sz="1100" b="0" i="0" u="none" strike="noStrike" dirty="0">
                          <a:solidFill>
                            <a:srgbClr val="000000"/>
                          </a:solidFill>
                          <a:effectLst/>
                          <a:latin typeface="Calibri" panose="020F0502020204030204" pitchFamily="34" charset="0"/>
                        </a:rPr>
                        <a:t>36.00.00 Ветеринария и зоотехния</a:t>
                      </a:r>
                    </a:p>
                    <a:p>
                      <a:pPr algn="l" fontAlgn="b"/>
                      <a:r>
                        <a:rPr lang="ru-RU" sz="1100" b="0" i="0" u="none" strike="noStrike" dirty="0">
                          <a:solidFill>
                            <a:srgbClr val="000000"/>
                          </a:solidFill>
                          <a:effectLst/>
                          <a:latin typeface="Calibri" panose="020F0502020204030204" pitchFamily="34" charset="0"/>
                        </a:rPr>
                        <a:t>43.00.00 Сервис и туризм</a:t>
                      </a:r>
                    </a:p>
                  </a:txBody>
                  <a:tcPr marL="9525" marR="9525" marT="9525" marB="0" anchor="b">
                    <a:lnL>
                      <a:noFill/>
                    </a:lnL>
                    <a:lnR>
                      <a:noFill/>
                    </a:lnR>
                    <a:lnT>
                      <a:noFill/>
                    </a:lnT>
                    <a:lnB>
                      <a:noFill/>
                    </a:lnB>
                  </a:tcPr>
                </a:tc>
                <a:extLst>
                  <a:ext uri="{0D108BD9-81ED-4DB2-BD59-A6C34878D82A}">
                    <a16:rowId xmlns:a16="http://schemas.microsoft.com/office/drawing/2014/main" val="3493321431"/>
                  </a:ext>
                </a:extLst>
              </a:tr>
            </a:tbl>
          </a:graphicData>
        </a:graphic>
      </p:graphicFrame>
      <p:sp>
        <p:nvSpPr>
          <p:cNvPr id="20" name="object 20">
            <a:extLst>
              <a:ext uri="{FF2B5EF4-FFF2-40B4-BE49-F238E27FC236}">
                <a16:creationId xmlns:a16="http://schemas.microsoft.com/office/drawing/2014/main" id="{61069436-6493-4101-91E0-DB6D058F7767}"/>
              </a:ext>
            </a:extLst>
          </p:cNvPr>
          <p:cNvSpPr txBox="1"/>
          <p:nvPr/>
        </p:nvSpPr>
        <p:spPr>
          <a:xfrm>
            <a:off x="774563" y="1388535"/>
            <a:ext cx="1691653" cy="260201"/>
          </a:xfrm>
          <a:prstGeom prst="rect">
            <a:avLst/>
          </a:prstGeom>
        </p:spPr>
        <p:txBody>
          <a:bodyPr vert="horz" wrap="square" lIns="0" tIns="14480" rIns="0" bIns="0" rtlCol="0">
            <a:spAutoFit/>
          </a:bodyPr>
          <a:lstStyle/>
          <a:p>
            <a:pPr marL="14479" algn="ctr" defTabSz="1042507">
              <a:spcBef>
                <a:spcPts val="114"/>
              </a:spcBef>
            </a:pPr>
            <a:r>
              <a:rPr lang="ru-RU" sz="1596" b="1" kern="0" dirty="0">
                <a:solidFill>
                  <a:srgbClr val="000000"/>
                </a:solidFill>
                <a:latin typeface="Montserrat" pitchFamily="2" charset="0"/>
                <a:cs typeface="Verdana"/>
              </a:rPr>
              <a:t>Бакалавриат </a:t>
            </a:r>
          </a:p>
        </p:txBody>
      </p:sp>
      <p:graphicFrame>
        <p:nvGraphicFramePr>
          <p:cNvPr id="11" name="Таблица 10">
            <a:extLst>
              <a:ext uri="{FF2B5EF4-FFF2-40B4-BE49-F238E27FC236}">
                <a16:creationId xmlns:a16="http://schemas.microsoft.com/office/drawing/2014/main" id="{5F22609E-AFB8-4DAC-9FA2-FEA6C2DCACA4}"/>
              </a:ext>
            </a:extLst>
          </p:cNvPr>
          <p:cNvGraphicFramePr>
            <a:graphicFrameLocks noGrp="1"/>
          </p:cNvGraphicFramePr>
          <p:nvPr>
            <p:extLst>
              <p:ext uri="{D42A27DB-BD31-4B8C-83A1-F6EECF244321}">
                <p14:modId xmlns:p14="http://schemas.microsoft.com/office/powerpoint/2010/main" val="915201802"/>
              </p:ext>
            </p:extLst>
          </p:nvPr>
        </p:nvGraphicFramePr>
        <p:xfrm>
          <a:off x="807186" y="1718206"/>
          <a:ext cx="4125871" cy="2286677"/>
        </p:xfrm>
        <a:graphic>
          <a:graphicData uri="http://schemas.openxmlformats.org/drawingml/2006/table">
            <a:tbl>
              <a:tblPr/>
              <a:tblGrid>
                <a:gridCol w="4125871">
                  <a:extLst>
                    <a:ext uri="{9D8B030D-6E8A-4147-A177-3AD203B41FA5}">
                      <a16:colId xmlns:a16="http://schemas.microsoft.com/office/drawing/2014/main" val="1446286362"/>
                    </a:ext>
                  </a:extLst>
                </a:gridCol>
              </a:tblGrid>
              <a:tr h="190500">
                <a:tc>
                  <a:txBody>
                    <a:bodyPr/>
                    <a:lstStyle/>
                    <a:p>
                      <a:pPr algn="l" fontAlgn="b"/>
                      <a:r>
                        <a:rPr lang="ru-RU" sz="1100" b="0" i="0" u="none" strike="noStrike" dirty="0">
                          <a:solidFill>
                            <a:srgbClr val="000000"/>
                          </a:solidFill>
                          <a:effectLst/>
                          <a:latin typeface="Calibri" panose="020F0502020204030204" pitchFamily="34" charset="0"/>
                        </a:rPr>
                        <a:t>06.03.00 Биологические науки</a:t>
                      </a:r>
                    </a:p>
                  </a:txBody>
                  <a:tcPr marL="9525" marR="9525" marT="9525" marB="0" anchor="b">
                    <a:lnL>
                      <a:noFill/>
                    </a:lnL>
                    <a:lnR>
                      <a:noFill/>
                    </a:lnR>
                    <a:lnT>
                      <a:noFill/>
                    </a:lnT>
                    <a:lnB>
                      <a:noFill/>
                    </a:lnB>
                  </a:tcPr>
                </a:tc>
                <a:extLst>
                  <a:ext uri="{0D108BD9-81ED-4DB2-BD59-A6C34878D82A}">
                    <a16:rowId xmlns:a16="http://schemas.microsoft.com/office/drawing/2014/main" val="1503459231"/>
                  </a:ext>
                </a:extLst>
              </a:tr>
              <a:tr h="190500">
                <a:tc>
                  <a:txBody>
                    <a:bodyPr/>
                    <a:lstStyle/>
                    <a:p>
                      <a:pPr algn="l" fontAlgn="b"/>
                      <a:r>
                        <a:rPr lang="ru-RU" sz="1100" b="0" i="0" u="none" strike="noStrike" dirty="0">
                          <a:solidFill>
                            <a:srgbClr val="000000"/>
                          </a:solidFill>
                          <a:effectLst/>
                          <a:latin typeface="Calibri" panose="020F0502020204030204" pitchFamily="34" charset="0"/>
                        </a:rPr>
                        <a:t>09.03.00 Информатика и вычислительная техника</a:t>
                      </a:r>
                    </a:p>
                  </a:txBody>
                  <a:tcPr marL="9525" marR="9525" marT="9525" marB="0" anchor="b">
                    <a:lnL>
                      <a:noFill/>
                    </a:lnL>
                    <a:lnR>
                      <a:noFill/>
                    </a:lnR>
                    <a:lnT>
                      <a:noFill/>
                    </a:lnT>
                    <a:lnB>
                      <a:noFill/>
                    </a:lnB>
                  </a:tcPr>
                </a:tc>
                <a:extLst>
                  <a:ext uri="{0D108BD9-81ED-4DB2-BD59-A6C34878D82A}">
                    <a16:rowId xmlns:a16="http://schemas.microsoft.com/office/drawing/2014/main" val="3031240453"/>
                  </a:ext>
                </a:extLst>
              </a:tr>
              <a:tr h="190500">
                <a:tc>
                  <a:txBody>
                    <a:bodyPr/>
                    <a:lstStyle/>
                    <a:p>
                      <a:pPr algn="l" fontAlgn="b"/>
                      <a:r>
                        <a:rPr lang="ru-RU" sz="1100" b="0" i="0" u="none" strike="noStrike" dirty="0">
                          <a:solidFill>
                            <a:srgbClr val="000000"/>
                          </a:solidFill>
                          <a:effectLst/>
                          <a:latin typeface="Calibri" panose="020F0502020204030204" pitchFamily="34" charset="0"/>
                        </a:rPr>
                        <a:t>15.03.00 Машиностроение</a:t>
                      </a:r>
                    </a:p>
                  </a:txBody>
                  <a:tcPr marL="9525" marR="9525" marT="9525" marB="0" anchor="b">
                    <a:lnL>
                      <a:noFill/>
                    </a:lnL>
                    <a:lnR>
                      <a:noFill/>
                    </a:lnR>
                    <a:lnT>
                      <a:noFill/>
                    </a:lnT>
                    <a:lnB>
                      <a:noFill/>
                    </a:lnB>
                  </a:tcPr>
                </a:tc>
                <a:extLst>
                  <a:ext uri="{0D108BD9-81ED-4DB2-BD59-A6C34878D82A}">
                    <a16:rowId xmlns:a16="http://schemas.microsoft.com/office/drawing/2014/main" val="159699655"/>
                  </a:ext>
                </a:extLst>
              </a:tr>
              <a:tr h="190500">
                <a:tc>
                  <a:txBody>
                    <a:bodyPr/>
                    <a:lstStyle/>
                    <a:p>
                      <a:pPr algn="l" fontAlgn="b"/>
                      <a:r>
                        <a:rPr lang="ru-RU" sz="1100" b="0" i="0" u="none" strike="noStrike">
                          <a:solidFill>
                            <a:srgbClr val="000000"/>
                          </a:solidFill>
                          <a:effectLst/>
                          <a:latin typeface="Calibri" panose="020F0502020204030204" pitchFamily="34" charset="0"/>
                        </a:rPr>
                        <a:t>16.03.00 Физико-химические науки и технологии</a:t>
                      </a:r>
                    </a:p>
                  </a:txBody>
                  <a:tcPr marL="9525" marR="9525" marT="9525" marB="0" anchor="b">
                    <a:lnL>
                      <a:noFill/>
                    </a:lnL>
                    <a:lnR>
                      <a:noFill/>
                    </a:lnR>
                    <a:lnT>
                      <a:noFill/>
                    </a:lnT>
                    <a:lnB>
                      <a:noFill/>
                    </a:lnB>
                  </a:tcPr>
                </a:tc>
                <a:extLst>
                  <a:ext uri="{0D108BD9-81ED-4DB2-BD59-A6C34878D82A}">
                    <a16:rowId xmlns:a16="http://schemas.microsoft.com/office/drawing/2014/main" val="2912858298"/>
                  </a:ext>
                </a:extLst>
              </a:tr>
              <a:tr h="191177">
                <a:tc>
                  <a:txBody>
                    <a:bodyPr/>
                    <a:lstStyle/>
                    <a:p>
                      <a:pPr algn="l" fontAlgn="b"/>
                      <a:r>
                        <a:rPr lang="ru-RU" sz="1100" b="0" i="0" u="none" strike="noStrike" dirty="0">
                          <a:solidFill>
                            <a:srgbClr val="000000"/>
                          </a:solidFill>
                          <a:effectLst/>
                          <a:latin typeface="Calibri" panose="020F0502020204030204" pitchFamily="34" charset="0"/>
                        </a:rPr>
                        <a:t>18.03.00 Химические технологии</a:t>
                      </a:r>
                    </a:p>
                  </a:txBody>
                  <a:tcPr marL="9525" marR="9525" marT="9525" marB="0" anchor="b">
                    <a:lnL>
                      <a:noFill/>
                    </a:lnL>
                    <a:lnR>
                      <a:noFill/>
                    </a:lnR>
                    <a:lnT>
                      <a:noFill/>
                    </a:lnT>
                    <a:lnB>
                      <a:noFill/>
                    </a:lnB>
                  </a:tcPr>
                </a:tc>
                <a:extLst>
                  <a:ext uri="{0D108BD9-81ED-4DB2-BD59-A6C34878D82A}">
                    <a16:rowId xmlns:a16="http://schemas.microsoft.com/office/drawing/2014/main" val="2388819901"/>
                  </a:ext>
                </a:extLst>
              </a:tr>
              <a:tr h="190500">
                <a:tc>
                  <a:txBody>
                    <a:bodyPr/>
                    <a:lstStyle/>
                    <a:p>
                      <a:pPr algn="l" fontAlgn="b"/>
                      <a:r>
                        <a:rPr lang="ru-RU" sz="1100" b="0" i="0" u="none" strike="noStrike" dirty="0">
                          <a:solidFill>
                            <a:srgbClr val="000000"/>
                          </a:solidFill>
                          <a:effectLst/>
                          <a:latin typeface="Calibri" panose="020F0502020204030204" pitchFamily="34" charset="0"/>
                        </a:rPr>
                        <a:t>19.03.00 Промышленная экология и биотехнологии</a:t>
                      </a:r>
                    </a:p>
                  </a:txBody>
                  <a:tcPr marL="9525" marR="9525" marT="9525" marB="0" anchor="b">
                    <a:lnL>
                      <a:noFill/>
                    </a:lnL>
                    <a:lnR>
                      <a:noFill/>
                    </a:lnR>
                    <a:lnT>
                      <a:noFill/>
                    </a:lnT>
                    <a:lnB>
                      <a:noFill/>
                    </a:lnB>
                  </a:tcPr>
                </a:tc>
                <a:extLst>
                  <a:ext uri="{0D108BD9-81ED-4DB2-BD59-A6C34878D82A}">
                    <a16:rowId xmlns:a16="http://schemas.microsoft.com/office/drawing/2014/main" val="449580540"/>
                  </a:ext>
                </a:extLst>
              </a:tr>
              <a:tr h="190500">
                <a:tc>
                  <a:txBody>
                    <a:bodyPr/>
                    <a:lstStyle/>
                    <a:p>
                      <a:pPr algn="l" fontAlgn="b"/>
                      <a:r>
                        <a:rPr lang="ru-RU" sz="1100" b="0" i="0" u="none" strike="noStrike" dirty="0">
                          <a:solidFill>
                            <a:srgbClr val="000000"/>
                          </a:solidFill>
                          <a:effectLst/>
                          <a:latin typeface="Calibri" panose="020F0502020204030204" pitchFamily="34" charset="0"/>
                        </a:rPr>
                        <a:t>20.03.00 Техносферная безопасность и природообустройство</a:t>
                      </a:r>
                    </a:p>
                  </a:txBody>
                  <a:tcPr marL="9525" marR="9525" marT="9525" marB="0" anchor="b">
                    <a:lnL>
                      <a:noFill/>
                    </a:lnL>
                    <a:lnR>
                      <a:noFill/>
                    </a:lnR>
                    <a:lnT>
                      <a:noFill/>
                    </a:lnT>
                    <a:lnB>
                      <a:noFill/>
                    </a:lnB>
                  </a:tcPr>
                </a:tc>
                <a:extLst>
                  <a:ext uri="{0D108BD9-81ED-4DB2-BD59-A6C34878D82A}">
                    <a16:rowId xmlns:a16="http://schemas.microsoft.com/office/drawing/2014/main" val="2076170434"/>
                  </a:ext>
                </a:extLst>
              </a:tr>
              <a:tr h="190500">
                <a:tc>
                  <a:txBody>
                    <a:bodyPr/>
                    <a:lstStyle/>
                    <a:p>
                      <a:pPr algn="l" fontAlgn="b"/>
                      <a:r>
                        <a:rPr lang="ru-RU" sz="1100" b="0" i="0" u="none" strike="noStrike" dirty="0">
                          <a:solidFill>
                            <a:srgbClr val="000000"/>
                          </a:solidFill>
                          <a:effectLst/>
                          <a:latin typeface="Calibri" panose="020F0502020204030204" pitchFamily="34" charset="0"/>
                        </a:rPr>
                        <a:t>27.03.00 Управление в технических системах</a:t>
                      </a:r>
                    </a:p>
                  </a:txBody>
                  <a:tcPr marL="9525" marR="9525" marT="9525" marB="0" anchor="b">
                    <a:lnL>
                      <a:noFill/>
                    </a:lnL>
                    <a:lnR>
                      <a:noFill/>
                    </a:lnR>
                    <a:lnT>
                      <a:noFill/>
                    </a:lnT>
                    <a:lnB>
                      <a:noFill/>
                    </a:lnB>
                  </a:tcPr>
                </a:tc>
                <a:extLst>
                  <a:ext uri="{0D108BD9-81ED-4DB2-BD59-A6C34878D82A}">
                    <a16:rowId xmlns:a16="http://schemas.microsoft.com/office/drawing/2014/main" val="2849013972"/>
                  </a:ext>
                </a:extLst>
              </a:tr>
              <a:tr h="190500">
                <a:tc>
                  <a:txBody>
                    <a:bodyPr/>
                    <a:lstStyle/>
                    <a:p>
                      <a:pPr algn="l" fontAlgn="b"/>
                      <a:r>
                        <a:rPr lang="ru-RU" sz="1100" b="0" i="0" u="none" strike="noStrike" dirty="0">
                          <a:solidFill>
                            <a:srgbClr val="000000"/>
                          </a:solidFill>
                          <a:effectLst/>
                          <a:latin typeface="Calibri" panose="020F0502020204030204" pitchFamily="34" charset="0"/>
                        </a:rPr>
                        <a:t>29.03.00 Технологии легкой промышленности</a:t>
                      </a:r>
                    </a:p>
                  </a:txBody>
                  <a:tcPr marL="9525" marR="9525" marT="9525" marB="0" anchor="b">
                    <a:lnL>
                      <a:noFill/>
                    </a:lnL>
                    <a:lnR>
                      <a:noFill/>
                    </a:lnR>
                    <a:lnT>
                      <a:noFill/>
                    </a:lnT>
                    <a:lnB>
                      <a:noFill/>
                    </a:lnB>
                  </a:tcPr>
                </a:tc>
                <a:extLst>
                  <a:ext uri="{0D108BD9-81ED-4DB2-BD59-A6C34878D82A}">
                    <a16:rowId xmlns:a16="http://schemas.microsoft.com/office/drawing/2014/main" val="3612931517"/>
                  </a:ext>
                </a:extLst>
              </a:tr>
              <a:tr h="190500">
                <a:tc>
                  <a:txBody>
                    <a:bodyPr/>
                    <a:lstStyle/>
                    <a:p>
                      <a:pPr algn="l" fontAlgn="b"/>
                      <a:r>
                        <a:rPr lang="ru-RU" sz="1100" b="0" i="0" u="none" strike="noStrike" dirty="0">
                          <a:solidFill>
                            <a:srgbClr val="000000"/>
                          </a:solidFill>
                          <a:effectLst/>
                          <a:latin typeface="Calibri" panose="020F0502020204030204" pitchFamily="34" charset="0"/>
                        </a:rPr>
                        <a:t>36.03.00 Ветеринария и зоотехния</a:t>
                      </a:r>
                    </a:p>
                  </a:txBody>
                  <a:tcPr marL="9525" marR="9525" marT="9525" marB="0" anchor="b">
                    <a:lnL>
                      <a:noFill/>
                    </a:lnL>
                    <a:lnR>
                      <a:noFill/>
                    </a:lnR>
                    <a:lnT>
                      <a:noFill/>
                    </a:lnT>
                    <a:lnB>
                      <a:noFill/>
                    </a:lnB>
                  </a:tcPr>
                </a:tc>
                <a:extLst>
                  <a:ext uri="{0D108BD9-81ED-4DB2-BD59-A6C34878D82A}">
                    <a16:rowId xmlns:a16="http://schemas.microsoft.com/office/drawing/2014/main" val="1862518863"/>
                  </a:ext>
                </a:extLst>
              </a:tr>
              <a:tr h="190500">
                <a:tc>
                  <a:txBody>
                    <a:bodyPr/>
                    <a:lstStyle/>
                    <a:p>
                      <a:pPr algn="l" fontAlgn="b"/>
                      <a:r>
                        <a:rPr lang="ru-RU" sz="1100" b="0" i="0" u="none" strike="noStrike" dirty="0">
                          <a:solidFill>
                            <a:srgbClr val="000000"/>
                          </a:solidFill>
                          <a:effectLst/>
                          <a:latin typeface="Calibri" panose="020F0502020204030204" pitchFamily="34" charset="0"/>
                        </a:rPr>
                        <a:t>38.03.00 Экономика и управление</a:t>
                      </a:r>
                    </a:p>
                  </a:txBody>
                  <a:tcPr marL="9525" marR="9525" marT="9525" marB="0" anchor="b">
                    <a:lnL>
                      <a:noFill/>
                    </a:lnL>
                    <a:lnR>
                      <a:noFill/>
                    </a:lnR>
                    <a:lnT>
                      <a:noFill/>
                    </a:lnT>
                    <a:lnB>
                      <a:noFill/>
                    </a:lnB>
                  </a:tcPr>
                </a:tc>
                <a:extLst>
                  <a:ext uri="{0D108BD9-81ED-4DB2-BD59-A6C34878D82A}">
                    <a16:rowId xmlns:a16="http://schemas.microsoft.com/office/drawing/2014/main" val="3021103553"/>
                  </a:ext>
                </a:extLst>
              </a:tr>
              <a:tr h="190500">
                <a:tc>
                  <a:txBody>
                    <a:bodyPr/>
                    <a:lstStyle/>
                    <a:p>
                      <a:pPr algn="l" fontAlgn="b"/>
                      <a:r>
                        <a:rPr lang="ru-RU" sz="1100" b="0" i="0" u="none" strike="noStrike" dirty="0">
                          <a:solidFill>
                            <a:srgbClr val="000000"/>
                          </a:solidFill>
                          <a:effectLst/>
                          <a:latin typeface="Calibri" panose="020F0502020204030204" pitchFamily="34" charset="0"/>
                        </a:rPr>
                        <a:t>43.03.00 Сервис и туризм</a:t>
                      </a:r>
                    </a:p>
                  </a:txBody>
                  <a:tcPr marL="9525" marR="9525" marT="9525" marB="0" anchor="b">
                    <a:lnL>
                      <a:noFill/>
                    </a:lnL>
                    <a:lnR>
                      <a:noFill/>
                    </a:lnR>
                    <a:lnT>
                      <a:noFill/>
                    </a:lnT>
                    <a:lnB>
                      <a:noFill/>
                    </a:lnB>
                  </a:tcPr>
                </a:tc>
                <a:extLst>
                  <a:ext uri="{0D108BD9-81ED-4DB2-BD59-A6C34878D82A}">
                    <a16:rowId xmlns:a16="http://schemas.microsoft.com/office/drawing/2014/main" val="1593607622"/>
                  </a:ext>
                </a:extLst>
              </a:tr>
            </a:tbl>
          </a:graphicData>
        </a:graphic>
      </p:graphicFrame>
      <p:sp>
        <p:nvSpPr>
          <p:cNvPr id="24" name="object 20">
            <a:extLst>
              <a:ext uri="{FF2B5EF4-FFF2-40B4-BE49-F238E27FC236}">
                <a16:creationId xmlns:a16="http://schemas.microsoft.com/office/drawing/2014/main" id="{0CE8A562-D616-48DF-B36A-1A2C16641951}"/>
              </a:ext>
            </a:extLst>
          </p:cNvPr>
          <p:cNvSpPr txBox="1"/>
          <p:nvPr/>
        </p:nvSpPr>
        <p:spPr>
          <a:xfrm>
            <a:off x="5867964" y="2738467"/>
            <a:ext cx="1691653" cy="260201"/>
          </a:xfrm>
          <a:prstGeom prst="rect">
            <a:avLst/>
          </a:prstGeom>
        </p:spPr>
        <p:txBody>
          <a:bodyPr vert="horz" wrap="square" lIns="0" tIns="14480" rIns="0" bIns="0" rtlCol="0">
            <a:spAutoFit/>
          </a:bodyPr>
          <a:lstStyle/>
          <a:p>
            <a:pPr marL="14479" algn="ctr" defTabSz="1042507">
              <a:spcBef>
                <a:spcPts val="114"/>
              </a:spcBef>
            </a:pPr>
            <a:r>
              <a:rPr lang="ru-RU" sz="1596" b="1" kern="0" dirty="0">
                <a:solidFill>
                  <a:srgbClr val="000000"/>
                </a:solidFill>
                <a:latin typeface="Montserrat" pitchFamily="2" charset="0"/>
                <a:cs typeface="Verdana"/>
              </a:rPr>
              <a:t>Магистратура </a:t>
            </a:r>
          </a:p>
        </p:txBody>
      </p:sp>
      <p:graphicFrame>
        <p:nvGraphicFramePr>
          <p:cNvPr id="12" name="Таблица 11">
            <a:extLst>
              <a:ext uri="{FF2B5EF4-FFF2-40B4-BE49-F238E27FC236}">
                <a16:creationId xmlns:a16="http://schemas.microsoft.com/office/drawing/2014/main" id="{DDC90E38-0AAD-43BC-A17D-2D7F93F568F4}"/>
              </a:ext>
            </a:extLst>
          </p:cNvPr>
          <p:cNvGraphicFramePr>
            <a:graphicFrameLocks noGrp="1"/>
          </p:cNvGraphicFramePr>
          <p:nvPr>
            <p:extLst>
              <p:ext uri="{D42A27DB-BD31-4B8C-83A1-F6EECF244321}">
                <p14:modId xmlns:p14="http://schemas.microsoft.com/office/powerpoint/2010/main" val="1461559027"/>
              </p:ext>
            </p:extLst>
          </p:nvPr>
        </p:nvGraphicFramePr>
        <p:xfrm>
          <a:off x="5747446" y="1735729"/>
          <a:ext cx="2677544" cy="571500"/>
        </p:xfrm>
        <a:graphic>
          <a:graphicData uri="http://schemas.openxmlformats.org/drawingml/2006/table">
            <a:tbl>
              <a:tblPr/>
              <a:tblGrid>
                <a:gridCol w="2677544">
                  <a:extLst>
                    <a:ext uri="{9D8B030D-6E8A-4147-A177-3AD203B41FA5}">
                      <a16:colId xmlns:a16="http://schemas.microsoft.com/office/drawing/2014/main" val="1646734321"/>
                    </a:ext>
                  </a:extLst>
                </a:gridCol>
              </a:tblGrid>
              <a:tr h="190500">
                <a:tc>
                  <a:txBody>
                    <a:bodyPr/>
                    <a:lstStyle/>
                    <a:p>
                      <a:pPr algn="l" fontAlgn="b"/>
                      <a:r>
                        <a:rPr lang="ru-RU" sz="1100" b="0" i="0" u="none" strike="noStrike" dirty="0">
                          <a:solidFill>
                            <a:srgbClr val="000000"/>
                          </a:solidFill>
                          <a:effectLst/>
                          <a:latin typeface="Calibri" panose="020F0502020204030204" pitchFamily="34" charset="0"/>
                        </a:rPr>
                        <a:t>31.05.00 Клиническая медицина</a:t>
                      </a:r>
                    </a:p>
                  </a:txBody>
                  <a:tcPr marL="9525" marR="9525" marT="9525" marB="0" anchor="b">
                    <a:lnL>
                      <a:noFill/>
                    </a:lnL>
                    <a:lnR>
                      <a:noFill/>
                    </a:lnR>
                    <a:lnT>
                      <a:noFill/>
                    </a:lnT>
                    <a:lnB>
                      <a:noFill/>
                    </a:lnB>
                  </a:tcPr>
                </a:tc>
                <a:extLst>
                  <a:ext uri="{0D108BD9-81ED-4DB2-BD59-A6C34878D82A}">
                    <a16:rowId xmlns:a16="http://schemas.microsoft.com/office/drawing/2014/main" val="157199091"/>
                  </a:ext>
                </a:extLst>
              </a:tr>
              <a:tr h="190500">
                <a:tc>
                  <a:txBody>
                    <a:bodyPr/>
                    <a:lstStyle/>
                    <a:p>
                      <a:pPr algn="l" fontAlgn="b"/>
                      <a:r>
                        <a:rPr lang="ru-RU" sz="1100" b="0" i="0" u="none" strike="noStrike" dirty="0">
                          <a:solidFill>
                            <a:srgbClr val="000000"/>
                          </a:solidFill>
                          <a:effectLst/>
                          <a:latin typeface="Calibri" panose="020F0502020204030204" pitchFamily="34" charset="0"/>
                        </a:rPr>
                        <a:t>36.05.00 Ветеринария и зоотехния</a:t>
                      </a:r>
                    </a:p>
                  </a:txBody>
                  <a:tcPr marL="9525" marR="9525" marT="9525" marB="0" anchor="b">
                    <a:lnL>
                      <a:noFill/>
                    </a:lnL>
                    <a:lnR>
                      <a:noFill/>
                    </a:lnR>
                    <a:lnT>
                      <a:noFill/>
                    </a:lnT>
                    <a:lnB>
                      <a:noFill/>
                    </a:lnB>
                  </a:tcPr>
                </a:tc>
                <a:extLst>
                  <a:ext uri="{0D108BD9-81ED-4DB2-BD59-A6C34878D82A}">
                    <a16:rowId xmlns:a16="http://schemas.microsoft.com/office/drawing/2014/main" val="1015694928"/>
                  </a:ext>
                </a:extLst>
              </a:tr>
              <a:tr h="190500">
                <a:tc>
                  <a:txBody>
                    <a:bodyPr/>
                    <a:lstStyle/>
                    <a:p>
                      <a:pPr algn="l" fontAlgn="b"/>
                      <a:r>
                        <a:rPr lang="ru-RU" sz="1100" b="0" i="0" u="none" strike="noStrike" dirty="0">
                          <a:solidFill>
                            <a:srgbClr val="000000"/>
                          </a:solidFill>
                          <a:effectLst/>
                          <a:latin typeface="Calibri" panose="020F0502020204030204" pitchFamily="34" charset="0"/>
                        </a:rPr>
                        <a:t>38.05.00 Экономика и управление</a:t>
                      </a:r>
                    </a:p>
                  </a:txBody>
                  <a:tcPr marL="9525" marR="9525" marT="9525" marB="0" anchor="b">
                    <a:lnL>
                      <a:noFill/>
                    </a:lnL>
                    <a:lnR>
                      <a:noFill/>
                    </a:lnR>
                    <a:lnT>
                      <a:noFill/>
                    </a:lnT>
                    <a:lnB>
                      <a:noFill/>
                    </a:lnB>
                  </a:tcPr>
                </a:tc>
                <a:extLst>
                  <a:ext uri="{0D108BD9-81ED-4DB2-BD59-A6C34878D82A}">
                    <a16:rowId xmlns:a16="http://schemas.microsoft.com/office/drawing/2014/main" val="3401113758"/>
                  </a:ext>
                </a:extLst>
              </a:tr>
            </a:tbl>
          </a:graphicData>
        </a:graphic>
      </p:graphicFrame>
      <p:sp>
        <p:nvSpPr>
          <p:cNvPr id="26" name="object 20">
            <a:extLst>
              <a:ext uri="{FF2B5EF4-FFF2-40B4-BE49-F238E27FC236}">
                <a16:creationId xmlns:a16="http://schemas.microsoft.com/office/drawing/2014/main" id="{A6689237-881A-48E6-8D15-BBB36C74A561}"/>
              </a:ext>
            </a:extLst>
          </p:cNvPr>
          <p:cNvSpPr txBox="1"/>
          <p:nvPr/>
        </p:nvSpPr>
        <p:spPr>
          <a:xfrm>
            <a:off x="5798517" y="1381857"/>
            <a:ext cx="1691653" cy="260201"/>
          </a:xfrm>
          <a:prstGeom prst="rect">
            <a:avLst/>
          </a:prstGeom>
        </p:spPr>
        <p:txBody>
          <a:bodyPr vert="horz" wrap="square" lIns="0" tIns="14480" rIns="0" bIns="0" rtlCol="0">
            <a:spAutoFit/>
          </a:bodyPr>
          <a:lstStyle/>
          <a:p>
            <a:pPr marL="14479" algn="ctr" defTabSz="1042507">
              <a:spcBef>
                <a:spcPts val="114"/>
              </a:spcBef>
            </a:pPr>
            <a:r>
              <a:rPr lang="ru-RU" sz="1596" b="1" kern="0" dirty="0">
                <a:solidFill>
                  <a:srgbClr val="000000"/>
                </a:solidFill>
                <a:latin typeface="Montserrat" pitchFamily="2" charset="0"/>
                <a:cs typeface="Verdana"/>
              </a:rPr>
              <a:t>Специалитет </a:t>
            </a:r>
          </a:p>
        </p:txBody>
      </p:sp>
      <p:graphicFrame>
        <p:nvGraphicFramePr>
          <p:cNvPr id="13" name="Таблица 12">
            <a:extLst>
              <a:ext uri="{FF2B5EF4-FFF2-40B4-BE49-F238E27FC236}">
                <a16:creationId xmlns:a16="http://schemas.microsoft.com/office/drawing/2014/main" id="{30255C9E-8A4C-46ED-810B-39101569F011}"/>
              </a:ext>
            </a:extLst>
          </p:cNvPr>
          <p:cNvGraphicFramePr>
            <a:graphicFrameLocks noGrp="1"/>
          </p:cNvGraphicFramePr>
          <p:nvPr>
            <p:extLst>
              <p:ext uri="{D42A27DB-BD31-4B8C-83A1-F6EECF244321}">
                <p14:modId xmlns:p14="http://schemas.microsoft.com/office/powerpoint/2010/main" val="2127641773"/>
              </p:ext>
            </p:extLst>
          </p:nvPr>
        </p:nvGraphicFramePr>
        <p:xfrm>
          <a:off x="5774655" y="3086894"/>
          <a:ext cx="3735286" cy="1714500"/>
        </p:xfrm>
        <a:graphic>
          <a:graphicData uri="http://schemas.openxmlformats.org/drawingml/2006/table">
            <a:tbl>
              <a:tblPr/>
              <a:tblGrid>
                <a:gridCol w="3735286">
                  <a:extLst>
                    <a:ext uri="{9D8B030D-6E8A-4147-A177-3AD203B41FA5}">
                      <a16:colId xmlns:a16="http://schemas.microsoft.com/office/drawing/2014/main" val="4010299797"/>
                    </a:ext>
                  </a:extLst>
                </a:gridCol>
              </a:tblGrid>
              <a:tr h="190500">
                <a:tc>
                  <a:txBody>
                    <a:bodyPr/>
                    <a:lstStyle/>
                    <a:p>
                      <a:pPr algn="l" fontAlgn="b"/>
                      <a:r>
                        <a:rPr lang="ru-RU" sz="1100" b="0" i="0" u="none" strike="noStrike" dirty="0">
                          <a:solidFill>
                            <a:srgbClr val="000000"/>
                          </a:solidFill>
                          <a:effectLst/>
                          <a:latin typeface="Calibri" panose="020F0502020204030204" pitchFamily="34" charset="0"/>
                        </a:rPr>
                        <a:t>09.04.00 Информатика и вычислительная техника</a:t>
                      </a:r>
                    </a:p>
                  </a:txBody>
                  <a:tcPr marL="9525" marR="9525" marT="9525" marB="0" anchor="b">
                    <a:lnL>
                      <a:noFill/>
                    </a:lnL>
                    <a:lnR>
                      <a:noFill/>
                    </a:lnR>
                    <a:lnT>
                      <a:noFill/>
                    </a:lnT>
                    <a:lnB>
                      <a:noFill/>
                    </a:lnB>
                  </a:tcPr>
                </a:tc>
                <a:extLst>
                  <a:ext uri="{0D108BD9-81ED-4DB2-BD59-A6C34878D82A}">
                    <a16:rowId xmlns:a16="http://schemas.microsoft.com/office/drawing/2014/main" val="23099185"/>
                  </a:ext>
                </a:extLst>
              </a:tr>
              <a:tr h="190500">
                <a:tc>
                  <a:txBody>
                    <a:bodyPr/>
                    <a:lstStyle/>
                    <a:p>
                      <a:pPr algn="l" fontAlgn="b"/>
                      <a:r>
                        <a:rPr lang="ru-RU" sz="1100" b="0" i="0" u="none" strike="noStrike" dirty="0">
                          <a:solidFill>
                            <a:srgbClr val="000000"/>
                          </a:solidFill>
                          <a:effectLst/>
                          <a:latin typeface="Calibri" panose="020F0502020204030204" pitchFamily="34" charset="0"/>
                        </a:rPr>
                        <a:t>15.04.00 Машиностроение</a:t>
                      </a:r>
                    </a:p>
                  </a:txBody>
                  <a:tcPr marL="9525" marR="9525" marT="9525" marB="0" anchor="b">
                    <a:lnL>
                      <a:noFill/>
                    </a:lnL>
                    <a:lnR>
                      <a:noFill/>
                    </a:lnR>
                    <a:lnT>
                      <a:noFill/>
                    </a:lnT>
                    <a:lnB>
                      <a:noFill/>
                    </a:lnB>
                  </a:tcPr>
                </a:tc>
                <a:extLst>
                  <a:ext uri="{0D108BD9-81ED-4DB2-BD59-A6C34878D82A}">
                    <a16:rowId xmlns:a16="http://schemas.microsoft.com/office/drawing/2014/main" val="2838437544"/>
                  </a:ext>
                </a:extLst>
              </a:tr>
              <a:tr h="190500">
                <a:tc>
                  <a:txBody>
                    <a:bodyPr/>
                    <a:lstStyle/>
                    <a:p>
                      <a:pPr algn="l" fontAlgn="b"/>
                      <a:r>
                        <a:rPr lang="ru-RU" sz="1100" b="0" i="0" u="none" strike="noStrike" dirty="0">
                          <a:solidFill>
                            <a:srgbClr val="000000"/>
                          </a:solidFill>
                          <a:effectLst/>
                          <a:latin typeface="Calibri" panose="020F0502020204030204" pitchFamily="34" charset="0"/>
                        </a:rPr>
                        <a:t>16.04.00 Физико-технические науки и технологии</a:t>
                      </a:r>
                    </a:p>
                  </a:txBody>
                  <a:tcPr marL="9525" marR="9525" marT="9525" marB="0" anchor="b">
                    <a:lnL>
                      <a:noFill/>
                    </a:lnL>
                    <a:lnR>
                      <a:noFill/>
                    </a:lnR>
                    <a:lnT>
                      <a:noFill/>
                    </a:lnT>
                    <a:lnB>
                      <a:noFill/>
                    </a:lnB>
                  </a:tcPr>
                </a:tc>
                <a:extLst>
                  <a:ext uri="{0D108BD9-81ED-4DB2-BD59-A6C34878D82A}">
                    <a16:rowId xmlns:a16="http://schemas.microsoft.com/office/drawing/2014/main" val="3172784043"/>
                  </a:ext>
                </a:extLst>
              </a:tr>
              <a:tr h="190500">
                <a:tc>
                  <a:txBody>
                    <a:bodyPr/>
                    <a:lstStyle/>
                    <a:p>
                      <a:pPr algn="l" fontAlgn="b"/>
                      <a:r>
                        <a:rPr lang="ru-RU" sz="1100" b="0" i="0" u="none" strike="noStrike" dirty="0">
                          <a:solidFill>
                            <a:srgbClr val="000000"/>
                          </a:solidFill>
                          <a:effectLst/>
                          <a:latin typeface="Calibri" panose="020F0502020204030204" pitchFamily="34" charset="0"/>
                        </a:rPr>
                        <a:t>19.04.00 Промышленная экология и биотехнологии</a:t>
                      </a:r>
                    </a:p>
                  </a:txBody>
                  <a:tcPr marL="9525" marR="9525" marT="9525" marB="0" anchor="b">
                    <a:lnL>
                      <a:noFill/>
                    </a:lnL>
                    <a:lnR>
                      <a:noFill/>
                    </a:lnR>
                    <a:lnT>
                      <a:noFill/>
                    </a:lnT>
                    <a:lnB>
                      <a:noFill/>
                    </a:lnB>
                  </a:tcPr>
                </a:tc>
                <a:extLst>
                  <a:ext uri="{0D108BD9-81ED-4DB2-BD59-A6C34878D82A}">
                    <a16:rowId xmlns:a16="http://schemas.microsoft.com/office/drawing/2014/main" val="3581397533"/>
                  </a:ext>
                </a:extLst>
              </a:tr>
              <a:tr h="190500">
                <a:tc>
                  <a:txBody>
                    <a:bodyPr/>
                    <a:lstStyle/>
                    <a:p>
                      <a:pPr algn="l" fontAlgn="b"/>
                      <a:r>
                        <a:rPr lang="ru-RU" sz="1100" b="0" i="0" u="none" strike="noStrike" dirty="0">
                          <a:solidFill>
                            <a:srgbClr val="000000"/>
                          </a:solidFill>
                          <a:effectLst/>
                          <a:latin typeface="Calibri" panose="020F0502020204030204" pitchFamily="34" charset="0"/>
                        </a:rPr>
                        <a:t>20.04.00 Техносферная безопасность и природообустройство</a:t>
                      </a:r>
                    </a:p>
                  </a:txBody>
                  <a:tcPr marL="9525" marR="9525" marT="9525" marB="0" anchor="b">
                    <a:lnL>
                      <a:noFill/>
                    </a:lnL>
                    <a:lnR>
                      <a:noFill/>
                    </a:lnR>
                    <a:lnT>
                      <a:noFill/>
                    </a:lnT>
                    <a:lnB>
                      <a:noFill/>
                    </a:lnB>
                  </a:tcPr>
                </a:tc>
                <a:extLst>
                  <a:ext uri="{0D108BD9-81ED-4DB2-BD59-A6C34878D82A}">
                    <a16:rowId xmlns:a16="http://schemas.microsoft.com/office/drawing/2014/main" val="2713403709"/>
                  </a:ext>
                </a:extLst>
              </a:tr>
              <a:tr h="190500">
                <a:tc>
                  <a:txBody>
                    <a:bodyPr/>
                    <a:lstStyle/>
                    <a:p>
                      <a:pPr algn="l" fontAlgn="b"/>
                      <a:r>
                        <a:rPr lang="ru-RU" sz="1100" b="0" i="0" u="none" strike="noStrike" dirty="0">
                          <a:solidFill>
                            <a:srgbClr val="000000"/>
                          </a:solidFill>
                          <a:effectLst/>
                          <a:latin typeface="Calibri" panose="020F0502020204030204" pitchFamily="34" charset="0"/>
                        </a:rPr>
                        <a:t>27.04.00 Управление в технических системах</a:t>
                      </a:r>
                    </a:p>
                  </a:txBody>
                  <a:tcPr marL="9525" marR="9525" marT="9525" marB="0" anchor="b">
                    <a:lnL>
                      <a:noFill/>
                    </a:lnL>
                    <a:lnR>
                      <a:noFill/>
                    </a:lnR>
                    <a:lnT>
                      <a:noFill/>
                    </a:lnT>
                    <a:lnB>
                      <a:noFill/>
                    </a:lnB>
                  </a:tcPr>
                </a:tc>
                <a:extLst>
                  <a:ext uri="{0D108BD9-81ED-4DB2-BD59-A6C34878D82A}">
                    <a16:rowId xmlns:a16="http://schemas.microsoft.com/office/drawing/2014/main" val="936623623"/>
                  </a:ext>
                </a:extLst>
              </a:tr>
              <a:tr h="190500">
                <a:tc>
                  <a:txBody>
                    <a:bodyPr/>
                    <a:lstStyle/>
                    <a:p>
                      <a:pPr algn="l" fontAlgn="b"/>
                      <a:r>
                        <a:rPr lang="ru-RU" sz="1100" b="0" i="0" u="none" strike="noStrike" dirty="0">
                          <a:solidFill>
                            <a:srgbClr val="000000"/>
                          </a:solidFill>
                          <a:effectLst/>
                          <a:latin typeface="Calibri" panose="020F0502020204030204" pitchFamily="34" charset="0"/>
                        </a:rPr>
                        <a:t>29.04.00 Технологии легкой промышленности</a:t>
                      </a:r>
                    </a:p>
                  </a:txBody>
                  <a:tcPr marL="9525" marR="9525" marT="9525" marB="0" anchor="b">
                    <a:lnL>
                      <a:noFill/>
                    </a:lnL>
                    <a:lnR>
                      <a:noFill/>
                    </a:lnR>
                    <a:lnT>
                      <a:noFill/>
                    </a:lnT>
                    <a:lnB>
                      <a:noFill/>
                    </a:lnB>
                  </a:tcPr>
                </a:tc>
                <a:extLst>
                  <a:ext uri="{0D108BD9-81ED-4DB2-BD59-A6C34878D82A}">
                    <a16:rowId xmlns:a16="http://schemas.microsoft.com/office/drawing/2014/main" val="2745890661"/>
                  </a:ext>
                </a:extLst>
              </a:tr>
              <a:tr h="190500">
                <a:tc>
                  <a:txBody>
                    <a:bodyPr/>
                    <a:lstStyle/>
                    <a:p>
                      <a:pPr algn="l" fontAlgn="b"/>
                      <a:r>
                        <a:rPr lang="ru-RU" sz="1100" b="0" i="0" u="none" strike="noStrike" dirty="0">
                          <a:solidFill>
                            <a:srgbClr val="000000"/>
                          </a:solidFill>
                          <a:effectLst/>
                          <a:latin typeface="Calibri" panose="020F0502020204030204" pitchFamily="34" charset="0"/>
                        </a:rPr>
                        <a:t>36.04.00 Ветеринария и зоотехния</a:t>
                      </a:r>
                    </a:p>
                  </a:txBody>
                  <a:tcPr marL="9525" marR="9525" marT="9525" marB="0" anchor="b">
                    <a:lnL>
                      <a:noFill/>
                    </a:lnL>
                    <a:lnR>
                      <a:noFill/>
                    </a:lnR>
                    <a:lnT>
                      <a:noFill/>
                    </a:lnT>
                    <a:lnB>
                      <a:noFill/>
                    </a:lnB>
                  </a:tcPr>
                </a:tc>
                <a:extLst>
                  <a:ext uri="{0D108BD9-81ED-4DB2-BD59-A6C34878D82A}">
                    <a16:rowId xmlns:a16="http://schemas.microsoft.com/office/drawing/2014/main" val="1246440468"/>
                  </a:ext>
                </a:extLst>
              </a:tr>
              <a:tr h="190500">
                <a:tc>
                  <a:txBody>
                    <a:bodyPr/>
                    <a:lstStyle/>
                    <a:p>
                      <a:pPr algn="l" fontAlgn="b"/>
                      <a:r>
                        <a:rPr lang="ru-RU" sz="1100" b="0" i="0" u="none" strike="noStrike" dirty="0">
                          <a:solidFill>
                            <a:srgbClr val="000000"/>
                          </a:solidFill>
                          <a:effectLst/>
                          <a:latin typeface="Calibri" panose="020F0502020204030204" pitchFamily="34" charset="0"/>
                        </a:rPr>
                        <a:t>38.04.00 Экономика и управление</a:t>
                      </a:r>
                    </a:p>
                  </a:txBody>
                  <a:tcPr marL="9525" marR="9525" marT="9525" marB="0" anchor="b">
                    <a:lnL>
                      <a:noFill/>
                    </a:lnL>
                    <a:lnR>
                      <a:noFill/>
                    </a:lnR>
                    <a:lnT>
                      <a:noFill/>
                    </a:lnT>
                    <a:lnB>
                      <a:noFill/>
                    </a:lnB>
                  </a:tcPr>
                </a:tc>
                <a:extLst>
                  <a:ext uri="{0D108BD9-81ED-4DB2-BD59-A6C34878D82A}">
                    <a16:rowId xmlns:a16="http://schemas.microsoft.com/office/drawing/2014/main" val="2827285558"/>
                  </a:ext>
                </a:extLst>
              </a:tr>
            </a:tbl>
          </a:graphicData>
        </a:graphic>
      </p:graphicFrame>
      <p:sp>
        <p:nvSpPr>
          <p:cNvPr id="16" name="Прямоугольник 15">
            <a:extLst>
              <a:ext uri="{FF2B5EF4-FFF2-40B4-BE49-F238E27FC236}">
                <a16:creationId xmlns:a16="http://schemas.microsoft.com/office/drawing/2014/main" id="{E2C92A5F-8A98-43CE-B0E4-2B27312379CD}"/>
              </a:ext>
            </a:extLst>
          </p:cNvPr>
          <p:cNvSpPr/>
          <p:nvPr/>
        </p:nvSpPr>
        <p:spPr>
          <a:xfrm>
            <a:off x="736571" y="4346552"/>
            <a:ext cx="1736694" cy="337913"/>
          </a:xfrm>
          <a:prstGeom prst="rect">
            <a:avLst/>
          </a:prstGeom>
        </p:spPr>
        <p:txBody>
          <a:bodyPr wrap="none">
            <a:spAutoFit/>
          </a:bodyPr>
          <a:lstStyle/>
          <a:p>
            <a:pPr marL="14479" lvl="0" defTabSz="1042507">
              <a:spcBef>
                <a:spcPts val="114"/>
              </a:spcBef>
            </a:pPr>
            <a:r>
              <a:rPr lang="ru-RU" sz="1596" b="1" kern="0" dirty="0">
                <a:solidFill>
                  <a:srgbClr val="000000"/>
                </a:solidFill>
                <a:latin typeface="Montserrat" pitchFamily="2" charset="0"/>
                <a:cs typeface="Verdana"/>
              </a:rPr>
              <a:t>Аспирантура </a:t>
            </a:r>
          </a:p>
        </p:txBody>
      </p:sp>
      <p:graphicFrame>
        <p:nvGraphicFramePr>
          <p:cNvPr id="17" name="Таблица 16">
            <a:extLst>
              <a:ext uri="{FF2B5EF4-FFF2-40B4-BE49-F238E27FC236}">
                <a16:creationId xmlns:a16="http://schemas.microsoft.com/office/drawing/2014/main" id="{084D8871-BE60-4782-9013-6344E29DE7B0}"/>
              </a:ext>
            </a:extLst>
          </p:cNvPr>
          <p:cNvGraphicFramePr>
            <a:graphicFrameLocks noGrp="1"/>
          </p:cNvGraphicFramePr>
          <p:nvPr>
            <p:extLst>
              <p:ext uri="{D42A27DB-BD31-4B8C-83A1-F6EECF244321}">
                <p14:modId xmlns:p14="http://schemas.microsoft.com/office/powerpoint/2010/main" val="4185465706"/>
              </p:ext>
            </p:extLst>
          </p:nvPr>
        </p:nvGraphicFramePr>
        <p:xfrm>
          <a:off x="822527" y="4693795"/>
          <a:ext cx="4290130" cy="1792037"/>
        </p:xfrm>
        <a:graphic>
          <a:graphicData uri="http://schemas.openxmlformats.org/drawingml/2006/table">
            <a:tbl>
              <a:tblPr/>
              <a:tblGrid>
                <a:gridCol w="4290130">
                  <a:extLst>
                    <a:ext uri="{9D8B030D-6E8A-4147-A177-3AD203B41FA5}">
                      <a16:colId xmlns:a16="http://schemas.microsoft.com/office/drawing/2014/main" val="1670860647"/>
                    </a:ext>
                  </a:extLst>
                </a:gridCol>
              </a:tblGrid>
              <a:tr h="198107">
                <a:tc>
                  <a:txBody>
                    <a:bodyPr/>
                    <a:lstStyle/>
                    <a:p>
                      <a:pPr algn="l" fontAlgn="b"/>
                      <a:r>
                        <a:rPr lang="ru-RU" sz="1100" b="0" i="0" u="none" strike="noStrike" dirty="0">
                          <a:solidFill>
                            <a:srgbClr val="000000"/>
                          </a:solidFill>
                          <a:effectLst/>
                          <a:latin typeface="Calibri" panose="020F0502020204030204" pitchFamily="34" charset="0"/>
                        </a:rPr>
                        <a:t>1.2. Компьютерные науки и информатика</a:t>
                      </a:r>
                    </a:p>
                  </a:txBody>
                  <a:tcPr marL="9525" marR="9525" marT="9525" marB="0" anchor="b">
                    <a:lnL>
                      <a:noFill/>
                    </a:lnL>
                    <a:lnR>
                      <a:noFill/>
                    </a:lnR>
                    <a:lnT>
                      <a:noFill/>
                    </a:lnT>
                    <a:lnB>
                      <a:noFill/>
                    </a:lnB>
                  </a:tcPr>
                </a:tc>
                <a:extLst>
                  <a:ext uri="{0D108BD9-81ED-4DB2-BD59-A6C34878D82A}">
                    <a16:rowId xmlns:a16="http://schemas.microsoft.com/office/drawing/2014/main" val="2349510315"/>
                  </a:ext>
                </a:extLst>
              </a:tr>
              <a:tr h="198107">
                <a:tc>
                  <a:txBody>
                    <a:bodyPr/>
                    <a:lstStyle/>
                    <a:p>
                      <a:pPr algn="l" fontAlgn="b"/>
                      <a:r>
                        <a:rPr lang="ru-RU" sz="1100" b="0" i="0" u="none" strike="noStrike" dirty="0">
                          <a:solidFill>
                            <a:srgbClr val="000000"/>
                          </a:solidFill>
                          <a:effectLst/>
                          <a:latin typeface="Calibri" panose="020F0502020204030204" pitchFamily="34" charset="0"/>
                        </a:rPr>
                        <a:t>1.5. Биологические науки</a:t>
                      </a:r>
                    </a:p>
                  </a:txBody>
                  <a:tcPr marL="9525" marR="9525" marT="9525" marB="0" anchor="b">
                    <a:lnL>
                      <a:noFill/>
                    </a:lnL>
                    <a:lnR>
                      <a:noFill/>
                    </a:lnR>
                    <a:lnT>
                      <a:noFill/>
                    </a:lnT>
                    <a:lnB>
                      <a:noFill/>
                    </a:lnB>
                  </a:tcPr>
                </a:tc>
                <a:extLst>
                  <a:ext uri="{0D108BD9-81ED-4DB2-BD59-A6C34878D82A}">
                    <a16:rowId xmlns:a16="http://schemas.microsoft.com/office/drawing/2014/main" val="314442742"/>
                  </a:ext>
                </a:extLst>
              </a:tr>
              <a:tr h="198107">
                <a:tc>
                  <a:txBody>
                    <a:bodyPr/>
                    <a:lstStyle/>
                    <a:p>
                      <a:pPr algn="l" fontAlgn="b"/>
                      <a:r>
                        <a:rPr lang="ru-RU" sz="1100" b="0" i="0" u="none" strike="noStrike" dirty="0">
                          <a:solidFill>
                            <a:srgbClr val="000000"/>
                          </a:solidFill>
                          <a:effectLst/>
                          <a:latin typeface="Calibri" panose="020F0502020204030204" pitchFamily="34" charset="0"/>
                        </a:rPr>
                        <a:t>2.3. Информационные технологии и телекоммуникации</a:t>
                      </a:r>
                    </a:p>
                  </a:txBody>
                  <a:tcPr marL="9525" marR="9525" marT="9525" marB="0" anchor="b">
                    <a:lnL>
                      <a:noFill/>
                    </a:lnL>
                    <a:lnR>
                      <a:noFill/>
                    </a:lnR>
                    <a:lnT>
                      <a:noFill/>
                    </a:lnT>
                    <a:lnB>
                      <a:noFill/>
                    </a:lnB>
                  </a:tcPr>
                </a:tc>
                <a:extLst>
                  <a:ext uri="{0D108BD9-81ED-4DB2-BD59-A6C34878D82A}">
                    <a16:rowId xmlns:a16="http://schemas.microsoft.com/office/drawing/2014/main" val="311749293"/>
                  </a:ext>
                </a:extLst>
              </a:tr>
              <a:tr h="198107">
                <a:tc>
                  <a:txBody>
                    <a:bodyPr/>
                    <a:lstStyle/>
                    <a:p>
                      <a:pPr algn="l" fontAlgn="b"/>
                      <a:r>
                        <a:rPr lang="ru-RU" sz="1100" b="0" i="0" u="none" strike="noStrike" dirty="0">
                          <a:solidFill>
                            <a:srgbClr val="000000"/>
                          </a:solidFill>
                          <a:effectLst/>
                          <a:latin typeface="Calibri" panose="020F0502020204030204" pitchFamily="34" charset="0"/>
                        </a:rPr>
                        <a:t>2.6. Химические технологии, науки о материалах, металлургия</a:t>
                      </a:r>
                    </a:p>
                  </a:txBody>
                  <a:tcPr marL="9525" marR="9525" marT="9525" marB="0" anchor="b">
                    <a:lnL>
                      <a:noFill/>
                    </a:lnL>
                    <a:lnR>
                      <a:noFill/>
                    </a:lnR>
                    <a:lnT>
                      <a:noFill/>
                    </a:lnT>
                    <a:lnB>
                      <a:noFill/>
                    </a:lnB>
                  </a:tcPr>
                </a:tc>
                <a:extLst>
                  <a:ext uri="{0D108BD9-81ED-4DB2-BD59-A6C34878D82A}">
                    <a16:rowId xmlns:a16="http://schemas.microsoft.com/office/drawing/2014/main" val="2705242323"/>
                  </a:ext>
                </a:extLst>
              </a:tr>
              <a:tr h="207181">
                <a:tc>
                  <a:txBody>
                    <a:bodyPr/>
                    <a:lstStyle/>
                    <a:p>
                      <a:pPr algn="l" fontAlgn="b"/>
                      <a:r>
                        <a:rPr lang="ru-RU" sz="1100" b="0" i="0" u="none" strike="noStrike" dirty="0">
                          <a:solidFill>
                            <a:srgbClr val="000000"/>
                          </a:solidFill>
                          <a:effectLst/>
                          <a:latin typeface="Calibri" panose="020F0502020204030204" pitchFamily="34" charset="0"/>
                        </a:rPr>
                        <a:t>2.7. Биотехнологии</a:t>
                      </a:r>
                    </a:p>
                  </a:txBody>
                  <a:tcPr marL="9525" marR="9525" marT="9525" marB="0" anchor="b">
                    <a:lnL>
                      <a:noFill/>
                    </a:lnL>
                    <a:lnR>
                      <a:noFill/>
                    </a:lnR>
                    <a:lnT>
                      <a:noFill/>
                    </a:lnT>
                    <a:lnB>
                      <a:noFill/>
                    </a:lnB>
                  </a:tcPr>
                </a:tc>
                <a:extLst>
                  <a:ext uri="{0D108BD9-81ED-4DB2-BD59-A6C34878D82A}">
                    <a16:rowId xmlns:a16="http://schemas.microsoft.com/office/drawing/2014/main" val="2001981912"/>
                  </a:ext>
                </a:extLst>
              </a:tr>
              <a:tr h="198107">
                <a:tc>
                  <a:txBody>
                    <a:bodyPr/>
                    <a:lstStyle/>
                    <a:p>
                      <a:pPr algn="l" fontAlgn="b"/>
                      <a:r>
                        <a:rPr lang="ru-RU" sz="1100" b="0" i="0" u="none" strike="noStrike" dirty="0">
                          <a:solidFill>
                            <a:srgbClr val="000000"/>
                          </a:solidFill>
                          <a:effectLst/>
                          <a:latin typeface="Calibri" panose="020F0502020204030204" pitchFamily="34" charset="0"/>
                        </a:rPr>
                        <a:t>4.2. Зоотехния и ветеринария</a:t>
                      </a:r>
                    </a:p>
                  </a:txBody>
                  <a:tcPr marL="9525" marR="9525" marT="9525" marB="0" anchor="b">
                    <a:lnL>
                      <a:noFill/>
                    </a:lnL>
                    <a:lnR>
                      <a:noFill/>
                    </a:lnR>
                    <a:lnT>
                      <a:noFill/>
                    </a:lnT>
                    <a:lnB>
                      <a:noFill/>
                    </a:lnB>
                  </a:tcPr>
                </a:tc>
                <a:extLst>
                  <a:ext uri="{0D108BD9-81ED-4DB2-BD59-A6C34878D82A}">
                    <a16:rowId xmlns:a16="http://schemas.microsoft.com/office/drawing/2014/main" val="1205970672"/>
                  </a:ext>
                </a:extLst>
              </a:tr>
              <a:tr h="198107">
                <a:tc>
                  <a:txBody>
                    <a:bodyPr/>
                    <a:lstStyle/>
                    <a:p>
                      <a:pPr algn="l" fontAlgn="b"/>
                      <a:r>
                        <a:rPr lang="ru-RU" sz="1100" b="0" i="0" u="none" strike="noStrike" dirty="0">
                          <a:solidFill>
                            <a:srgbClr val="000000"/>
                          </a:solidFill>
                          <a:effectLst/>
                          <a:latin typeface="Calibri" panose="020F0502020204030204" pitchFamily="34" charset="0"/>
                        </a:rPr>
                        <a:t>4.3. </a:t>
                      </a:r>
                      <a:r>
                        <a:rPr lang="ru-RU" sz="1100" b="0" i="0" u="none" strike="noStrike" dirty="0" err="1">
                          <a:solidFill>
                            <a:srgbClr val="000000"/>
                          </a:solidFill>
                          <a:effectLst/>
                          <a:latin typeface="Calibri" panose="020F0502020204030204" pitchFamily="34" charset="0"/>
                        </a:rPr>
                        <a:t>Агроинженерия</a:t>
                      </a:r>
                      <a:r>
                        <a:rPr lang="ru-RU" sz="1100" b="0" i="0" u="none" strike="noStrike" dirty="0">
                          <a:solidFill>
                            <a:srgbClr val="000000"/>
                          </a:solidFill>
                          <a:effectLst/>
                          <a:latin typeface="Calibri" panose="020F0502020204030204" pitchFamily="34" charset="0"/>
                        </a:rPr>
                        <a:t> и пищевые технологии</a:t>
                      </a:r>
                    </a:p>
                  </a:txBody>
                  <a:tcPr marL="9525" marR="9525" marT="9525" marB="0" anchor="b">
                    <a:lnL>
                      <a:noFill/>
                    </a:lnL>
                    <a:lnR>
                      <a:noFill/>
                    </a:lnR>
                    <a:lnT>
                      <a:noFill/>
                    </a:lnT>
                    <a:lnB>
                      <a:noFill/>
                    </a:lnB>
                  </a:tcPr>
                </a:tc>
                <a:extLst>
                  <a:ext uri="{0D108BD9-81ED-4DB2-BD59-A6C34878D82A}">
                    <a16:rowId xmlns:a16="http://schemas.microsoft.com/office/drawing/2014/main" val="2630340327"/>
                  </a:ext>
                </a:extLst>
              </a:tr>
              <a:tr h="198107">
                <a:tc>
                  <a:txBody>
                    <a:bodyPr/>
                    <a:lstStyle/>
                    <a:p>
                      <a:pPr algn="l" fontAlgn="b"/>
                      <a:r>
                        <a:rPr lang="ru-RU" sz="1100" b="0" i="0" u="none" strike="noStrike" dirty="0">
                          <a:solidFill>
                            <a:srgbClr val="000000"/>
                          </a:solidFill>
                          <a:effectLst/>
                          <a:latin typeface="Calibri" panose="020F0502020204030204" pitchFamily="34" charset="0"/>
                        </a:rPr>
                        <a:t>5.2. Экономика</a:t>
                      </a:r>
                    </a:p>
                  </a:txBody>
                  <a:tcPr marL="9525" marR="9525" marT="9525" marB="0" anchor="b">
                    <a:lnL>
                      <a:noFill/>
                    </a:lnL>
                    <a:lnR>
                      <a:noFill/>
                    </a:lnR>
                    <a:lnT>
                      <a:noFill/>
                    </a:lnT>
                    <a:lnB>
                      <a:noFill/>
                    </a:lnB>
                  </a:tcPr>
                </a:tc>
                <a:extLst>
                  <a:ext uri="{0D108BD9-81ED-4DB2-BD59-A6C34878D82A}">
                    <a16:rowId xmlns:a16="http://schemas.microsoft.com/office/drawing/2014/main" val="3587551567"/>
                  </a:ext>
                </a:extLst>
              </a:tr>
              <a:tr h="198107">
                <a:tc>
                  <a:txBody>
                    <a:bodyPr/>
                    <a:lstStyle/>
                    <a:p>
                      <a:pPr algn="l" fontAlgn="b"/>
                      <a:r>
                        <a:rPr lang="ru-RU" sz="1100" b="0" i="0" u="none" strike="noStrike" dirty="0">
                          <a:solidFill>
                            <a:srgbClr val="000000"/>
                          </a:solidFill>
                          <a:effectLst/>
                          <a:latin typeface="Calibri" panose="020F0502020204030204" pitchFamily="34" charset="0"/>
                        </a:rPr>
                        <a:t>5.4. Социология</a:t>
                      </a:r>
                    </a:p>
                  </a:txBody>
                  <a:tcPr marL="9525" marR="9525" marT="9525" marB="0" anchor="b">
                    <a:lnL>
                      <a:noFill/>
                    </a:lnL>
                    <a:lnR>
                      <a:noFill/>
                    </a:lnR>
                    <a:lnT>
                      <a:noFill/>
                    </a:lnT>
                    <a:lnB>
                      <a:noFill/>
                    </a:lnB>
                  </a:tcPr>
                </a:tc>
                <a:extLst>
                  <a:ext uri="{0D108BD9-81ED-4DB2-BD59-A6C34878D82A}">
                    <a16:rowId xmlns:a16="http://schemas.microsoft.com/office/drawing/2014/main" val="3659262734"/>
                  </a:ext>
                </a:extLst>
              </a:tr>
            </a:tbl>
          </a:graphicData>
        </a:graphic>
      </p:graphicFrame>
      <p:sp>
        <p:nvSpPr>
          <p:cNvPr id="30" name="object 86">
            <a:extLst>
              <a:ext uri="{FF2B5EF4-FFF2-40B4-BE49-F238E27FC236}">
                <a16:creationId xmlns:a16="http://schemas.microsoft.com/office/drawing/2014/main" id="{3C0B1E89-C5F8-482E-9B14-09722105B203}"/>
              </a:ext>
            </a:extLst>
          </p:cNvPr>
          <p:cNvSpPr/>
          <p:nvPr/>
        </p:nvSpPr>
        <p:spPr>
          <a:xfrm>
            <a:off x="709940" y="1293821"/>
            <a:ext cx="4707687" cy="2876661"/>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31" name="TextBox 30">
            <a:extLst>
              <a:ext uri="{FF2B5EF4-FFF2-40B4-BE49-F238E27FC236}">
                <a16:creationId xmlns:a16="http://schemas.microsoft.com/office/drawing/2014/main" id="{86C42AB3-9555-4343-9BA5-123EB446A0B6}"/>
              </a:ext>
            </a:extLst>
          </p:cNvPr>
          <p:cNvSpPr txBox="1"/>
          <p:nvPr/>
        </p:nvSpPr>
        <p:spPr>
          <a:xfrm>
            <a:off x="3591015" y="3647390"/>
            <a:ext cx="1691653" cy="523092"/>
          </a:xfrm>
          <a:prstGeom prst="rect">
            <a:avLst/>
          </a:prstGeom>
          <a:noFill/>
        </p:spPr>
        <p:txBody>
          <a:bodyPr wrap="square" anchor="ctr">
            <a:spAutoFit/>
          </a:bodyPr>
          <a:lstStyle/>
          <a:p>
            <a:pPr lvl="0" algn="ctr"/>
            <a:r>
              <a:rPr lang="ru-RU" sz="2799" b="1" dirty="0">
                <a:solidFill>
                  <a:srgbClr val="93D50B"/>
                </a:solidFill>
                <a:latin typeface="Montserrat" pitchFamily="2" charset="0"/>
              </a:rPr>
              <a:t>21 </a:t>
            </a:r>
            <a:r>
              <a:rPr lang="ru-RU" sz="1050" b="1" kern="0" dirty="0">
                <a:solidFill>
                  <a:srgbClr val="000000"/>
                </a:solidFill>
                <a:latin typeface="Montserrat" pitchFamily="2" charset="0"/>
                <a:cs typeface="Verdana"/>
              </a:rPr>
              <a:t>направление</a:t>
            </a:r>
            <a:endParaRPr lang="ru-RU" sz="1100" dirty="0">
              <a:solidFill>
                <a:prstClr val="black"/>
              </a:solidFill>
            </a:endParaRPr>
          </a:p>
        </p:txBody>
      </p:sp>
      <p:sp>
        <p:nvSpPr>
          <p:cNvPr id="33" name="object 86">
            <a:extLst>
              <a:ext uri="{FF2B5EF4-FFF2-40B4-BE49-F238E27FC236}">
                <a16:creationId xmlns:a16="http://schemas.microsoft.com/office/drawing/2014/main" id="{F0CF8F5C-8A21-4F02-BFFC-59E37616749C}"/>
              </a:ext>
            </a:extLst>
          </p:cNvPr>
          <p:cNvSpPr/>
          <p:nvPr/>
        </p:nvSpPr>
        <p:spPr>
          <a:xfrm>
            <a:off x="5556722" y="1284024"/>
            <a:ext cx="4314703" cy="1261770"/>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35" name="TextBox 34">
            <a:extLst>
              <a:ext uri="{FF2B5EF4-FFF2-40B4-BE49-F238E27FC236}">
                <a16:creationId xmlns:a16="http://schemas.microsoft.com/office/drawing/2014/main" id="{28B2C8A5-96A9-4A55-B4B1-84FC58ACDFE1}"/>
              </a:ext>
            </a:extLst>
          </p:cNvPr>
          <p:cNvSpPr txBox="1"/>
          <p:nvPr/>
        </p:nvSpPr>
        <p:spPr>
          <a:xfrm>
            <a:off x="8179773" y="4400311"/>
            <a:ext cx="1691653" cy="523092"/>
          </a:xfrm>
          <a:prstGeom prst="rect">
            <a:avLst/>
          </a:prstGeom>
          <a:noFill/>
        </p:spPr>
        <p:txBody>
          <a:bodyPr wrap="square" anchor="ctr">
            <a:spAutoFit/>
          </a:bodyPr>
          <a:lstStyle/>
          <a:p>
            <a:pPr lvl="0" algn="ctr"/>
            <a:r>
              <a:rPr lang="ru-RU" sz="2799" b="1" dirty="0">
                <a:solidFill>
                  <a:srgbClr val="93D50B"/>
                </a:solidFill>
                <a:latin typeface="Montserrat" pitchFamily="2" charset="0"/>
              </a:rPr>
              <a:t>14 </a:t>
            </a:r>
            <a:r>
              <a:rPr lang="ru-RU" sz="1050" b="1" kern="0" dirty="0">
                <a:solidFill>
                  <a:srgbClr val="000000"/>
                </a:solidFill>
                <a:latin typeface="Montserrat" pitchFamily="2" charset="0"/>
                <a:cs typeface="Verdana"/>
              </a:rPr>
              <a:t>направлений</a:t>
            </a:r>
            <a:endParaRPr lang="ru-RU" sz="1100" dirty="0">
              <a:solidFill>
                <a:prstClr val="black"/>
              </a:solidFill>
            </a:endParaRPr>
          </a:p>
        </p:txBody>
      </p:sp>
      <p:sp>
        <p:nvSpPr>
          <p:cNvPr id="37" name="object 86">
            <a:extLst>
              <a:ext uri="{FF2B5EF4-FFF2-40B4-BE49-F238E27FC236}">
                <a16:creationId xmlns:a16="http://schemas.microsoft.com/office/drawing/2014/main" id="{90DC57CE-08D2-400A-A433-D28F18B2EC77}"/>
              </a:ext>
            </a:extLst>
          </p:cNvPr>
          <p:cNvSpPr/>
          <p:nvPr/>
        </p:nvSpPr>
        <p:spPr>
          <a:xfrm>
            <a:off x="5597277" y="2656837"/>
            <a:ext cx="4290130" cy="2295533"/>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39" name="TextBox 38">
            <a:extLst>
              <a:ext uri="{FF2B5EF4-FFF2-40B4-BE49-F238E27FC236}">
                <a16:creationId xmlns:a16="http://schemas.microsoft.com/office/drawing/2014/main" id="{9F41846F-6660-41B2-8C37-9D246CAE11A0}"/>
              </a:ext>
            </a:extLst>
          </p:cNvPr>
          <p:cNvSpPr txBox="1"/>
          <p:nvPr/>
        </p:nvSpPr>
        <p:spPr>
          <a:xfrm>
            <a:off x="8179774" y="2032263"/>
            <a:ext cx="1691653" cy="523092"/>
          </a:xfrm>
          <a:prstGeom prst="rect">
            <a:avLst/>
          </a:prstGeom>
          <a:noFill/>
        </p:spPr>
        <p:txBody>
          <a:bodyPr wrap="square" anchor="ctr">
            <a:spAutoFit/>
          </a:bodyPr>
          <a:lstStyle/>
          <a:p>
            <a:pPr lvl="0" algn="ctr"/>
            <a:r>
              <a:rPr lang="ru-RU" sz="2799" b="1" dirty="0">
                <a:solidFill>
                  <a:srgbClr val="93D50B"/>
                </a:solidFill>
                <a:latin typeface="Montserrat" pitchFamily="2" charset="0"/>
              </a:rPr>
              <a:t>3 </a:t>
            </a:r>
            <a:r>
              <a:rPr lang="ru-RU" sz="1050" b="1" kern="0" dirty="0">
                <a:solidFill>
                  <a:srgbClr val="000000"/>
                </a:solidFill>
                <a:latin typeface="Montserrat" pitchFamily="2" charset="0"/>
                <a:cs typeface="Verdana"/>
              </a:rPr>
              <a:t>направления</a:t>
            </a:r>
            <a:endParaRPr lang="ru-RU" sz="1100" dirty="0">
              <a:solidFill>
                <a:prstClr val="black"/>
              </a:solidFill>
            </a:endParaRPr>
          </a:p>
        </p:txBody>
      </p:sp>
      <p:sp>
        <p:nvSpPr>
          <p:cNvPr id="40" name="TextBox 39">
            <a:extLst>
              <a:ext uri="{FF2B5EF4-FFF2-40B4-BE49-F238E27FC236}">
                <a16:creationId xmlns:a16="http://schemas.microsoft.com/office/drawing/2014/main" id="{55722545-A285-4A40-9CDD-D4464ADC0A76}"/>
              </a:ext>
            </a:extLst>
          </p:cNvPr>
          <p:cNvSpPr txBox="1"/>
          <p:nvPr/>
        </p:nvSpPr>
        <p:spPr>
          <a:xfrm>
            <a:off x="8128256" y="6019768"/>
            <a:ext cx="1691653" cy="523092"/>
          </a:xfrm>
          <a:prstGeom prst="rect">
            <a:avLst/>
          </a:prstGeom>
          <a:noFill/>
        </p:spPr>
        <p:txBody>
          <a:bodyPr wrap="square" anchor="ctr">
            <a:spAutoFit/>
          </a:bodyPr>
          <a:lstStyle/>
          <a:p>
            <a:pPr lvl="0" algn="ctr"/>
            <a:r>
              <a:rPr lang="ru-RU" sz="2799" b="1" dirty="0">
                <a:solidFill>
                  <a:srgbClr val="93D50B"/>
                </a:solidFill>
                <a:latin typeface="Montserrat" pitchFamily="2" charset="0"/>
              </a:rPr>
              <a:t>12 </a:t>
            </a:r>
            <a:r>
              <a:rPr lang="ru-RU" sz="1050" b="1" kern="0" dirty="0">
                <a:solidFill>
                  <a:srgbClr val="000000"/>
                </a:solidFill>
                <a:latin typeface="Montserrat" pitchFamily="2" charset="0"/>
                <a:cs typeface="Verdana"/>
              </a:rPr>
              <a:t>направлений</a:t>
            </a:r>
            <a:endParaRPr lang="ru-RU" sz="1100" dirty="0">
              <a:solidFill>
                <a:prstClr val="black"/>
              </a:solidFill>
            </a:endParaRPr>
          </a:p>
        </p:txBody>
      </p:sp>
      <p:sp>
        <p:nvSpPr>
          <p:cNvPr id="41" name="object 86">
            <a:extLst>
              <a:ext uri="{FF2B5EF4-FFF2-40B4-BE49-F238E27FC236}">
                <a16:creationId xmlns:a16="http://schemas.microsoft.com/office/drawing/2014/main" id="{8AD23E6C-904E-4B97-943E-B70D8E9AFBA7}"/>
              </a:ext>
            </a:extLst>
          </p:cNvPr>
          <p:cNvSpPr/>
          <p:nvPr/>
        </p:nvSpPr>
        <p:spPr>
          <a:xfrm>
            <a:off x="743328" y="4239952"/>
            <a:ext cx="4707687" cy="2370673"/>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27" name="TextBox 26">
            <a:extLst>
              <a:ext uri="{FF2B5EF4-FFF2-40B4-BE49-F238E27FC236}">
                <a16:creationId xmlns:a16="http://schemas.microsoft.com/office/drawing/2014/main" id="{40820323-37E1-4546-80BB-4AD0E5D7C7C8}"/>
              </a:ext>
            </a:extLst>
          </p:cNvPr>
          <p:cNvSpPr txBox="1"/>
          <p:nvPr/>
        </p:nvSpPr>
        <p:spPr>
          <a:xfrm>
            <a:off x="2895070" y="6068457"/>
            <a:ext cx="2671018" cy="523092"/>
          </a:xfrm>
          <a:prstGeom prst="rect">
            <a:avLst/>
          </a:prstGeom>
          <a:noFill/>
        </p:spPr>
        <p:txBody>
          <a:bodyPr wrap="square" anchor="ctr">
            <a:spAutoFit/>
          </a:bodyPr>
          <a:lstStyle/>
          <a:p>
            <a:pPr lvl="0" algn="ctr"/>
            <a:r>
              <a:rPr lang="ru-RU" sz="2799" b="1" dirty="0">
                <a:solidFill>
                  <a:srgbClr val="93D50B"/>
                </a:solidFill>
                <a:latin typeface="Montserrat" pitchFamily="2" charset="0"/>
              </a:rPr>
              <a:t>9 </a:t>
            </a:r>
            <a:r>
              <a:rPr lang="ru-RU" sz="1050" b="1" kern="0" dirty="0">
                <a:solidFill>
                  <a:srgbClr val="000000"/>
                </a:solidFill>
                <a:latin typeface="Montserrat" pitchFamily="2" charset="0"/>
                <a:cs typeface="Verdana"/>
              </a:rPr>
              <a:t>научных специальностей</a:t>
            </a:r>
            <a:endParaRPr lang="ru-RU" sz="1100" dirty="0">
              <a:solidFill>
                <a:prstClr val="black"/>
              </a:solidFill>
            </a:endParaRPr>
          </a:p>
        </p:txBody>
      </p:sp>
      <p:sp>
        <p:nvSpPr>
          <p:cNvPr id="28" name="Прямоугольник 27">
            <a:extLst>
              <a:ext uri="{FF2B5EF4-FFF2-40B4-BE49-F238E27FC236}">
                <a16:creationId xmlns:a16="http://schemas.microsoft.com/office/drawing/2014/main" id="{5D74FCCE-534C-4A89-90DD-FC337BB1D30F}"/>
              </a:ext>
            </a:extLst>
          </p:cNvPr>
          <p:cNvSpPr/>
          <p:nvPr/>
        </p:nvSpPr>
        <p:spPr>
          <a:xfrm>
            <a:off x="9999449" y="3255757"/>
            <a:ext cx="1687000" cy="337913"/>
          </a:xfrm>
          <a:prstGeom prst="rect">
            <a:avLst/>
          </a:prstGeom>
        </p:spPr>
        <p:txBody>
          <a:bodyPr wrap="none">
            <a:spAutoFit/>
          </a:bodyPr>
          <a:lstStyle/>
          <a:p>
            <a:pPr marL="14479" lvl="0" defTabSz="1042507">
              <a:spcBef>
                <a:spcPts val="114"/>
              </a:spcBef>
            </a:pPr>
            <a:r>
              <a:rPr lang="ru-RU" sz="1596" b="1" kern="0" dirty="0">
                <a:solidFill>
                  <a:srgbClr val="000000"/>
                </a:solidFill>
                <a:latin typeface="Montserrat" pitchFamily="2" charset="0"/>
                <a:cs typeface="Verdana"/>
              </a:rPr>
              <a:t>Ординатура  </a:t>
            </a:r>
          </a:p>
        </p:txBody>
      </p:sp>
      <p:sp>
        <p:nvSpPr>
          <p:cNvPr id="2" name="Прямоугольник 1">
            <a:extLst>
              <a:ext uri="{FF2B5EF4-FFF2-40B4-BE49-F238E27FC236}">
                <a16:creationId xmlns:a16="http://schemas.microsoft.com/office/drawing/2014/main" id="{EE22307B-0429-4106-894D-E6AF96A280DF}"/>
              </a:ext>
            </a:extLst>
          </p:cNvPr>
          <p:cNvSpPr/>
          <p:nvPr/>
        </p:nvSpPr>
        <p:spPr>
          <a:xfrm>
            <a:off x="10017209" y="3477020"/>
            <a:ext cx="2198038" cy="369332"/>
          </a:xfrm>
          <a:prstGeom prst="rect">
            <a:avLst/>
          </a:prstGeom>
        </p:spPr>
        <p:txBody>
          <a:bodyPr wrap="none">
            <a:spAutoFit/>
          </a:bodyPr>
          <a:lstStyle/>
          <a:p>
            <a:r>
              <a:rPr lang="ru-RU" sz="1100" dirty="0">
                <a:solidFill>
                  <a:srgbClr val="000000"/>
                </a:solidFill>
                <a:latin typeface="Calibri" panose="020F0502020204030204" pitchFamily="34" charset="0"/>
              </a:rPr>
              <a:t>31.08.00 Клиническая медицина</a:t>
            </a:r>
            <a:r>
              <a:rPr lang="ru-RU" dirty="0"/>
              <a:t> </a:t>
            </a:r>
          </a:p>
        </p:txBody>
      </p:sp>
      <p:sp>
        <p:nvSpPr>
          <p:cNvPr id="29" name="TextBox 28">
            <a:extLst>
              <a:ext uri="{FF2B5EF4-FFF2-40B4-BE49-F238E27FC236}">
                <a16:creationId xmlns:a16="http://schemas.microsoft.com/office/drawing/2014/main" id="{995E606B-5967-4B66-BFB4-3BCBA62A96AD}"/>
              </a:ext>
            </a:extLst>
          </p:cNvPr>
          <p:cNvSpPr txBox="1"/>
          <p:nvPr/>
        </p:nvSpPr>
        <p:spPr>
          <a:xfrm>
            <a:off x="9999449" y="3717368"/>
            <a:ext cx="1783935" cy="523092"/>
          </a:xfrm>
          <a:prstGeom prst="rect">
            <a:avLst/>
          </a:prstGeom>
          <a:noFill/>
        </p:spPr>
        <p:txBody>
          <a:bodyPr wrap="square" anchor="ctr">
            <a:spAutoFit/>
          </a:bodyPr>
          <a:lstStyle/>
          <a:p>
            <a:pPr lvl="0" algn="ctr"/>
            <a:r>
              <a:rPr lang="ru-RU" sz="2799" b="1" dirty="0">
                <a:solidFill>
                  <a:srgbClr val="93D50B"/>
                </a:solidFill>
                <a:latin typeface="Montserrat" pitchFamily="2" charset="0"/>
              </a:rPr>
              <a:t>28 </a:t>
            </a:r>
            <a:r>
              <a:rPr lang="ru-RU" sz="1050" b="1" kern="0" dirty="0">
                <a:solidFill>
                  <a:srgbClr val="000000"/>
                </a:solidFill>
                <a:latin typeface="Montserrat" pitchFamily="2" charset="0"/>
                <a:cs typeface="Verdana"/>
              </a:rPr>
              <a:t>направлений</a:t>
            </a:r>
            <a:endParaRPr lang="ru-RU" sz="1100" dirty="0">
              <a:solidFill>
                <a:prstClr val="black"/>
              </a:solidFill>
            </a:endParaRPr>
          </a:p>
        </p:txBody>
      </p:sp>
      <p:sp>
        <p:nvSpPr>
          <p:cNvPr id="32" name="object 86">
            <a:extLst>
              <a:ext uri="{FF2B5EF4-FFF2-40B4-BE49-F238E27FC236}">
                <a16:creationId xmlns:a16="http://schemas.microsoft.com/office/drawing/2014/main" id="{45ABFE6C-6516-4F67-87EF-1B6B176D43E0}"/>
              </a:ext>
            </a:extLst>
          </p:cNvPr>
          <p:cNvSpPr/>
          <p:nvPr/>
        </p:nvSpPr>
        <p:spPr>
          <a:xfrm>
            <a:off x="9991618" y="3169841"/>
            <a:ext cx="2137519" cy="1026561"/>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Tree>
    <p:extLst>
      <p:ext uri="{BB962C8B-B14F-4D97-AF65-F5344CB8AC3E}">
        <p14:creationId xmlns:p14="http://schemas.microsoft.com/office/powerpoint/2010/main" val="1704803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ontserrat" pitchFamily="2" charset="0"/>
            </a:endParaRPr>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9" y="474942"/>
            <a:ext cx="8375026" cy="535531"/>
          </a:xfrm>
        </p:spPr>
        <p:txBody>
          <a:bodyPr wrap="square" anchor="t">
            <a:spAutoFit/>
          </a:bodyPr>
          <a:lstStyle/>
          <a:p>
            <a:pPr algn="l"/>
            <a:r>
              <a:rPr lang="ru-RU" sz="3200" b="1" dirty="0">
                <a:latin typeface="Montserrat" pitchFamily="2" charset="0"/>
              </a:rPr>
              <a:t>ОБРАЗОВАТЕЛЬНАЯ ПОЛИТИКА </a:t>
            </a:r>
          </a:p>
        </p:txBody>
      </p:sp>
      <p:sp>
        <p:nvSpPr>
          <p:cNvPr id="60" name="TextBox 59">
            <a:extLst>
              <a:ext uri="{FF2B5EF4-FFF2-40B4-BE49-F238E27FC236}">
                <a16:creationId xmlns:a16="http://schemas.microsoft.com/office/drawing/2014/main" id="{4C857F9E-E215-3945-AABE-8FE2FB64BF7A}"/>
              </a:ext>
            </a:extLst>
          </p:cNvPr>
          <p:cNvSpPr txBox="1"/>
          <p:nvPr/>
        </p:nvSpPr>
        <p:spPr>
          <a:xfrm>
            <a:off x="1" y="6567055"/>
            <a:ext cx="36576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11</a:t>
            </a:r>
          </a:p>
        </p:txBody>
      </p:sp>
      <p:grpSp>
        <p:nvGrpSpPr>
          <p:cNvPr id="2" name="object 3">
            <a:extLst>
              <a:ext uri="{FF2B5EF4-FFF2-40B4-BE49-F238E27FC236}">
                <a16:creationId xmlns:a16="http://schemas.microsoft.com/office/drawing/2014/main" id="{BA676BB2-8292-F733-8BD6-2B48326EE9CF}"/>
              </a:ext>
            </a:extLst>
          </p:cNvPr>
          <p:cNvGrpSpPr/>
          <p:nvPr/>
        </p:nvGrpSpPr>
        <p:grpSpPr>
          <a:xfrm>
            <a:off x="2266067" y="1724346"/>
            <a:ext cx="4232260" cy="0"/>
            <a:chOff x="1940153" y="2427960"/>
            <a:chExt cx="3712045" cy="0"/>
          </a:xfrm>
        </p:grpSpPr>
        <p:sp>
          <p:nvSpPr>
            <p:cNvPr id="3" name="object 4">
              <a:extLst>
                <a:ext uri="{FF2B5EF4-FFF2-40B4-BE49-F238E27FC236}">
                  <a16:creationId xmlns:a16="http://schemas.microsoft.com/office/drawing/2014/main" id="{67496D01-B918-FEE7-B1A6-C394B07D3EFF}"/>
                </a:ext>
              </a:extLst>
            </p:cNvPr>
            <p:cNvSpPr/>
            <p:nvPr/>
          </p:nvSpPr>
          <p:spPr>
            <a:xfrm>
              <a:off x="5455348" y="2427960"/>
              <a:ext cx="196850" cy="0"/>
            </a:xfrm>
            <a:custGeom>
              <a:avLst/>
              <a:gdLst/>
              <a:ahLst/>
              <a:cxnLst/>
              <a:rect l="l" t="t" r="r" b="b"/>
              <a:pathLst>
                <a:path w="196850">
                  <a:moveTo>
                    <a:pt x="0" y="0"/>
                  </a:moveTo>
                  <a:lnTo>
                    <a:pt x="196646" y="0"/>
                  </a:lnTo>
                </a:path>
              </a:pathLst>
            </a:custGeom>
            <a:ln w="24790">
              <a:solidFill>
                <a:schemeClr val="tx1"/>
              </a:solidFill>
            </a:ln>
          </p:spPr>
          <p:txBody>
            <a:bodyPr wrap="square" lIns="0" tIns="0" rIns="0" bIns="0" rtlCol="0"/>
            <a:lstStyle/>
            <a:p>
              <a:endParaRPr sz="2052">
                <a:latin typeface="Montserrat" pitchFamily="2" charset="0"/>
              </a:endParaRPr>
            </a:p>
          </p:txBody>
        </p:sp>
        <p:sp>
          <p:nvSpPr>
            <p:cNvPr id="6" name="object 5">
              <a:extLst>
                <a:ext uri="{FF2B5EF4-FFF2-40B4-BE49-F238E27FC236}">
                  <a16:creationId xmlns:a16="http://schemas.microsoft.com/office/drawing/2014/main" id="{B22357FC-04F7-8B75-293D-17E3ED231972}"/>
                </a:ext>
              </a:extLst>
            </p:cNvPr>
            <p:cNvSpPr/>
            <p:nvPr/>
          </p:nvSpPr>
          <p:spPr>
            <a:xfrm>
              <a:off x="1940153" y="2427960"/>
              <a:ext cx="3406140" cy="0"/>
            </a:xfrm>
            <a:custGeom>
              <a:avLst/>
              <a:gdLst/>
              <a:ahLst/>
              <a:cxnLst/>
              <a:rect l="l" t="t" r="r" b="b"/>
              <a:pathLst>
                <a:path w="3406140">
                  <a:moveTo>
                    <a:pt x="0" y="0"/>
                  </a:moveTo>
                  <a:lnTo>
                    <a:pt x="3405845" y="0"/>
                  </a:lnTo>
                </a:path>
              </a:pathLst>
            </a:custGeom>
            <a:ln w="24790">
              <a:solidFill>
                <a:srgbClr val="8DC63F"/>
              </a:solidFill>
            </a:ln>
          </p:spPr>
          <p:txBody>
            <a:bodyPr wrap="square" lIns="0" tIns="0" rIns="0" bIns="0" rtlCol="0"/>
            <a:lstStyle/>
            <a:p>
              <a:endParaRPr sz="2052">
                <a:latin typeface="Montserrat" pitchFamily="2" charset="0"/>
              </a:endParaRPr>
            </a:p>
          </p:txBody>
        </p:sp>
      </p:grpSp>
      <p:grpSp>
        <p:nvGrpSpPr>
          <p:cNvPr id="16" name="object 7">
            <a:extLst>
              <a:ext uri="{FF2B5EF4-FFF2-40B4-BE49-F238E27FC236}">
                <a16:creationId xmlns:a16="http://schemas.microsoft.com/office/drawing/2014/main" id="{8168E323-1721-6E1E-5675-4BA81EDAA0BA}"/>
              </a:ext>
            </a:extLst>
          </p:cNvPr>
          <p:cNvGrpSpPr/>
          <p:nvPr/>
        </p:nvGrpSpPr>
        <p:grpSpPr>
          <a:xfrm>
            <a:off x="7763816" y="1637668"/>
            <a:ext cx="3858869" cy="166518"/>
            <a:chOff x="6767995" y="2355163"/>
            <a:chExt cx="3384550" cy="146050"/>
          </a:xfrm>
        </p:grpSpPr>
        <p:sp>
          <p:nvSpPr>
            <p:cNvPr id="17" name="object 8">
              <a:extLst>
                <a:ext uri="{FF2B5EF4-FFF2-40B4-BE49-F238E27FC236}">
                  <a16:creationId xmlns:a16="http://schemas.microsoft.com/office/drawing/2014/main" id="{FFAC98B7-55BF-AF14-EE2D-9AB6355C7EA8}"/>
                </a:ext>
              </a:extLst>
            </p:cNvPr>
            <p:cNvSpPr/>
            <p:nvPr/>
          </p:nvSpPr>
          <p:spPr>
            <a:xfrm>
              <a:off x="6767995" y="2427960"/>
              <a:ext cx="3328035" cy="0"/>
            </a:xfrm>
            <a:custGeom>
              <a:avLst/>
              <a:gdLst/>
              <a:ahLst/>
              <a:cxnLst/>
              <a:rect l="l" t="t" r="r" b="b"/>
              <a:pathLst>
                <a:path w="3328034">
                  <a:moveTo>
                    <a:pt x="0" y="0"/>
                  </a:moveTo>
                  <a:lnTo>
                    <a:pt x="3327704" y="0"/>
                  </a:lnTo>
                </a:path>
              </a:pathLst>
            </a:custGeom>
            <a:ln w="24790">
              <a:solidFill>
                <a:schemeClr val="tx1"/>
              </a:solidFill>
            </a:ln>
          </p:spPr>
          <p:txBody>
            <a:bodyPr wrap="square" lIns="0" tIns="0" rIns="0" bIns="0" rtlCol="0"/>
            <a:lstStyle/>
            <a:p>
              <a:endParaRPr sz="2052">
                <a:latin typeface="Montserrat" pitchFamily="2" charset="0"/>
              </a:endParaRPr>
            </a:p>
          </p:txBody>
        </p:sp>
        <p:sp>
          <p:nvSpPr>
            <p:cNvPr id="18" name="object 9">
              <a:extLst>
                <a:ext uri="{FF2B5EF4-FFF2-40B4-BE49-F238E27FC236}">
                  <a16:creationId xmlns:a16="http://schemas.microsoft.com/office/drawing/2014/main" id="{95ABDE25-047D-3D65-B329-12465698BDBA}"/>
                </a:ext>
              </a:extLst>
            </p:cNvPr>
            <p:cNvSpPr/>
            <p:nvPr/>
          </p:nvSpPr>
          <p:spPr>
            <a:xfrm>
              <a:off x="10073703" y="2355163"/>
              <a:ext cx="78740" cy="146050"/>
            </a:xfrm>
            <a:custGeom>
              <a:avLst/>
              <a:gdLst/>
              <a:ahLst/>
              <a:cxnLst/>
              <a:rect l="l" t="t" r="r" b="b"/>
              <a:pathLst>
                <a:path w="78740" h="146050">
                  <a:moveTo>
                    <a:pt x="0" y="0"/>
                  </a:moveTo>
                  <a:lnTo>
                    <a:pt x="0" y="145592"/>
                  </a:lnTo>
                  <a:lnTo>
                    <a:pt x="78295" y="72796"/>
                  </a:lnTo>
                  <a:lnTo>
                    <a:pt x="0" y="0"/>
                  </a:lnTo>
                  <a:close/>
                </a:path>
              </a:pathLst>
            </a:custGeom>
            <a:solidFill>
              <a:srgbClr val="42286B"/>
            </a:solidFill>
            <a:ln>
              <a:solidFill>
                <a:schemeClr val="tx1"/>
              </a:solidFill>
            </a:ln>
          </p:spPr>
          <p:txBody>
            <a:bodyPr wrap="square" lIns="0" tIns="0" rIns="0" bIns="0" rtlCol="0"/>
            <a:lstStyle/>
            <a:p>
              <a:endParaRPr sz="2052">
                <a:latin typeface="Montserrat" pitchFamily="2" charset="0"/>
              </a:endParaRPr>
            </a:p>
          </p:txBody>
        </p:sp>
      </p:grpSp>
      <p:grpSp>
        <p:nvGrpSpPr>
          <p:cNvPr id="25" name="object 10">
            <a:extLst>
              <a:ext uri="{FF2B5EF4-FFF2-40B4-BE49-F238E27FC236}">
                <a16:creationId xmlns:a16="http://schemas.microsoft.com/office/drawing/2014/main" id="{05C2B285-1C76-35CF-AE14-B95CCEE7D02A}"/>
              </a:ext>
            </a:extLst>
          </p:cNvPr>
          <p:cNvGrpSpPr/>
          <p:nvPr/>
        </p:nvGrpSpPr>
        <p:grpSpPr>
          <a:xfrm>
            <a:off x="695325" y="1618064"/>
            <a:ext cx="333036" cy="205613"/>
            <a:chOff x="568340" y="2337968"/>
            <a:chExt cx="292100" cy="180340"/>
          </a:xfrm>
        </p:grpSpPr>
        <p:sp>
          <p:nvSpPr>
            <p:cNvPr id="27" name="object 11">
              <a:extLst>
                <a:ext uri="{FF2B5EF4-FFF2-40B4-BE49-F238E27FC236}">
                  <a16:creationId xmlns:a16="http://schemas.microsoft.com/office/drawing/2014/main" id="{90510F0E-C76B-BF59-5394-74390BDE2399}"/>
                </a:ext>
              </a:extLst>
            </p:cNvPr>
            <p:cNvSpPr/>
            <p:nvPr/>
          </p:nvSpPr>
          <p:spPr>
            <a:xfrm>
              <a:off x="649348" y="2427960"/>
              <a:ext cx="210820" cy="0"/>
            </a:xfrm>
            <a:custGeom>
              <a:avLst/>
              <a:gdLst/>
              <a:ahLst/>
              <a:cxnLst/>
              <a:rect l="l" t="t" r="r" b="b"/>
              <a:pathLst>
                <a:path w="210819">
                  <a:moveTo>
                    <a:pt x="0" y="0"/>
                  </a:moveTo>
                  <a:lnTo>
                    <a:pt x="210809" y="0"/>
                  </a:lnTo>
                </a:path>
              </a:pathLst>
            </a:custGeom>
            <a:ln w="24790">
              <a:solidFill>
                <a:srgbClr val="8DC63F"/>
              </a:solidFill>
            </a:ln>
          </p:spPr>
          <p:txBody>
            <a:bodyPr wrap="square" lIns="0" tIns="0" rIns="0" bIns="0" rtlCol="0"/>
            <a:lstStyle/>
            <a:p>
              <a:endParaRPr sz="2052">
                <a:latin typeface="Montserrat" pitchFamily="2" charset="0"/>
              </a:endParaRPr>
            </a:p>
          </p:txBody>
        </p:sp>
        <p:pic>
          <p:nvPicPr>
            <p:cNvPr id="61" name="object 12">
              <a:extLst>
                <a:ext uri="{FF2B5EF4-FFF2-40B4-BE49-F238E27FC236}">
                  <a16:creationId xmlns:a16="http://schemas.microsoft.com/office/drawing/2014/main" id="{9D29F27E-260F-FE2E-C5A7-6C121380B197}"/>
                </a:ext>
              </a:extLst>
            </p:cNvPr>
            <p:cNvPicPr/>
            <p:nvPr/>
          </p:nvPicPr>
          <p:blipFill>
            <a:blip r:embed="rId4" cstate="print"/>
            <a:stretch>
              <a:fillRect/>
            </a:stretch>
          </p:blipFill>
          <p:spPr>
            <a:xfrm>
              <a:off x="568340" y="2337968"/>
              <a:ext cx="180009" cy="179997"/>
            </a:xfrm>
            <a:prstGeom prst="rect">
              <a:avLst/>
            </a:prstGeom>
          </p:spPr>
        </p:pic>
      </p:grpSp>
      <p:sp>
        <p:nvSpPr>
          <p:cNvPr id="146" name="TextBox 145">
            <a:extLst>
              <a:ext uri="{FF2B5EF4-FFF2-40B4-BE49-F238E27FC236}">
                <a16:creationId xmlns:a16="http://schemas.microsoft.com/office/drawing/2014/main" id="{983FA0FA-3B8C-D07E-BF8A-350C1D32403C}"/>
              </a:ext>
            </a:extLst>
          </p:cNvPr>
          <p:cNvSpPr txBox="1"/>
          <p:nvPr/>
        </p:nvSpPr>
        <p:spPr>
          <a:xfrm>
            <a:off x="1079527" y="1551390"/>
            <a:ext cx="1132041" cy="338554"/>
          </a:xfrm>
          <a:prstGeom prst="rect">
            <a:avLst/>
          </a:prstGeom>
          <a:noFill/>
        </p:spPr>
        <p:txBody>
          <a:bodyPr wrap="none" rtlCol="0">
            <a:spAutoFit/>
          </a:bodyPr>
          <a:lstStyle/>
          <a:p>
            <a:r>
              <a:rPr lang="ru-RU" sz="1600" b="1" dirty="0">
                <a:solidFill>
                  <a:srgbClr val="8DC63F"/>
                </a:solidFill>
                <a:latin typeface="Montserrat" pitchFamily="2" charset="0"/>
              </a:rPr>
              <a:t>2023 год</a:t>
            </a:r>
          </a:p>
        </p:txBody>
      </p:sp>
      <p:sp>
        <p:nvSpPr>
          <p:cNvPr id="147" name="TextBox 146">
            <a:extLst>
              <a:ext uri="{FF2B5EF4-FFF2-40B4-BE49-F238E27FC236}">
                <a16:creationId xmlns:a16="http://schemas.microsoft.com/office/drawing/2014/main" id="{C276ED99-5A4D-6058-C42F-2F1D5F157CB7}"/>
              </a:ext>
            </a:extLst>
          </p:cNvPr>
          <p:cNvSpPr txBox="1"/>
          <p:nvPr/>
        </p:nvSpPr>
        <p:spPr>
          <a:xfrm>
            <a:off x="6562646" y="1551390"/>
            <a:ext cx="1151277" cy="338554"/>
          </a:xfrm>
          <a:prstGeom prst="rect">
            <a:avLst/>
          </a:prstGeom>
          <a:noFill/>
        </p:spPr>
        <p:txBody>
          <a:bodyPr wrap="none" rtlCol="0">
            <a:spAutoFit/>
          </a:bodyPr>
          <a:lstStyle/>
          <a:p>
            <a:r>
              <a:rPr lang="ru-RU" sz="1600" b="1" dirty="0">
                <a:latin typeface="Montserrat" pitchFamily="2" charset="0"/>
              </a:rPr>
              <a:t>2024 год</a:t>
            </a:r>
          </a:p>
        </p:txBody>
      </p:sp>
      <p:sp>
        <p:nvSpPr>
          <p:cNvPr id="148" name="TextBox 147">
            <a:extLst>
              <a:ext uri="{FF2B5EF4-FFF2-40B4-BE49-F238E27FC236}">
                <a16:creationId xmlns:a16="http://schemas.microsoft.com/office/drawing/2014/main" id="{9C91C0A8-05E9-9F04-C267-05BF66B14B0B}"/>
              </a:ext>
            </a:extLst>
          </p:cNvPr>
          <p:cNvSpPr txBox="1"/>
          <p:nvPr/>
        </p:nvSpPr>
        <p:spPr>
          <a:xfrm>
            <a:off x="635286" y="2058456"/>
            <a:ext cx="4424609" cy="292388"/>
          </a:xfrm>
          <a:prstGeom prst="rect">
            <a:avLst/>
          </a:prstGeom>
          <a:noFill/>
        </p:spPr>
        <p:txBody>
          <a:bodyPr wrap="none" rtlCol="0">
            <a:spAutoFit/>
          </a:bodyPr>
          <a:lstStyle/>
          <a:p>
            <a:r>
              <a:rPr lang="ru-RU" sz="1300" b="1" dirty="0">
                <a:latin typeface="Montserrat" pitchFamily="2" charset="0"/>
              </a:rPr>
              <a:t>Открыто</a:t>
            </a:r>
            <a:r>
              <a:rPr lang="ru-RU" sz="1300" b="1" dirty="0">
                <a:solidFill>
                  <a:srgbClr val="41286B"/>
                </a:solidFill>
                <a:latin typeface="Montserrat" pitchFamily="2" charset="0"/>
              </a:rPr>
              <a:t> </a:t>
            </a:r>
            <a:r>
              <a:rPr lang="ru-RU" sz="1300" b="1" dirty="0">
                <a:solidFill>
                  <a:srgbClr val="8DC63F"/>
                </a:solidFill>
                <a:latin typeface="Montserrat" pitchFamily="2" charset="0"/>
              </a:rPr>
              <a:t>13 новых </a:t>
            </a:r>
            <a:r>
              <a:rPr lang="ru-RU" sz="1300" b="1" dirty="0">
                <a:latin typeface="Montserrat" pitchFamily="2" charset="0"/>
              </a:rPr>
              <a:t>образовательных программ</a:t>
            </a:r>
          </a:p>
        </p:txBody>
      </p:sp>
      <p:sp>
        <p:nvSpPr>
          <p:cNvPr id="149" name="TextBox 148">
            <a:extLst>
              <a:ext uri="{FF2B5EF4-FFF2-40B4-BE49-F238E27FC236}">
                <a16:creationId xmlns:a16="http://schemas.microsoft.com/office/drawing/2014/main" id="{261A1DB3-F19B-4D4D-FD58-2EC1345FCCA5}"/>
              </a:ext>
            </a:extLst>
          </p:cNvPr>
          <p:cNvSpPr txBox="1"/>
          <p:nvPr/>
        </p:nvSpPr>
        <p:spPr>
          <a:xfrm>
            <a:off x="751139" y="2371403"/>
            <a:ext cx="2497800" cy="1292662"/>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Судебно-медицинская экспертиза</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Остеопатия</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Эндокринология</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Нейрохирургия</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Лечебное дело</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Биоинженерия и биоинформатика</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Экономическая безопасность</a:t>
            </a:r>
          </a:p>
        </p:txBody>
      </p:sp>
      <p:sp>
        <p:nvSpPr>
          <p:cNvPr id="150" name="TextBox 149">
            <a:extLst>
              <a:ext uri="{FF2B5EF4-FFF2-40B4-BE49-F238E27FC236}">
                <a16:creationId xmlns:a16="http://schemas.microsoft.com/office/drawing/2014/main" id="{47E13BC6-7226-94C2-3A05-8593D13BA47C}"/>
              </a:ext>
            </a:extLst>
          </p:cNvPr>
          <p:cNvSpPr txBox="1"/>
          <p:nvPr/>
        </p:nvSpPr>
        <p:spPr>
          <a:xfrm>
            <a:off x="3383785" y="2371403"/>
            <a:ext cx="2775012" cy="1215717"/>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Биология</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Технология полиграфического и упаковочного производства</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Государственное и муниципальное управление (2)</a:t>
            </a:r>
          </a:p>
          <a:p>
            <a:pPr marL="171450" indent="-171450">
              <a:spcAft>
                <a:spcPts val="300"/>
              </a:spcAft>
              <a:buFont typeface="Arial" panose="020B0604020202020204" pitchFamily="34" charset="0"/>
              <a:buChar char="•"/>
            </a:pPr>
            <a:r>
              <a:rPr lang="ru-RU" sz="900" dirty="0" err="1">
                <a:solidFill>
                  <a:srgbClr val="000000"/>
                </a:solidFill>
                <a:effectLst/>
                <a:latin typeface="Montserrat" pitchFamily="2" charset="0"/>
              </a:rPr>
              <a:t>Медиакоммуникации</a:t>
            </a:r>
            <a:endParaRPr lang="ru-RU" sz="900" dirty="0">
              <a:solidFill>
                <a:srgbClr val="000000"/>
              </a:solidFill>
              <a:effectLst/>
              <a:latin typeface="Montserrat" pitchFamily="2" charset="0"/>
            </a:endParaRP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Ветеринария</a:t>
            </a:r>
          </a:p>
        </p:txBody>
      </p:sp>
      <p:sp>
        <p:nvSpPr>
          <p:cNvPr id="151" name="TextBox 150">
            <a:extLst>
              <a:ext uri="{FF2B5EF4-FFF2-40B4-BE49-F238E27FC236}">
                <a16:creationId xmlns:a16="http://schemas.microsoft.com/office/drawing/2014/main" id="{D8CB94FA-A72B-C3BE-7B9F-F661DFD079D5}"/>
              </a:ext>
            </a:extLst>
          </p:cNvPr>
          <p:cNvSpPr txBox="1"/>
          <p:nvPr/>
        </p:nvSpPr>
        <p:spPr>
          <a:xfrm>
            <a:off x="635286" y="3753035"/>
            <a:ext cx="4919937" cy="292388"/>
          </a:xfrm>
          <a:prstGeom prst="rect">
            <a:avLst/>
          </a:prstGeom>
          <a:noFill/>
        </p:spPr>
        <p:txBody>
          <a:bodyPr wrap="none" rtlCol="0">
            <a:spAutoFit/>
          </a:bodyPr>
          <a:lstStyle/>
          <a:p>
            <a:r>
              <a:rPr lang="ru-RU" sz="1300" b="1" dirty="0">
                <a:solidFill>
                  <a:srgbClr val="8DC63F"/>
                </a:solidFill>
                <a:effectLst/>
                <a:latin typeface="Montserrat" pitchFamily="2" charset="0"/>
              </a:rPr>
              <a:t>Успешно пройдена </a:t>
            </a:r>
            <a:r>
              <a:rPr lang="ru-RU" sz="1300" b="1" dirty="0">
                <a:effectLst/>
                <a:latin typeface="Montserrat" pitchFamily="2" charset="0"/>
              </a:rPr>
              <a:t>государственная аккредитация</a:t>
            </a:r>
          </a:p>
        </p:txBody>
      </p:sp>
      <p:sp>
        <p:nvSpPr>
          <p:cNvPr id="152" name="TextBox 151">
            <a:extLst>
              <a:ext uri="{FF2B5EF4-FFF2-40B4-BE49-F238E27FC236}">
                <a16:creationId xmlns:a16="http://schemas.microsoft.com/office/drawing/2014/main" id="{272EC3BD-6A1B-FE09-3202-468FA559EE86}"/>
              </a:ext>
            </a:extLst>
          </p:cNvPr>
          <p:cNvSpPr txBox="1"/>
          <p:nvPr/>
        </p:nvSpPr>
        <p:spPr>
          <a:xfrm>
            <a:off x="751139" y="4069968"/>
            <a:ext cx="2092239" cy="230832"/>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Техносферная безопасность</a:t>
            </a:r>
          </a:p>
        </p:txBody>
      </p:sp>
      <p:sp>
        <p:nvSpPr>
          <p:cNvPr id="153" name="TextBox 152">
            <a:extLst>
              <a:ext uri="{FF2B5EF4-FFF2-40B4-BE49-F238E27FC236}">
                <a16:creationId xmlns:a16="http://schemas.microsoft.com/office/drawing/2014/main" id="{9765440A-C083-653E-17D2-06DA1153ECB2}"/>
              </a:ext>
            </a:extLst>
          </p:cNvPr>
          <p:cNvSpPr txBox="1"/>
          <p:nvPr/>
        </p:nvSpPr>
        <p:spPr>
          <a:xfrm>
            <a:off x="6114811" y="2058456"/>
            <a:ext cx="4330032" cy="292388"/>
          </a:xfrm>
          <a:prstGeom prst="rect">
            <a:avLst/>
          </a:prstGeom>
          <a:noFill/>
        </p:spPr>
        <p:txBody>
          <a:bodyPr wrap="none" rtlCol="0">
            <a:spAutoFit/>
          </a:bodyPr>
          <a:lstStyle/>
          <a:p>
            <a:r>
              <a:rPr lang="ru-RU" sz="1300" b="1" dirty="0">
                <a:latin typeface="Montserrat" pitchFamily="2" charset="0"/>
              </a:rPr>
              <a:t>Открытие новых образовательных программ</a:t>
            </a:r>
          </a:p>
        </p:txBody>
      </p:sp>
      <p:sp>
        <p:nvSpPr>
          <p:cNvPr id="154" name="TextBox 153">
            <a:extLst>
              <a:ext uri="{FF2B5EF4-FFF2-40B4-BE49-F238E27FC236}">
                <a16:creationId xmlns:a16="http://schemas.microsoft.com/office/drawing/2014/main" id="{9BF00B04-083E-E6C7-BFA9-AB538C66F040}"/>
              </a:ext>
            </a:extLst>
          </p:cNvPr>
          <p:cNvSpPr txBox="1"/>
          <p:nvPr/>
        </p:nvSpPr>
        <p:spPr>
          <a:xfrm>
            <a:off x="6230664" y="2371403"/>
            <a:ext cx="5360763" cy="1115690"/>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Фармация</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Биология, профиль — Биоинформатика и молекулярная генетика</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Медицинская биофизика</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Биология, профиль — Молекулярная биология и вирусология</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Создание </a:t>
            </a:r>
            <a:r>
              <a:rPr lang="ru-RU" sz="900" dirty="0" err="1">
                <a:solidFill>
                  <a:srgbClr val="000000"/>
                </a:solidFill>
                <a:effectLst/>
                <a:latin typeface="Montserrat" pitchFamily="2" charset="0"/>
              </a:rPr>
              <a:t>военно</a:t>
            </a:r>
            <a:r>
              <a:rPr lang="ru-RU" sz="900" dirty="0">
                <a:solidFill>
                  <a:srgbClr val="000000"/>
                </a:solidFill>
                <a:effectLst/>
                <a:latin typeface="Montserrat" pitchFamily="2" charset="0"/>
              </a:rPr>
              <a:t>–учебного центра (подготовка военно-учебных специальн</a:t>
            </a:r>
            <a:r>
              <a:rPr lang="ru-RU" sz="900" dirty="0">
                <a:solidFill>
                  <a:srgbClr val="000000"/>
                </a:solidFill>
                <a:latin typeface="Montserrat" pitchFamily="2" charset="0"/>
              </a:rPr>
              <a:t>остей</a:t>
            </a:r>
            <a:r>
              <a:rPr lang="ru-RU" sz="900" dirty="0">
                <a:solidFill>
                  <a:srgbClr val="000000"/>
                </a:solidFill>
                <a:effectLst/>
                <a:latin typeface="Montserrat" pitchFamily="2" charset="0"/>
              </a:rPr>
              <a:t>)</a:t>
            </a:r>
          </a:p>
          <a:p>
            <a:pPr marL="171450" indent="-171450">
              <a:spcAft>
                <a:spcPts val="300"/>
              </a:spcAft>
              <a:buFont typeface="Arial" panose="020B0604020202020204" pitchFamily="34" charset="0"/>
              <a:buChar char="•"/>
            </a:pPr>
            <a:endParaRPr lang="ru-RU" sz="900" dirty="0">
              <a:solidFill>
                <a:srgbClr val="000000"/>
              </a:solidFill>
              <a:effectLst/>
              <a:latin typeface="Montserrat" pitchFamily="2" charset="0"/>
            </a:endParaRPr>
          </a:p>
        </p:txBody>
      </p:sp>
      <p:sp>
        <p:nvSpPr>
          <p:cNvPr id="156" name="TextBox 155">
            <a:extLst>
              <a:ext uri="{FF2B5EF4-FFF2-40B4-BE49-F238E27FC236}">
                <a16:creationId xmlns:a16="http://schemas.microsoft.com/office/drawing/2014/main" id="{4E523AAA-BEC1-F9C9-796A-736DFD28A627}"/>
              </a:ext>
            </a:extLst>
          </p:cNvPr>
          <p:cNvSpPr txBox="1"/>
          <p:nvPr/>
        </p:nvSpPr>
        <p:spPr>
          <a:xfrm>
            <a:off x="6114811" y="3395173"/>
            <a:ext cx="1463862" cy="292388"/>
          </a:xfrm>
          <a:prstGeom prst="rect">
            <a:avLst/>
          </a:prstGeom>
          <a:noFill/>
        </p:spPr>
        <p:txBody>
          <a:bodyPr wrap="none" rtlCol="0">
            <a:spAutoFit/>
          </a:bodyPr>
          <a:lstStyle/>
          <a:p>
            <a:r>
              <a:rPr lang="ru-RU" sz="1300" b="1" dirty="0">
                <a:effectLst/>
                <a:latin typeface="Montserrat" pitchFamily="2" charset="0"/>
              </a:rPr>
              <a:t>Магистратура</a:t>
            </a:r>
          </a:p>
        </p:txBody>
      </p:sp>
      <p:sp>
        <p:nvSpPr>
          <p:cNvPr id="157" name="TextBox 156">
            <a:extLst>
              <a:ext uri="{FF2B5EF4-FFF2-40B4-BE49-F238E27FC236}">
                <a16:creationId xmlns:a16="http://schemas.microsoft.com/office/drawing/2014/main" id="{EFE4602E-52D6-46DF-8C5F-B81598E7F899}"/>
              </a:ext>
            </a:extLst>
          </p:cNvPr>
          <p:cNvSpPr txBox="1"/>
          <p:nvPr/>
        </p:nvSpPr>
        <p:spPr>
          <a:xfrm>
            <a:off x="6230664" y="3708120"/>
            <a:ext cx="2426156" cy="1000274"/>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Промышленные технологии глубокой переработки зерна</a:t>
            </a:r>
          </a:p>
          <a:p>
            <a:pPr marL="171450" indent="-171450">
              <a:spcAft>
                <a:spcPts val="300"/>
              </a:spcAft>
              <a:buFont typeface="Arial" panose="020B0604020202020204" pitchFamily="34" charset="0"/>
              <a:buChar char="•"/>
            </a:pPr>
            <a:r>
              <a:rPr lang="ru-RU" sz="900" dirty="0" err="1">
                <a:solidFill>
                  <a:srgbClr val="000000"/>
                </a:solidFill>
                <a:effectLst/>
                <a:latin typeface="Montserrat" pitchFamily="2" charset="0"/>
              </a:rPr>
              <a:t>Нутрициология</a:t>
            </a:r>
            <a:r>
              <a:rPr lang="ru-RU" sz="900" dirty="0">
                <a:solidFill>
                  <a:srgbClr val="000000"/>
                </a:solidFill>
                <a:effectLst/>
                <a:latin typeface="Montserrat" pitchFamily="2" charset="0"/>
              </a:rPr>
              <a:t> и разработка продуктов персонифицированного питания</a:t>
            </a:r>
          </a:p>
          <a:p>
            <a:pPr marL="171450" indent="-171450">
              <a:spcAft>
                <a:spcPts val="300"/>
              </a:spcAft>
              <a:buFont typeface="Arial" panose="020B0604020202020204" pitchFamily="34" charset="0"/>
              <a:buChar char="•"/>
            </a:pPr>
            <a:endParaRPr lang="ru-RU" sz="900" dirty="0">
              <a:solidFill>
                <a:srgbClr val="000000"/>
              </a:solidFill>
              <a:effectLst/>
              <a:latin typeface="Montserrat" pitchFamily="2" charset="0"/>
            </a:endParaRPr>
          </a:p>
        </p:txBody>
      </p:sp>
      <p:sp>
        <p:nvSpPr>
          <p:cNvPr id="158" name="TextBox 157">
            <a:extLst>
              <a:ext uri="{FF2B5EF4-FFF2-40B4-BE49-F238E27FC236}">
                <a16:creationId xmlns:a16="http://schemas.microsoft.com/office/drawing/2014/main" id="{9A3B0EF4-05FB-644E-2240-7D2E2EDBD407}"/>
              </a:ext>
            </a:extLst>
          </p:cNvPr>
          <p:cNvSpPr txBox="1"/>
          <p:nvPr/>
        </p:nvSpPr>
        <p:spPr>
          <a:xfrm>
            <a:off x="9135329" y="3395173"/>
            <a:ext cx="1358064" cy="292388"/>
          </a:xfrm>
          <a:prstGeom prst="rect">
            <a:avLst/>
          </a:prstGeom>
          <a:noFill/>
        </p:spPr>
        <p:txBody>
          <a:bodyPr wrap="none" rtlCol="0">
            <a:spAutoFit/>
          </a:bodyPr>
          <a:lstStyle/>
          <a:p>
            <a:r>
              <a:rPr lang="ru-RU" sz="1300" b="1" dirty="0">
                <a:effectLst/>
                <a:latin typeface="Montserrat" pitchFamily="2" charset="0"/>
              </a:rPr>
              <a:t>Бакалавриат</a:t>
            </a:r>
          </a:p>
        </p:txBody>
      </p:sp>
      <p:sp>
        <p:nvSpPr>
          <p:cNvPr id="159" name="TextBox 158">
            <a:extLst>
              <a:ext uri="{FF2B5EF4-FFF2-40B4-BE49-F238E27FC236}">
                <a16:creationId xmlns:a16="http://schemas.microsoft.com/office/drawing/2014/main" id="{1B18049C-BB55-2B77-C1B2-918C5517295D}"/>
              </a:ext>
            </a:extLst>
          </p:cNvPr>
          <p:cNvSpPr txBox="1"/>
          <p:nvPr/>
        </p:nvSpPr>
        <p:spPr>
          <a:xfrm>
            <a:off x="9251182" y="3708120"/>
            <a:ext cx="2426156" cy="1000274"/>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Управление и бизнес-инжиниринг биотехнологического производства</a:t>
            </a:r>
          </a:p>
          <a:p>
            <a:pPr marL="171450" indent="-171450">
              <a:spcAft>
                <a:spcPts val="300"/>
              </a:spcAft>
              <a:buFont typeface="Arial" panose="020B0604020202020204" pitchFamily="34" charset="0"/>
              <a:buChar char="•"/>
            </a:pPr>
            <a:endParaRPr lang="ru-RU" sz="900" dirty="0">
              <a:solidFill>
                <a:srgbClr val="000000"/>
              </a:solidFill>
              <a:effectLst/>
              <a:latin typeface="Montserrat" pitchFamily="2" charset="0"/>
            </a:endParaRPr>
          </a:p>
          <a:p>
            <a:pPr marL="171450" indent="-171450">
              <a:spcAft>
                <a:spcPts val="300"/>
              </a:spcAft>
              <a:buFont typeface="Arial" panose="020B0604020202020204" pitchFamily="34" charset="0"/>
              <a:buChar char="•"/>
            </a:pPr>
            <a:endParaRPr lang="ru-RU" sz="900" dirty="0">
              <a:solidFill>
                <a:srgbClr val="000000"/>
              </a:solidFill>
              <a:effectLst/>
              <a:latin typeface="Montserrat" pitchFamily="2" charset="0"/>
            </a:endParaRPr>
          </a:p>
        </p:txBody>
      </p:sp>
      <p:sp>
        <p:nvSpPr>
          <p:cNvPr id="160" name="TextBox 159">
            <a:extLst>
              <a:ext uri="{FF2B5EF4-FFF2-40B4-BE49-F238E27FC236}">
                <a16:creationId xmlns:a16="http://schemas.microsoft.com/office/drawing/2014/main" id="{7E03C796-69FF-2F6C-6864-A77650557BE4}"/>
              </a:ext>
            </a:extLst>
          </p:cNvPr>
          <p:cNvSpPr txBox="1"/>
          <p:nvPr/>
        </p:nvSpPr>
        <p:spPr>
          <a:xfrm>
            <a:off x="6142873" y="4679425"/>
            <a:ext cx="4517583" cy="492443"/>
          </a:xfrm>
          <a:prstGeom prst="rect">
            <a:avLst/>
          </a:prstGeom>
          <a:noFill/>
        </p:spPr>
        <p:txBody>
          <a:bodyPr wrap="none" rtlCol="0">
            <a:spAutoFit/>
          </a:bodyPr>
          <a:lstStyle/>
          <a:p>
            <a:r>
              <a:rPr lang="ru-RU" sz="1300" b="1" dirty="0">
                <a:latin typeface="Montserrat" pitchFamily="2" charset="0"/>
              </a:rPr>
              <a:t>Прохождение государственной аккредитации </a:t>
            </a:r>
            <a:br>
              <a:rPr lang="ru-RU" sz="1300" b="1" dirty="0">
                <a:latin typeface="Montserrat" pitchFamily="2" charset="0"/>
              </a:rPr>
            </a:br>
            <a:r>
              <a:rPr lang="ru-RU" sz="1300" b="1" dirty="0">
                <a:latin typeface="Montserrat" pitchFamily="2" charset="0"/>
              </a:rPr>
              <a:t>образовательных программ:</a:t>
            </a:r>
          </a:p>
        </p:txBody>
      </p:sp>
      <p:sp>
        <p:nvSpPr>
          <p:cNvPr id="161" name="TextBox 160">
            <a:extLst>
              <a:ext uri="{FF2B5EF4-FFF2-40B4-BE49-F238E27FC236}">
                <a16:creationId xmlns:a16="http://schemas.microsoft.com/office/drawing/2014/main" id="{8BAB0765-4B5A-E12C-CB34-1BA5A90DB8E5}"/>
              </a:ext>
            </a:extLst>
          </p:cNvPr>
          <p:cNvSpPr txBox="1"/>
          <p:nvPr/>
        </p:nvSpPr>
        <p:spPr>
          <a:xfrm>
            <a:off x="6258727" y="5254697"/>
            <a:ext cx="2398094" cy="546303"/>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Биология</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Технология полиграфического и упаковочного производства</a:t>
            </a:r>
          </a:p>
        </p:txBody>
      </p:sp>
      <p:sp>
        <p:nvSpPr>
          <p:cNvPr id="162" name="TextBox 161">
            <a:extLst>
              <a:ext uri="{FF2B5EF4-FFF2-40B4-BE49-F238E27FC236}">
                <a16:creationId xmlns:a16="http://schemas.microsoft.com/office/drawing/2014/main" id="{AA0BA7C6-3EF7-FC04-2976-F8B061DA30B3}"/>
              </a:ext>
            </a:extLst>
          </p:cNvPr>
          <p:cNvSpPr txBox="1"/>
          <p:nvPr/>
        </p:nvSpPr>
        <p:spPr>
          <a:xfrm>
            <a:off x="8891372" y="5254697"/>
            <a:ext cx="2775012" cy="407804"/>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Лечебное дело</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Ветеринария</a:t>
            </a:r>
          </a:p>
        </p:txBody>
      </p:sp>
      <p:sp>
        <p:nvSpPr>
          <p:cNvPr id="163" name="TextBox 162">
            <a:extLst>
              <a:ext uri="{FF2B5EF4-FFF2-40B4-BE49-F238E27FC236}">
                <a16:creationId xmlns:a16="http://schemas.microsoft.com/office/drawing/2014/main" id="{1C82172F-A6A3-2801-E3D5-097A524A8685}"/>
              </a:ext>
            </a:extLst>
          </p:cNvPr>
          <p:cNvSpPr txBox="1"/>
          <p:nvPr/>
        </p:nvSpPr>
        <p:spPr>
          <a:xfrm>
            <a:off x="2432466" y="1293765"/>
            <a:ext cx="1856598" cy="400110"/>
          </a:xfrm>
          <a:prstGeom prst="rect">
            <a:avLst/>
          </a:prstGeom>
          <a:noFill/>
        </p:spPr>
        <p:txBody>
          <a:bodyPr wrap="none" rtlCol="0">
            <a:spAutoFit/>
          </a:bodyPr>
          <a:lstStyle/>
          <a:p>
            <a:r>
              <a:rPr lang="ru-RU" sz="2000" b="1" dirty="0">
                <a:solidFill>
                  <a:srgbClr val="8DC63F"/>
                </a:solidFill>
                <a:latin typeface="Montserrat" pitchFamily="2" charset="0"/>
              </a:rPr>
              <a:t>9 492 </a:t>
            </a:r>
            <a:r>
              <a:rPr lang="ru-RU" sz="900" b="1" dirty="0">
                <a:solidFill>
                  <a:srgbClr val="8DC63F"/>
                </a:solidFill>
                <a:latin typeface="Montserrat" pitchFamily="2" charset="0"/>
              </a:rPr>
              <a:t>обучающихся</a:t>
            </a:r>
            <a:endParaRPr lang="ru-RU" sz="1600" b="1" dirty="0">
              <a:solidFill>
                <a:srgbClr val="8DC63F"/>
              </a:solidFill>
              <a:latin typeface="Montserrat" pitchFamily="2" charset="0"/>
            </a:endParaRPr>
          </a:p>
        </p:txBody>
      </p:sp>
      <p:sp>
        <p:nvSpPr>
          <p:cNvPr id="164" name="TextBox 163">
            <a:extLst>
              <a:ext uri="{FF2B5EF4-FFF2-40B4-BE49-F238E27FC236}">
                <a16:creationId xmlns:a16="http://schemas.microsoft.com/office/drawing/2014/main" id="{D5EFB89C-02A1-FFD7-C3F8-A3603B89E43E}"/>
              </a:ext>
            </a:extLst>
          </p:cNvPr>
          <p:cNvSpPr txBox="1"/>
          <p:nvPr/>
        </p:nvSpPr>
        <p:spPr>
          <a:xfrm>
            <a:off x="7911371" y="1293765"/>
            <a:ext cx="1951175" cy="400110"/>
          </a:xfrm>
          <a:prstGeom prst="rect">
            <a:avLst/>
          </a:prstGeom>
          <a:noFill/>
        </p:spPr>
        <p:txBody>
          <a:bodyPr wrap="none" rtlCol="0">
            <a:spAutoFit/>
          </a:bodyPr>
          <a:lstStyle/>
          <a:p>
            <a:r>
              <a:rPr lang="ru-RU" sz="2000" b="1" dirty="0">
                <a:latin typeface="Montserrat" pitchFamily="2" charset="0"/>
              </a:rPr>
              <a:t>10 582 </a:t>
            </a:r>
            <a:r>
              <a:rPr lang="ru-RU" sz="900" b="1" dirty="0">
                <a:latin typeface="Montserrat" pitchFamily="2" charset="0"/>
              </a:rPr>
              <a:t>обучающихся</a:t>
            </a:r>
            <a:endParaRPr lang="ru-RU" sz="1600" b="1" dirty="0">
              <a:latin typeface="Montserrat" pitchFamily="2" charset="0"/>
            </a:endParaRPr>
          </a:p>
        </p:txBody>
      </p:sp>
      <p:sp>
        <p:nvSpPr>
          <p:cNvPr id="4" name="Овал 3"/>
          <p:cNvSpPr/>
          <p:nvPr/>
        </p:nvSpPr>
        <p:spPr>
          <a:xfrm>
            <a:off x="6104842" y="1617466"/>
            <a:ext cx="213759" cy="2137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a:extLst>
              <a:ext uri="{FF2B5EF4-FFF2-40B4-BE49-F238E27FC236}">
                <a16:creationId xmlns:a16="http://schemas.microsoft.com/office/drawing/2014/main" id="{26DA806C-4BA8-4A09-81DD-A587F5F41D61}"/>
              </a:ext>
            </a:extLst>
          </p:cNvPr>
          <p:cNvSpPr txBox="1"/>
          <p:nvPr/>
        </p:nvSpPr>
        <p:spPr>
          <a:xfrm>
            <a:off x="787686" y="4481407"/>
            <a:ext cx="2178802" cy="2292935"/>
          </a:xfrm>
          <a:prstGeom prst="rect">
            <a:avLst/>
          </a:prstGeom>
          <a:noFill/>
        </p:spPr>
        <p:txBody>
          <a:bodyPr wrap="none" rtlCol="0">
            <a:spAutoFit/>
          </a:bodyPr>
          <a:lstStyle/>
          <a:p>
            <a:r>
              <a:rPr lang="ru-RU" sz="1300" b="1" dirty="0">
                <a:solidFill>
                  <a:srgbClr val="8DC63F"/>
                </a:solidFill>
                <a:latin typeface="Montserrat" pitchFamily="2" charset="0"/>
              </a:rPr>
              <a:t>Колледж </a:t>
            </a:r>
          </a:p>
          <a:p>
            <a:r>
              <a:rPr lang="ru-RU" sz="1300" b="1" dirty="0">
                <a:solidFill>
                  <a:srgbClr val="8DC63F"/>
                </a:solidFill>
                <a:latin typeface="Montserrat" pitchFamily="2" charset="0"/>
              </a:rPr>
              <a:t>2021 – </a:t>
            </a:r>
            <a:r>
              <a:rPr lang="ru-RU" sz="1300" b="1" dirty="0">
                <a:latin typeface="Montserrat" pitchFamily="2" charset="0"/>
              </a:rPr>
              <a:t>724 чел. </a:t>
            </a:r>
          </a:p>
          <a:p>
            <a:r>
              <a:rPr lang="ru-RU" sz="1300" b="1" dirty="0">
                <a:solidFill>
                  <a:srgbClr val="8DC63F"/>
                </a:solidFill>
                <a:latin typeface="Montserrat" pitchFamily="2" charset="0"/>
              </a:rPr>
              <a:t>2023 – </a:t>
            </a:r>
            <a:r>
              <a:rPr lang="ru-RU" sz="1300" b="1" dirty="0">
                <a:latin typeface="Montserrat" pitchFamily="2" charset="0"/>
              </a:rPr>
              <a:t>1088 чел.</a:t>
            </a:r>
          </a:p>
          <a:p>
            <a:endParaRPr lang="ru-RU" sz="1300" b="1" dirty="0">
              <a:solidFill>
                <a:srgbClr val="8DC63F"/>
              </a:solidFill>
              <a:effectLst/>
              <a:latin typeface="Montserrat" pitchFamily="2" charset="0"/>
            </a:endParaRPr>
          </a:p>
          <a:p>
            <a:r>
              <a:rPr lang="ru-RU" sz="1300" b="1" dirty="0">
                <a:solidFill>
                  <a:srgbClr val="8DC63F"/>
                </a:solidFill>
                <a:latin typeface="Montserrat" pitchFamily="2" charset="0"/>
              </a:rPr>
              <a:t>Целевая аспирантура</a:t>
            </a:r>
          </a:p>
          <a:p>
            <a:r>
              <a:rPr lang="ru-RU" sz="1300" b="1" dirty="0">
                <a:solidFill>
                  <a:srgbClr val="8DC63F"/>
                </a:solidFill>
                <a:latin typeface="Montserrat" pitchFamily="2" charset="0"/>
              </a:rPr>
              <a:t>2021 – </a:t>
            </a:r>
            <a:r>
              <a:rPr lang="ru-RU" sz="1300" b="1" dirty="0">
                <a:latin typeface="Montserrat" pitchFamily="2" charset="0"/>
              </a:rPr>
              <a:t>30 чел. </a:t>
            </a:r>
          </a:p>
          <a:p>
            <a:r>
              <a:rPr lang="ru-RU" sz="1300" b="1" dirty="0">
                <a:solidFill>
                  <a:srgbClr val="8DC63F"/>
                </a:solidFill>
                <a:latin typeface="Montserrat" pitchFamily="2" charset="0"/>
              </a:rPr>
              <a:t>2023 – </a:t>
            </a:r>
            <a:r>
              <a:rPr lang="ru-RU" sz="1300" b="1" dirty="0">
                <a:latin typeface="Montserrat" pitchFamily="2" charset="0"/>
              </a:rPr>
              <a:t>182 чел.</a:t>
            </a:r>
          </a:p>
          <a:p>
            <a:endParaRPr lang="ru-RU" sz="1300" b="1" dirty="0">
              <a:solidFill>
                <a:srgbClr val="8DC63F"/>
              </a:solidFill>
              <a:effectLst/>
              <a:latin typeface="Montserrat" pitchFamily="2" charset="0"/>
            </a:endParaRPr>
          </a:p>
          <a:p>
            <a:r>
              <a:rPr lang="ru-RU" sz="1300" b="1" dirty="0">
                <a:solidFill>
                  <a:srgbClr val="8DC63F"/>
                </a:solidFill>
                <a:latin typeface="Montserrat" pitchFamily="2" charset="0"/>
              </a:rPr>
              <a:t>Целевая ординатура</a:t>
            </a:r>
          </a:p>
          <a:p>
            <a:r>
              <a:rPr lang="ru-RU" sz="1300" b="1" dirty="0">
                <a:solidFill>
                  <a:srgbClr val="8DC63F"/>
                </a:solidFill>
                <a:latin typeface="Montserrat" pitchFamily="2" charset="0"/>
              </a:rPr>
              <a:t>2021 – </a:t>
            </a:r>
            <a:r>
              <a:rPr lang="ru-RU" sz="1300" b="1" dirty="0">
                <a:latin typeface="Montserrat" pitchFamily="2" charset="0"/>
              </a:rPr>
              <a:t>294 чел. </a:t>
            </a:r>
          </a:p>
          <a:p>
            <a:r>
              <a:rPr lang="ru-RU" sz="1300" b="1" dirty="0">
                <a:solidFill>
                  <a:srgbClr val="8DC63F"/>
                </a:solidFill>
                <a:latin typeface="Montserrat" pitchFamily="2" charset="0"/>
              </a:rPr>
              <a:t>2023 – </a:t>
            </a:r>
            <a:r>
              <a:rPr lang="ru-RU" sz="1300" b="1" dirty="0">
                <a:latin typeface="Montserrat" pitchFamily="2" charset="0"/>
              </a:rPr>
              <a:t>478 чел.</a:t>
            </a:r>
          </a:p>
        </p:txBody>
      </p:sp>
    </p:spTree>
    <p:extLst>
      <p:ext uri="{BB962C8B-B14F-4D97-AF65-F5344CB8AC3E}">
        <p14:creationId xmlns:p14="http://schemas.microsoft.com/office/powerpoint/2010/main" val="1806933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ontserrat" pitchFamily="2" charset="0"/>
            </a:endParaRPr>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9" y="475000"/>
            <a:ext cx="8375026" cy="535531"/>
          </a:xfrm>
        </p:spPr>
        <p:txBody>
          <a:bodyPr wrap="square" anchor="t">
            <a:spAutoFit/>
          </a:bodyPr>
          <a:lstStyle/>
          <a:p>
            <a:pPr algn="l"/>
            <a:r>
              <a:rPr lang="ru-RU" sz="3200" b="1" dirty="0">
                <a:latin typeface="Montserrat" pitchFamily="2" charset="0"/>
              </a:rPr>
              <a:t>ОБРАЗОВАТЕЛЬНАЯ ПОЛИТИКА </a:t>
            </a:r>
          </a:p>
        </p:txBody>
      </p:sp>
      <p:sp>
        <p:nvSpPr>
          <p:cNvPr id="60" name="TextBox 59">
            <a:extLst>
              <a:ext uri="{FF2B5EF4-FFF2-40B4-BE49-F238E27FC236}">
                <a16:creationId xmlns:a16="http://schemas.microsoft.com/office/drawing/2014/main" id="{4C857F9E-E215-3945-AABE-8FE2FB64BF7A}"/>
              </a:ext>
            </a:extLst>
          </p:cNvPr>
          <p:cNvSpPr txBox="1"/>
          <p:nvPr/>
        </p:nvSpPr>
        <p:spPr>
          <a:xfrm>
            <a:off x="1" y="6567055"/>
            <a:ext cx="365760" cy="276999"/>
          </a:xfrm>
          <a:prstGeom prst="rect">
            <a:avLst/>
          </a:prstGeom>
          <a:noFill/>
        </p:spPr>
        <p:txBody>
          <a:bodyPr wrap="square">
            <a:spAutoFit/>
          </a:bodyPr>
          <a:lstStyle/>
          <a:p>
            <a:pPr algn="ctr">
              <a:spcBef>
                <a:spcPts val="1200"/>
              </a:spcBef>
              <a:spcAft>
                <a:spcPts val="1200"/>
              </a:spcAft>
            </a:pPr>
            <a:r>
              <a:rPr lang="ru-RU" sz="1200" b="1" dirty="0">
                <a:latin typeface="Montserrat" pitchFamily="2" charset="0"/>
              </a:rPr>
              <a:t>12</a:t>
            </a:r>
          </a:p>
        </p:txBody>
      </p:sp>
      <p:grpSp>
        <p:nvGrpSpPr>
          <p:cNvPr id="2" name="object 3">
            <a:extLst>
              <a:ext uri="{FF2B5EF4-FFF2-40B4-BE49-F238E27FC236}">
                <a16:creationId xmlns:a16="http://schemas.microsoft.com/office/drawing/2014/main" id="{BA676BB2-8292-F733-8BD6-2B48326EE9CF}"/>
              </a:ext>
            </a:extLst>
          </p:cNvPr>
          <p:cNvGrpSpPr/>
          <p:nvPr/>
        </p:nvGrpSpPr>
        <p:grpSpPr>
          <a:xfrm>
            <a:off x="2259388" y="3995464"/>
            <a:ext cx="4232260" cy="0"/>
            <a:chOff x="1940153" y="2427960"/>
            <a:chExt cx="3712045" cy="0"/>
          </a:xfrm>
        </p:grpSpPr>
        <p:sp>
          <p:nvSpPr>
            <p:cNvPr id="3" name="object 4">
              <a:extLst>
                <a:ext uri="{FF2B5EF4-FFF2-40B4-BE49-F238E27FC236}">
                  <a16:creationId xmlns:a16="http://schemas.microsoft.com/office/drawing/2014/main" id="{67496D01-B918-FEE7-B1A6-C394B07D3EFF}"/>
                </a:ext>
              </a:extLst>
            </p:cNvPr>
            <p:cNvSpPr/>
            <p:nvPr/>
          </p:nvSpPr>
          <p:spPr>
            <a:xfrm>
              <a:off x="5455348" y="2427960"/>
              <a:ext cx="196850" cy="0"/>
            </a:xfrm>
            <a:custGeom>
              <a:avLst/>
              <a:gdLst/>
              <a:ahLst/>
              <a:cxnLst/>
              <a:rect l="l" t="t" r="r" b="b"/>
              <a:pathLst>
                <a:path w="196850">
                  <a:moveTo>
                    <a:pt x="0" y="0"/>
                  </a:moveTo>
                  <a:lnTo>
                    <a:pt x="196646" y="0"/>
                  </a:lnTo>
                </a:path>
              </a:pathLst>
            </a:custGeom>
            <a:ln w="24790">
              <a:solidFill>
                <a:schemeClr val="tx1"/>
              </a:solidFill>
            </a:ln>
          </p:spPr>
          <p:txBody>
            <a:bodyPr wrap="square" lIns="0" tIns="0" rIns="0" bIns="0" rtlCol="0"/>
            <a:lstStyle/>
            <a:p>
              <a:endParaRPr sz="2052">
                <a:latin typeface="Montserrat" pitchFamily="2" charset="0"/>
              </a:endParaRPr>
            </a:p>
          </p:txBody>
        </p:sp>
        <p:sp>
          <p:nvSpPr>
            <p:cNvPr id="6" name="object 5">
              <a:extLst>
                <a:ext uri="{FF2B5EF4-FFF2-40B4-BE49-F238E27FC236}">
                  <a16:creationId xmlns:a16="http://schemas.microsoft.com/office/drawing/2014/main" id="{B22357FC-04F7-8B75-293D-17E3ED231972}"/>
                </a:ext>
              </a:extLst>
            </p:cNvPr>
            <p:cNvSpPr/>
            <p:nvPr/>
          </p:nvSpPr>
          <p:spPr>
            <a:xfrm>
              <a:off x="1940153" y="2427960"/>
              <a:ext cx="3406140" cy="0"/>
            </a:xfrm>
            <a:custGeom>
              <a:avLst/>
              <a:gdLst/>
              <a:ahLst/>
              <a:cxnLst/>
              <a:rect l="l" t="t" r="r" b="b"/>
              <a:pathLst>
                <a:path w="3406140">
                  <a:moveTo>
                    <a:pt x="0" y="0"/>
                  </a:moveTo>
                  <a:lnTo>
                    <a:pt x="3405845" y="0"/>
                  </a:lnTo>
                </a:path>
              </a:pathLst>
            </a:custGeom>
            <a:ln w="24790">
              <a:solidFill>
                <a:srgbClr val="8DC63F"/>
              </a:solidFill>
            </a:ln>
          </p:spPr>
          <p:txBody>
            <a:bodyPr wrap="square" lIns="0" tIns="0" rIns="0" bIns="0" rtlCol="0"/>
            <a:lstStyle/>
            <a:p>
              <a:endParaRPr sz="2052">
                <a:latin typeface="Montserrat" pitchFamily="2" charset="0"/>
              </a:endParaRPr>
            </a:p>
          </p:txBody>
        </p:sp>
      </p:grpSp>
      <p:grpSp>
        <p:nvGrpSpPr>
          <p:cNvPr id="16" name="object 7">
            <a:extLst>
              <a:ext uri="{FF2B5EF4-FFF2-40B4-BE49-F238E27FC236}">
                <a16:creationId xmlns:a16="http://schemas.microsoft.com/office/drawing/2014/main" id="{8168E323-1721-6E1E-5675-4BA81EDAA0BA}"/>
              </a:ext>
            </a:extLst>
          </p:cNvPr>
          <p:cNvGrpSpPr/>
          <p:nvPr/>
        </p:nvGrpSpPr>
        <p:grpSpPr>
          <a:xfrm>
            <a:off x="7763816" y="3912465"/>
            <a:ext cx="3858869" cy="166518"/>
            <a:chOff x="6767995" y="2355163"/>
            <a:chExt cx="3384550" cy="146050"/>
          </a:xfrm>
          <a:solidFill>
            <a:schemeClr val="tx1"/>
          </a:solidFill>
        </p:grpSpPr>
        <p:sp>
          <p:nvSpPr>
            <p:cNvPr id="17" name="object 8">
              <a:extLst>
                <a:ext uri="{FF2B5EF4-FFF2-40B4-BE49-F238E27FC236}">
                  <a16:creationId xmlns:a16="http://schemas.microsoft.com/office/drawing/2014/main" id="{FFAC98B7-55BF-AF14-EE2D-9AB6355C7EA8}"/>
                </a:ext>
              </a:extLst>
            </p:cNvPr>
            <p:cNvSpPr/>
            <p:nvPr/>
          </p:nvSpPr>
          <p:spPr>
            <a:xfrm>
              <a:off x="6767995" y="2427960"/>
              <a:ext cx="3328035" cy="0"/>
            </a:xfrm>
            <a:custGeom>
              <a:avLst/>
              <a:gdLst/>
              <a:ahLst/>
              <a:cxnLst/>
              <a:rect l="l" t="t" r="r" b="b"/>
              <a:pathLst>
                <a:path w="3328034">
                  <a:moveTo>
                    <a:pt x="0" y="0"/>
                  </a:moveTo>
                  <a:lnTo>
                    <a:pt x="3327704" y="0"/>
                  </a:lnTo>
                </a:path>
              </a:pathLst>
            </a:custGeom>
            <a:grpFill/>
            <a:ln w="24790">
              <a:solidFill>
                <a:schemeClr val="tx1"/>
              </a:solidFill>
            </a:ln>
          </p:spPr>
          <p:txBody>
            <a:bodyPr wrap="square" lIns="0" tIns="0" rIns="0" bIns="0" rtlCol="0"/>
            <a:lstStyle/>
            <a:p>
              <a:endParaRPr sz="2052">
                <a:latin typeface="Montserrat" pitchFamily="2" charset="0"/>
              </a:endParaRPr>
            </a:p>
          </p:txBody>
        </p:sp>
        <p:sp>
          <p:nvSpPr>
            <p:cNvPr id="18" name="object 9">
              <a:extLst>
                <a:ext uri="{FF2B5EF4-FFF2-40B4-BE49-F238E27FC236}">
                  <a16:creationId xmlns:a16="http://schemas.microsoft.com/office/drawing/2014/main" id="{95ABDE25-047D-3D65-B329-12465698BDBA}"/>
                </a:ext>
              </a:extLst>
            </p:cNvPr>
            <p:cNvSpPr/>
            <p:nvPr/>
          </p:nvSpPr>
          <p:spPr>
            <a:xfrm>
              <a:off x="10073703" y="2355163"/>
              <a:ext cx="78740" cy="146050"/>
            </a:xfrm>
            <a:custGeom>
              <a:avLst/>
              <a:gdLst/>
              <a:ahLst/>
              <a:cxnLst/>
              <a:rect l="l" t="t" r="r" b="b"/>
              <a:pathLst>
                <a:path w="78740" h="146050">
                  <a:moveTo>
                    <a:pt x="0" y="0"/>
                  </a:moveTo>
                  <a:lnTo>
                    <a:pt x="0" y="145592"/>
                  </a:lnTo>
                  <a:lnTo>
                    <a:pt x="78295" y="72796"/>
                  </a:lnTo>
                  <a:lnTo>
                    <a:pt x="0" y="0"/>
                  </a:lnTo>
                  <a:close/>
                </a:path>
              </a:pathLst>
            </a:custGeom>
            <a:grpFill/>
          </p:spPr>
          <p:txBody>
            <a:bodyPr wrap="square" lIns="0" tIns="0" rIns="0" bIns="0" rtlCol="0"/>
            <a:lstStyle/>
            <a:p>
              <a:endParaRPr sz="2052">
                <a:latin typeface="Montserrat" pitchFamily="2" charset="0"/>
              </a:endParaRPr>
            </a:p>
          </p:txBody>
        </p:sp>
      </p:grpSp>
      <p:grpSp>
        <p:nvGrpSpPr>
          <p:cNvPr id="25" name="object 10">
            <a:extLst>
              <a:ext uri="{FF2B5EF4-FFF2-40B4-BE49-F238E27FC236}">
                <a16:creationId xmlns:a16="http://schemas.microsoft.com/office/drawing/2014/main" id="{05C2B285-1C76-35CF-AE14-B95CCEE7D02A}"/>
              </a:ext>
            </a:extLst>
          </p:cNvPr>
          <p:cNvGrpSpPr/>
          <p:nvPr/>
        </p:nvGrpSpPr>
        <p:grpSpPr>
          <a:xfrm>
            <a:off x="695325" y="3892861"/>
            <a:ext cx="333036" cy="205613"/>
            <a:chOff x="568340" y="2337968"/>
            <a:chExt cx="292100" cy="180340"/>
          </a:xfrm>
        </p:grpSpPr>
        <p:sp>
          <p:nvSpPr>
            <p:cNvPr id="27" name="object 11">
              <a:extLst>
                <a:ext uri="{FF2B5EF4-FFF2-40B4-BE49-F238E27FC236}">
                  <a16:creationId xmlns:a16="http://schemas.microsoft.com/office/drawing/2014/main" id="{90510F0E-C76B-BF59-5394-74390BDE2399}"/>
                </a:ext>
              </a:extLst>
            </p:cNvPr>
            <p:cNvSpPr/>
            <p:nvPr/>
          </p:nvSpPr>
          <p:spPr>
            <a:xfrm>
              <a:off x="649348" y="2427960"/>
              <a:ext cx="210820" cy="0"/>
            </a:xfrm>
            <a:custGeom>
              <a:avLst/>
              <a:gdLst/>
              <a:ahLst/>
              <a:cxnLst/>
              <a:rect l="l" t="t" r="r" b="b"/>
              <a:pathLst>
                <a:path w="210819">
                  <a:moveTo>
                    <a:pt x="0" y="0"/>
                  </a:moveTo>
                  <a:lnTo>
                    <a:pt x="210809" y="0"/>
                  </a:lnTo>
                </a:path>
              </a:pathLst>
            </a:custGeom>
            <a:ln w="24790">
              <a:solidFill>
                <a:srgbClr val="8DC63F"/>
              </a:solidFill>
            </a:ln>
          </p:spPr>
          <p:txBody>
            <a:bodyPr wrap="square" lIns="0" tIns="0" rIns="0" bIns="0" rtlCol="0"/>
            <a:lstStyle/>
            <a:p>
              <a:endParaRPr sz="2052">
                <a:latin typeface="Montserrat" pitchFamily="2" charset="0"/>
              </a:endParaRPr>
            </a:p>
          </p:txBody>
        </p:sp>
        <p:pic>
          <p:nvPicPr>
            <p:cNvPr id="61" name="object 12">
              <a:extLst>
                <a:ext uri="{FF2B5EF4-FFF2-40B4-BE49-F238E27FC236}">
                  <a16:creationId xmlns:a16="http://schemas.microsoft.com/office/drawing/2014/main" id="{9D29F27E-260F-FE2E-C5A7-6C121380B197}"/>
                </a:ext>
              </a:extLst>
            </p:cNvPr>
            <p:cNvPicPr/>
            <p:nvPr/>
          </p:nvPicPr>
          <p:blipFill>
            <a:blip r:embed="rId4" cstate="print"/>
            <a:stretch>
              <a:fillRect/>
            </a:stretch>
          </p:blipFill>
          <p:spPr>
            <a:xfrm>
              <a:off x="568340" y="2337968"/>
              <a:ext cx="180009" cy="179997"/>
            </a:xfrm>
            <a:prstGeom prst="rect">
              <a:avLst/>
            </a:prstGeom>
          </p:spPr>
        </p:pic>
      </p:grpSp>
      <p:sp>
        <p:nvSpPr>
          <p:cNvPr id="146" name="TextBox 145">
            <a:extLst>
              <a:ext uri="{FF2B5EF4-FFF2-40B4-BE49-F238E27FC236}">
                <a16:creationId xmlns:a16="http://schemas.microsoft.com/office/drawing/2014/main" id="{983FA0FA-3B8C-D07E-BF8A-350C1D32403C}"/>
              </a:ext>
            </a:extLst>
          </p:cNvPr>
          <p:cNvSpPr txBox="1"/>
          <p:nvPr/>
        </p:nvSpPr>
        <p:spPr>
          <a:xfrm>
            <a:off x="1079527" y="3826187"/>
            <a:ext cx="1132041" cy="338554"/>
          </a:xfrm>
          <a:prstGeom prst="rect">
            <a:avLst/>
          </a:prstGeom>
          <a:noFill/>
        </p:spPr>
        <p:txBody>
          <a:bodyPr wrap="none" rtlCol="0">
            <a:spAutoFit/>
          </a:bodyPr>
          <a:lstStyle/>
          <a:p>
            <a:r>
              <a:rPr lang="ru-RU" sz="1600" b="1" dirty="0">
                <a:solidFill>
                  <a:srgbClr val="8DC63F"/>
                </a:solidFill>
                <a:latin typeface="Montserrat" pitchFamily="2" charset="0"/>
              </a:rPr>
              <a:t>2023 год</a:t>
            </a:r>
          </a:p>
        </p:txBody>
      </p:sp>
      <p:sp>
        <p:nvSpPr>
          <p:cNvPr id="147" name="TextBox 146">
            <a:extLst>
              <a:ext uri="{FF2B5EF4-FFF2-40B4-BE49-F238E27FC236}">
                <a16:creationId xmlns:a16="http://schemas.microsoft.com/office/drawing/2014/main" id="{C276ED99-5A4D-6058-C42F-2F1D5F157CB7}"/>
              </a:ext>
            </a:extLst>
          </p:cNvPr>
          <p:cNvSpPr txBox="1"/>
          <p:nvPr/>
        </p:nvSpPr>
        <p:spPr>
          <a:xfrm>
            <a:off x="6562646" y="3826187"/>
            <a:ext cx="1151277" cy="338554"/>
          </a:xfrm>
          <a:prstGeom prst="rect">
            <a:avLst/>
          </a:prstGeom>
          <a:noFill/>
        </p:spPr>
        <p:txBody>
          <a:bodyPr wrap="none" rtlCol="0">
            <a:spAutoFit/>
          </a:bodyPr>
          <a:lstStyle/>
          <a:p>
            <a:r>
              <a:rPr lang="ru-RU" sz="1600" b="1" dirty="0">
                <a:latin typeface="Montserrat" pitchFamily="2" charset="0"/>
              </a:rPr>
              <a:t>2024 год</a:t>
            </a:r>
          </a:p>
        </p:txBody>
      </p:sp>
      <p:sp>
        <p:nvSpPr>
          <p:cNvPr id="149" name="TextBox 148">
            <a:extLst>
              <a:ext uri="{FF2B5EF4-FFF2-40B4-BE49-F238E27FC236}">
                <a16:creationId xmlns:a16="http://schemas.microsoft.com/office/drawing/2014/main" id="{261A1DB3-F19B-4D4D-FD58-2EC1345FCCA5}"/>
              </a:ext>
            </a:extLst>
          </p:cNvPr>
          <p:cNvSpPr txBox="1"/>
          <p:nvPr/>
        </p:nvSpPr>
        <p:spPr>
          <a:xfrm>
            <a:off x="751140" y="4251820"/>
            <a:ext cx="4418390" cy="923330"/>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Реализация</a:t>
            </a:r>
            <a:r>
              <a:rPr lang="ru-RU" sz="900" dirty="0">
                <a:solidFill>
                  <a:srgbClr val="8DC63F"/>
                </a:solidFill>
                <a:effectLst/>
                <a:latin typeface="Montserrat" pitchFamily="2" charset="0"/>
              </a:rPr>
              <a:t> </a:t>
            </a:r>
            <a:r>
              <a:rPr lang="ru-RU" sz="900" b="1" dirty="0">
                <a:solidFill>
                  <a:srgbClr val="8DC63F"/>
                </a:solidFill>
                <a:effectLst/>
                <a:latin typeface="Montserrat" pitchFamily="2" charset="0"/>
              </a:rPr>
              <a:t>5 </a:t>
            </a:r>
            <a:r>
              <a:rPr lang="ru-RU" sz="900" b="1" dirty="0">
                <a:effectLst/>
                <a:latin typeface="Montserrat" pitchFamily="2" charset="0"/>
              </a:rPr>
              <a:t>образовательных программ в сетевой форме</a:t>
            </a:r>
            <a:r>
              <a:rPr lang="ru-RU" sz="900" dirty="0">
                <a:solidFill>
                  <a:srgbClr val="000000"/>
                </a:solidFill>
                <a:effectLst/>
                <a:latin typeface="Montserrat" pitchFamily="2" charset="0"/>
              </a:rPr>
              <a:t>, в т. ч. с зарубежными университетами: Астраханский государственный университет, Донецкий национальный университет экономики и торговли им. Туган-Барановского, Наманганский университет (Узбекистан), частное учреждение высшего образования «Московская академия предпринимательства», </a:t>
            </a:r>
            <a:r>
              <a:rPr lang="ru-RU" sz="900" dirty="0" err="1">
                <a:solidFill>
                  <a:srgbClr val="000000"/>
                </a:solidFill>
                <a:effectLst/>
                <a:latin typeface="Montserrat" pitchFamily="2" charset="0"/>
              </a:rPr>
              <a:t>РосНОУ</a:t>
            </a:r>
            <a:endParaRPr lang="ru-RU" sz="900" dirty="0">
              <a:solidFill>
                <a:srgbClr val="000000"/>
              </a:solidFill>
              <a:effectLst/>
              <a:latin typeface="Montserrat" pitchFamily="2" charset="0"/>
            </a:endParaRPr>
          </a:p>
        </p:txBody>
      </p:sp>
      <p:sp>
        <p:nvSpPr>
          <p:cNvPr id="4" name="TextBox 3">
            <a:extLst>
              <a:ext uri="{FF2B5EF4-FFF2-40B4-BE49-F238E27FC236}">
                <a16:creationId xmlns:a16="http://schemas.microsoft.com/office/drawing/2014/main" id="{1F9E9938-0505-C357-5A69-48F9ABA60E6D}"/>
              </a:ext>
            </a:extLst>
          </p:cNvPr>
          <p:cNvSpPr txBox="1"/>
          <p:nvPr/>
        </p:nvSpPr>
        <p:spPr>
          <a:xfrm>
            <a:off x="6142872" y="4251820"/>
            <a:ext cx="5389921" cy="1592744"/>
          </a:xfrm>
          <a:prstGeom prst="rect">
            <a:avLst/>
          </a:prstGeom>
          <a:noFill/>
        </p:spPr>
        <p:txBody>
          <a:bodyPr wrap="square" rtlCol="0">
            <a:spAutoFit/>
          </a:bodyPr>
          <a:lstStyle/>
          <a:p>
            <a:pPr>
              <a:spcAft>
                <a:spcPts val="300"/>
              </a:spcAft>
            </a:pPr>
            <a:r>
              <a:rPr lang="ru-RU" sz="900" dirty="0">
                <a:solidFill>
                  <a:srgbClr val="000000"/>
                </a:solidFill>
                <a:effectLst/>
                <a:latin typeface="Montserrat" pitchFamily="2" charset="0"/>
              </a:rPr>
              <a:t>Реализация </a:t>
            </a:r>
            <a:r>
              <a:rPr lang="ru-RU" sz="900" b="1" dirty="0">
                <a:effectLst/>
                <a:latin typeface="Montserrat" pitchFamily="2" charset="0"/>
              </a:rPr>
              <a:t>не менее </a:t>
            </a:r>
            <a:r>
              <a:rPr lang="ru-RU" sz="900" b="1" dirty="0">
                <a:solidFill>
                  <a:srgbClr val="8DC63F"/>
                </a:solidFill>
                <a:effectLst/>
                <a:latin typeface="Montserrat" pitchFamily="2" charset="0"/>
              </a:rPr>
              <a:t>28</a:t>
            </a:r>
            <a:r>
              <a:rPr lang="ru-RU" sz="900" b="1" dirty="0">
                <a:solidFill>
                  <a:srgbClr val="41286B"/>
                </a:solidFill>
                <a:effectLst/>
                <a:latin typeface="Montserrat" pitchFamily="2" charset="0"/>
              </a:rPr>
              <a:t> </a:t>
            </a:r>
            <a:r>
              <a:rPr lang="ru-RU" sz="900" b="1" dirty="0">
                <a:effectLst/>
                <a:latin typeface="Montserrat" pitchFamily="2" charset="0"/>
              </a:rPr>
              <a:t>сетевых образовательных программам</a:t>
            </a:r>
            <a:r>
              <a:rPr lang="ru-RU" sz="900" dirty="0">
                <a:solidFill>
                  <a:srgbClr val="000000"/>
                </a:solidFill>
                <a:effectLst/>
                <a:latin typeface="Montserrat" pitchFamily="2" charset="0"/>
              </a:rPr>
              <a:t>, в том числе с:</a:t>
            </a:r>
          </a:p>
          <a:p>
            <a:pPr marL="171450" indent="-171450">
              <a:spcAft>
                <a:spcPts val="300"/>
              </a:spcAft>
              <a:buFont typeface="Arial" panose="020B0604020202020204" pitchFamily="34" charset="0"/>
              <a:buChar char="•"/>
            </a:pPr>
            <a:r>
              <a:rPr lang="ru-RU" sz="900" b="1" dirty="0">
                <a:effectLst/>
                <a:latin typeface="Montserrat" pitchFamily="2" charset="0"/>
              </a:rPr>
              <a:t>медицинскими университетами </a:t>
            </a:r>
            <a:r>
              <a:rPr lang="ru-RU" sz="900" dirty="0">
                <a:solidFill>
                  <a:srgbClr val="000000"/>
                </a:solidFill>
                <a:effectLst/>
                <a:latin typeface="Montserrat" pitchFamily="2" charset="0"/>
              </a:rPr>
              <a:t>(Первый московский государственный медицинский университет имени И.М. Сеченова, Самарский государственный медицинский университет)</a:t>
            </a:r>
          </a:p>
          <a:p>
            <a:pPr marL="171450" indent="-171450">
              <a:spcAft>
                <a:spcPts val="300"/>
              </a:spcAft>
              <a:buFont typeface="Arial" panose="020B0604020202020204" pitchFamily="34" charset="0"/>
              <a:buChar char="•"/>
            </a:pPr>
            <a:r>
              <a:rPr lang="ru-RU" sz="900" b="1" dirty="0">
                <a:effectLst/>
                <a:latin typeface="Montserrat" pitchFamily="2" charset="0"/>
              </a:rPr>
              <a:t>Донецким национальным университетом </a:t>
            </a:r>
            <a:r>
              <a:rPr lang="ru-RU" sz="900" dirty="0">
                <a:solidFill>
                  <a:srgbClr val="000000"/>
                </a:solidFill>
                <a:effectLst/>
                <a:latin typeface="Montserrat" pitchFamily="2" charset="0"/>
              </a:rPr>
              <a:t>экономики и торговли имени Михаила Туран-Барановского</a:t>
            </a:r>
          </a:p>
          <a:p>
            <a:pPr marL="171450" indent="-171450">
              <a:spcAft>
                <a:spcPts val="300"/>
              </a:spcAft>
              <a:buFont typeface="Arial" panose="020B0604020202020204" pitchFamily="34" charset="0"/>
              <a:buChar char="•"/>
            </a:pPr>
            <a:r>
              <a:rPr lang="ru-RU" sz="900" b="1" dirty="0">
                <a:effectLst/>
                <a:latin typeface="Montserrat" pitchFamily="2" charset="0"/>
              </a:rPr>
              <a:t>зарубежными университетами </a:t>
            </a:r>
            <a:r>
              <a:rPr lang="ru-RU" sz="900" dirty="0">
                <a:solidFill>
                  <a:srgbClr val="000000"/>
                </a:solidFill>
                <a:effectLst/>
                <a:latin typeface="Montserrat" pitchFamily="2" charset="0"/>
              </a:rPr>
              <a:t>(Наманганский университет (Узбекистан), </a:t>
            </a:r>
            <a:r>
              <a:rPr lang="ru-RU" sz="900" dirty="0" err="1">
                <a:solidFill>
                  <a:srgbClr val="000000"/>
                </a:solidFill>
                <a:effectLst/>
                <a:latin typeface="Montserrat" pitchFamily="2" charset="0"/>
              </a:rPr>
              <a:t>Шаньдунский</a:t>
            </a:r>
            <a:r>
              <a:rPr lang="ru-RU" sz="900" dirty="0">
                <a:solidFill>
                  <a:srgbClr val="000000"/>
                </a:solidFill>
                <a:effectLst/>
                <a:latin typeface="Montserrat" pitchFamily="2" charset="0"/>
              </a:rPr>
              <a:t> технологический университет (</a:t>
            </a:r>
            <a:r>
              <a:rPr lang="en" sz="900" dirty="0">
                <a:solidFill>
                  <a:srgbClr val="000000"/>
                </a:solidFill>
                <a:effectLst/>
                <a:latin typeface="Montserrat" pitchFamily="2" charset="0"/>
              </a:rPr>
              <a:t>SDUT), </a:t>
            </a:r>
            <a:r>
              <a:rPr lang="ru-RU" sz="900" dirty="0">
                <a:solidFill>
                  <a:srgbClr val="000000"/>
                </a:solidFill>
                <a:effectLst/>
                <a:latin typeface="Montserrat" pitchFamily="2" charset="0"/>
              </a:rPr>
              <a:t>Кыргызско-Российский Славянский университет имени первого президента РФ Б.Н. Ельцина, Институт технологий и инновационного менеджмента в городе Куляб)</a:t>
            </a:r>
          </a:p>
        </p:txBody>
      </p:sp>
      <p:sp>
        <p:nvSpPr>
          <p:cNvPr id="5" name="TextBox 4">
            <a:extLst>
              <a:ext uri="{FF2B5EF4-FFF2-40B4-BE49-F238E27FC236}">
                <a16:creationId xmlns:a16="http://schemas.microsoft.com/office/drawing/2014/main" id="{5593E895-898D-6A9E-0A12-572AB648968C}"/>
              </a:ext>
            </a:extLst>
          </p:cNvPr>
          <p:cNvSpPr txBox="1"/>
          <p:nvPr/>
        </p:nvSpPr>
        <p:spPr>
          <a:xfrm>
            <a:off x="751140" y="1792962"/>
            <a:ext cx="5162716" cy="1946687"/>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ru-RU" sz="900" dirty="0">
                <a:effectLst/>
                <a:latin typeface="Montserrat" pitchFamily="2" charset="0"/>
              </a:rPr>
              <a:t>Сформирована </a:t>
            </a:r>
            <a:r>
              <a:rPr lang="ru-RU" sz="900" b="1" dirty="0">
                <a:effectLst/>
                <a:latin typeface="Montserrat" pitchFamily="2" charset="0"/>
              </a:rPr>
              <a:t>инфраструктура</a:t>
            </a:r>
            <a:r>
              <a:rPr lang="ru-RU" sz="900" dirty="0">
                <a:effectLst/>
                <a:latin typeface="Montserrat" pitchFamily="2" charset="0"/>
              </a:rPr>
              <a:t> для выявления и развития </a:t>
            </a:r>
            <a:r>
              <a:rPr lang="ru-RU" sz="900" b="1" dirty="0">
                <a:effectLst/>
                <a:latin typeface="Montserrat" pitchFamily="2" charset="0"/>
              </a:rPr>
              <a:t>предпринимательских компетенций </a:t>
            </a:r>
            <a:r>
              <a:rPr lang="ru-RU" sz="900" dirty="0">
                <a:effectLst/>
                <a:latin typeface="Montserrat" pitchFamily="2" charset="0"/>
              </a:rPr>
              <a:t>обучающихся Университета: стартап- студия, технологические коворкинги, центр оценки компетенций, институт «Долина инноваций»</a:t>
            </a:r>
          </a:p>
          <a:p>
            <a:pPr marL="171450" indent="-171450">
              <a:spcAft>
                <a:spcPts val="300"/>
              </a:spcAft>
              <a:buFont typeface="Arial" panose="020B0604020202020204" pitchFamily="34" charset="0"/>
              <a:buChar char="•"/>
            </a:pPr>
            <a:r>
              <a:rPr lang="ru-RU" sz="900" dirty="0">
                <a:effectLst/>
                <a:latin typeface="Montserrat" pitchFamily="2" charset="0"/>
              </a:rPr>
              <a:t>Внедрены в образовательные программы дисциплины, </a:t>
            </a:r>
            <a:r>
              <a:rPr lang="ru-RU" sz="900" b="1" dirty="0">
                <a:effectLst/>
                <a:latin typeface="Montserrat" pitchFamily="2" charset="0"/>
              </a:rPr>
              <a:t>формирующие </a:t>
            </a:r>
            <a:r>
              <a:rPr lang="ru-RU" sz="900" dirty="0">
                <a:effectLst/>
                <a:latin typeface="Montserrat" pitchFamily="2" charset="0"/>
              </a:rPr>
              <a:t>предпринимательские </a:t>
            </a:r>
            <a:r>
              <a:rPr lang="ru-RU" sz="900" b="1" dirty="0">
                <a:effectLst/>
                <a:latin typeface="Montserrat" pitchFamily="2" charset="0"/>
              </a:rPr>
              <a:t>компетенции и навыки </a:t>
            </a:r>
            <a:r>
              <a:rPr lang="ru-RU" sz="900" dirty="0">
                <a:effectLst/>
                <a:latin typeface="Montserrat" pitchFamily="2" charset="0"/>
              </a:rPr>
              <a:t>проектной работы</a:t>
            </a:r>
          </a:p>
          <a:p>
            <a:pPr marL="171450" indent="-171450">
              <a:spcAft>
                <a:spcPts val="300"/>
              </a:spcAft>
              <a:buFont typeface="Arial" panose="020B0604020202020204" pitchFamily="34" charset="0"/>
              <a:buChar char="•"/>
            </a:pPr>
            <a:r>
              <a:rPr lang="ru-RU" sz="900" b="1" dirty="0">
                <a:effectLst/>
                <a:latin typeface="Montserrat" pitchFamily="2" charset="0"/>
              </a:rPr>
              <a:t>Вовлечены</a:t>
            </a:r>
            <a:r>
              <a:rPr lang="ru-RU" sz="900" dirty="0">
                <a:effectLst/>
                <a:latin typeface="Montserrat" pitchFamily="2" charset="0"/>
              </a:rPr>
              <a:t> в проектную деятельность более </a:t>
            </a:r>
            <a:r>
              <a:rPr lang="ru-RU" sz="900" b="1" dirty="0">
                <a:solidFill>
                  <a:srgbClr val="93D70A"/>
                </a:solidFill>
                <a:effectLst/>
                <a:latin typeface="Montserrat" pitchFamily="2" charset="0"/>
              </a:rPr>
              <a:t>75%</a:t>
            </a:r>
            <a:r>
              <a:rPr lang="ru-RU" sz="900" dirty="0">
                <a:solidFill>
                  <a:srgbClr val="93D70A"/>
                </a:solidFill>
                <a:effectLst/>
                <a:latin typeface="Montserrat" pitchFamily="2" charset="0"/>
              </a:rPr>
              <a:t> </a:t>
            </a:r>
            <a:r>
              <a:rPr lang="ru-RU" sz="900" dirty="0">
                <a:effectLst/>
                <a:latin typeface="Montserrat" pitchFamily="2" charset="0"/>
              </a:rPr>
              <a:t>обучающихся</a:t>
            </a:r>
          </a:p>
          <a:p>
            <a:pPr marL="171450" indent="-171450">
              <a:spcAft>
                <a:spcPts val="300"/>
              </a:spcAft>
              <a:buFont typeface="Arial" panose="020B0604020202020204" pitchFamily="34" charset="0"/>
              <a:buChar char="•"/>
            </a:pPr>
            <a:r>
              <a:rPr lang="ru-RU" sz="900" dirty="0">
                <a:effectLst/>
                <a:latin typeface="Montserrat" pitchFamily="2" charset="0"/>
              </a:rPr>
              <a:t>Инициировано </a:t>
            </a:r>
            <a:r>
              <a:rPr lang="ru-RU" sz="900" b="1" dirty="0">
                <a:solidFill>
                  <a:srgbClr val="93D70A"/>
                </a:solidFill>
                <a:effectLst/>
                <a:latin typeface="Montserrat" pitchFamily="2" charset="0"/>
              </a:rPr>
              <a:t>108</a:t>
            </a:r>
            <a:r>
              <a:rPr lang="ru-RU" sz="900" dirty="0">
                <a:effectLst/>
                <a:latin typeface="Montserrat" pitchFamily="2" charset="0"/>
              </a:rPr>
              <a:t> </a:t>
            </a:r>
            <a:r>
              <a:rPr lang="ru-RU" sz="900" b="1" dirty="0">
                <a:effectLst/>
                <a:latin typeface="Montserrat" pitchFamily="2" charset="0"/>
              </a:rPr>
              <a:t>стартап-проектов </a:t>
            </a:r>
            <a:r>
              <a:rPr lang="ru-RU" sz="900" dirty="0">
                <a:effectLst/>
                <a:latin typeface="Montserrat" pitchFamily="2" charset="0"/>
              </a:rPr>
              <a:t>в рамках реализации программы </a:t>
            </a:r>
            <a:r>
              <a:rPr lang="ru-RU" sz="900" b="1" dirty="0">
                <a:effectLst/>
                <a:latin typeface="Montserrat" pitchFamily="2" charset="0"/>
              </a:rPr>
              <a:t>«</a:t>
            </a:r>
            <a:r>
              <a:rPr lang="ru-RU" sz="900" b="1" dirty="0" err="1">
                <a:effectLst/>
                <a:latin typeface="Montserrat" pitchFamily="2" charset="0"/>
              </a:rPr>
              <a:t>Стартап</a:t>
            </a:r>
            <a:r>
              <a:rPr lang="ru-RU" sz="900" b="1" dirty="0">
                <a:effectLst/>
                <a:latin typeface="Montserrat" pitchFamily="2" charset="0"/>
              </a:rPr>
              <a:t> как диплом», </a:t>
            </a:r>
            <a:r>
              <a:rPr lang="ru-RU" sz="900" dirty="0">
                <a:effectLst/>
                <a:latin typeface="Montserrat" pitchFamily="2" charset="0"/>
              </a:rPr>
              <a:t>проектные команды которых составили </a:t>
            </a:r>
            <a:r>
              <a:rPr lang="ru-RU" sz="900" b="1" dirty="0">
                <a:solidFill>
                  <a:srgbClr val="93D70A"/>
                </a:solidFill>
                <a:effectLst/>
                <a:latin typeface="Montserrat" pitchFamily="2" charset="0"/>
              </a:rPr>
              <a:t>278</a:t>
            </a:r>
            <a:r>
              <a:rPr lang="ru-RU" sz="900" b="1" dirty="0">
                <a:effectLst/>
                <a:latin typeface="Montserrat" pitchFamily="2" charset="0"/>
              </a:rPr>
              <a:t> студентов</a:t>
            </a:r>
          </a:p>
          <a:p>
            <a:pPr marL="171450" indent="-171450">
              <a:spcAft>
                <a:spcPts val="300"/>
              </a:spcAft>
              <a:buFont typeface="Arial" panose="020B0604020202020204" pitchFamily="34" charset="0"/>
              <a:buChar char="•"/>
            </a:pPr>
            <a:r>
              <a:rPr lang="ru-RU" sz="900" dirty="0">
                <a:effectLst/>
                <a:latin typeface="Montserrat" pitchFamily="2" charset="0"/>
              </a:rPr>
              <a:t>Приняты к дальнейшей подготовке к коммерциализации </a:t>
            </a:r>
            <a:r>
              <a:rPr lang="ru-RU" sz="900" b="1" dirty="0">
                <a:solidFill>
                  <a:srgbClr val="93D70A"/>
                </a:solidFill>
                <a:effectLst/>
                <a:latin typeface="Montserrat" pitchFamily="2" charset="0"/>
              </a:rPr>
              <a:t>12</a:t>
            </a:r>
            <a:r>
              <a:rPr lang="ru-RU" sz="900" dirty="0">
                <a:effectLst/>
                <a:latin typeface="Montserrat" pitchFamily="2" charset="0"/>
              </a:rPr>
              <a:t> </a:t>
            </a:r>
            <a:r>
              <a:rPr lang="ru-RU" sz="900" b="1" dirty="0">
                <a:effectLst/>
                <a:latin typeface="Montserrat" pitchFamily="2" charset="0"/>
              </a:rPr>
              <a:t>проектов, получивших наивысшую оценку</a:t>
            </a:r>
          </a:p>
          <a:p>
            <a:pPr marL="171450" indent="-171450">
              <a:spcAft>
                <a:spcPts val="300"/>
              </a:spcAft>
              <a:buFont typeface="Arial" panose="020B0604020202020204" pitchFamily="34" charset="0"/>
              <a:buChar char="•"/>
            </a:pPr>
            <a:endParaRPr lang="ru-RU" sz="900" dirty="0">
              <a:solidFill>
                <a:srgbClr val="000000"/>
              </a:solidFill>
              <a:effectLst/>
              <a:latin typeface="Montserrat" pitchFamily="2" charset="0"/>
            </a:endParaRPr>
          </a:p>
        </p:txBody>
      </p:sp>
      <p:sp>
        <p:nvSpPr>
          <p:cNvPr id="8" name="TextBox 7">
            <a:extLst>
              <a:ext uri="{FF2B5EF4-FFF2-40B4-BE49-F238E27FC236}">
                <a16:creationId xmlns:a16="http://schemas.microsoft.com/office/drawing/2014/main" id="{296EA309-F886-4710-A00C-D2D3ED69C485}"/>
              </a:ext>
            </a:extLst>
          </p:cNvPr>
          <p:cNvSpPr txBox="1"/>
          <p:nvPr/>
        </p:nvSpPr>
        <p:spPr>
          <a:xfrm>
            <a:off x="6142872" y="1792962"/>
            <a:ext cx="5389921" cy="1215717"/>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Включение в проектную деятельность </a:t>
            </a:r>
            <a:r>
              <a:rPr lang="ru-RU" sz="900" b="1" dirty="0">
                <a:effectLst/>
                <a:latin typeface="Montserrat" pitchFamily="2" charset="0"/>
              </a:rPr>
              <a:t>не менее </a:t>
            </a:r>
            <a:r>
              <a:rPr lang="ru-RU" sz="900" b="1" dirty="0">
                <a:solidFill>
                  <a:srgbClr val="8DC63F"/>
                </a:solidFill>
                <a:effectLst/>
                <a:latin typeface="Montserrat" pitchFamily="2" charset="0"/>
              </a:rPr>
              <a:t>20% </a:t>
            </a:r>
            <a:r>
              <a:rPr lang="ru-RU" sz="900" b="1" dirty="0">
                <a:effectLst/>
                <a:latin typeface="Montserrat" pitchFamily="2" charset="0"/>
              </a:rPr>
              <a:t>выпускников</a:t>
            </a:r>
            <a:r>
              <a:rPr lang="ru-RU" sz="900" dirty="0">
                <a:solidFill>
                  <a:srgbClr val="000000"/>
                </a:solidFill>
                <a:effectLst/>
                <a:latin typeface="Montserrat" pitchFamily="2" charset="0"/>
              </a:rPr>
              <a:t>, выполняющих </a:t>
            </a:r>
            <a:r>
              <a:rPr lang="ru-RU" sz="900" b="1" dirty="0">
                <a:effectLst/>
                <a:latin typeface="Montserrat" pitchFamily="2" charset="0"/>
              </a:rPr>
              <a:t>комплексные выпускные квалификационные </a:t>
            </a:r>
            <a:r>
              <a:rPr lang="ru-RU" sz="900" dirty="0">
                <a:solidFill>
                  <a:srgbClr val="000000"/>
                </a:solidFill>
                <a:effectLst/>
                <a:latin typeface="Montserrat" pitchFamily="2" charset="0"/>
              </a:rPr>
              <a:t>работы</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Привлечение </a:t>
            </a:r>
            <a:r>
              <a:rPr lang="ru-RU" sz="900" b="1" dirty="0">
                <a:effectLst/>
                <a:latin typeface="Montserrat" pitchFamily="2" charset="0"/>
              </a:rPr>
              <a:t>не менее </a:t>
            </a:r>
            <a:r>
              <a:rPr lang="ru-RU" sz="900" b="1" dirty="0">
                <a:solidFill>
                  <a:srgbClr val="8DC63F"/>
                </a:solidFill>
                <a:effectLst/>
                <a:latin typeface="Montserrat" pitchFamily="2" charset="0"/>
              </a:rPr>
              <a:t>280</a:t>
            </a:r>
            <a:r>
              <a:rPr lang="ru-RU" sz="900" b="1" dirty="0">
                <a:solidFill>
                  <a:srgbClr val="41286B"/>
                </a:solidFill>
                <a:effectLst/>
                <a:latin typeface="Montserrat" pitchFamily="2" charset="0"/>
              </a:rPr>
              <a:t> </a:t>
            </a:r>
            <a:r>
              <a:rPr lang="ru-RU" sz="900" b="1" dirty="0">
                <a:effectLst/>
                <a:latin typeface="Montserrat" pitchFamily="2" charset="0"/>
              </a:rPr>
              <a:t>студентов</a:t>
            </a:r>
            <a:r>
              <a:rPr lang="ru-RU" sz="900" b="1" dirty="0">
                <a:solidFill>
                  <a:srgbClr val="41286B"/>
                </a:solidFill>
                <a:effectLst/>
                <a:latin typeface="Montserrat" pitchFamily="2" charset="0"/>
              </a:rPr>
              <a:t> </a:t>
            </a:r>
            <a:r>
              <a:rPr lang="ru-RU" sz="900" dirty="0">
                <a:solidFill>
                  <a:srgbClr val="000000"/>
                </a:solidFill>
                <a:effectLst/>
                <a:latin typeface="Montserrat" pitchFamily="2" charset="0"/>
              </a:rPr>
              <a:t>к разработке </a:t>
            </a:r>
            <a:r>
              <a:rPr lang="ru-RU" sz="900" b="1" dirty="0">
                <a:solidFill>
                  <a:srgbClr val="8DC63F"/>
                </a:solidFill>
                <a:effectLst/>
                <a:latin typeface="Montserrat" pitchFamily="2" charset="0"/>
              </a:rPr>
              <a:t>120</a:t>
            </a:r>
            <a:r>
              <a:rPr lang="ru-RU" sz="900" dirty="0">
                <a:solidFill>
                  <a:srgbClr val="000000"/>
                </a:solidFill>
                <a:effectLst/>
                <a:latin typeface="Montserrat" pitchFamily="2" charset="0"/>
              </a:rPr>
              <a:t> </a:t>
            </a:r>
            <a:r>
              <a:rPr lang="ru-RU" sz="900" b="1" dirty="0">
                <a:effectLst/>
                <a:latin typeface="Montserrat" pitchFamily="2" charset="0"/>
              </a:rPr>
              <a:t>потенциальных стартап-проектов </a:t>
            </a:r>
            <a:r>
              <a:rPr lang="ru-RU" sz="900" dirty="0">
                <a:solidFill>
                  <a:srgbClr val="000000"/>
                </a:solidFill>
                <a:effectLst/>
                <a:latin typeface="Montserrat" pitchFamily="2" charset="0"/>
              </a:rPr>
              <a:t>в рамках реализации программы </a:t>
            </a:r>
            <a:r>
              <a:rPr lang="ru-RU" sz="900" b="1" dirty="0">
                <a:effectLst/>
                <a:latin typeface="Montserrat" pitchFamily="2" charset="0"/>
              </a:rPr>
              <a:t>«Стартап как диплом»</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Коммерциализация не менее 10 стартап-проектов</a:t>
            </a:r>
          </a:p>
          <a:p>
            <a:pPr marL="171450" indent="-171450">
              <a:spcAft>
                <a:spcPts val="300"/>
              </a:spcAft>
              <a:buFont typeface="Arial" panose="020B0604020202020204" pitchFamily="34" charset="0"/>
              <a:buChar char="•"/>
            </a:pPr>
            <a:r>
              <a:rPr lang="ru-RU" sz="900" dirty="0">
                <a:solidFill>
                  <a:srgbClr val="000000"/>
                </a:solidFill>
                <a:effectLst/>
                <a:latin typeface="Montserrat" pitchFamily="2" charset="0"/>
              </a:rPr>
              <a:t>Вовлечение в проектную деятельность </a:t>
            </a:r>
            <a:r>
              <a:rPr lang="ru-RU" sz="900" b="1" dirty="0">
                <a:solidFill>
                  <a:srgbClr val="8DC63F"/>
                </a:solidFill>
                <a:effectLst/>
                <a:latin typeface="Montserrat" pitchFamily="2" charset="0"/>
              </a:rPr>
              <a:t>90%</a:t>
            </a:r>
            <a:r>
              <a:rPr lang="ru-RU" sz="900" b="1" dirty="0">
                <a:solidFill>
                  <a:srgbClr val="41286B"/>
                </a:solidFill>
                <a:effectLst/>
                <a:latin typeface="Montserrat" pitchFamily="2" charset="0"/>
              </a:rPr>
              <a:t> </a:t>
            </a:r>
            <a:r>
              <a:rPr lang="ru-RU" sz="900" b="1" dirty="0">
                <a:effectLst/>
                <a:latin typeface="Montserrat" pitchFamily="2" charset="0"/>
              </a:rPr>
              <a:t>обучающихся</a:t>
            </a:r>
            <a:r>
              <a:rPr lang="ru-RU" sz="900" b="1" dirty="0">
                <a:solidFill>
                  <a:srgbClr val="41286B"/>
                </a:solidFill>
                <a:effectLst/>
                <a:latin typeface="Montserrat" pitchFamily="2" charset="0"/>
              </a:rPr>
              <a:t> </a:t>
            </a:r>
            <a:r>
              <a:rPr lang="ru-RU" sz="900" b="1" dirty="0">
                <a:solidFill>
                  <a:srgbClr val="8DC63F"/>
                </a:solidFill>
                <a:effectLst/>
                <a:latin typeface="Montserrat" pitchFamily="2" charset="0"/>
              </a:rPr>
              <a:t>1-3 курсов</a:t>
            </a:r>
          </a:p>
          <a:p>
            <a:pPr marL="171450" indent="-171450">
              <a:spcAft>
                <a:spcPts val="300"/>
              </a:spcAft>
              <a:buFont typeface="Arial" panose="020B0604020202020204" pitchFamily="34" charset="0"/>
              <a:buChar char="•"/>
            </a:pPr>
            <a:endParaRPr lang="ru-RU" sz="900" dirty="0">
              <a:solidFill>
                <a:srgbClr val="000000"/>
              </a:solidFill>
              <a:effectLst/>
              <a:latin typeface="Montserrat" pitchFamily="2" charset="0"/>
            </a:endParaRPr>
          </a:p>
        </p:txBody>
      </p:sp>
      <p:sp>
        <p:nvSpPr>
          <p:cNvPr id="11" name="TextBox 10">
            <a:extLst>
              <a:ext uri="{FF2B5EF4-FFF2-40B4-BE49-F238E27FC236}">
                <a16:creationId xmlns:a16="http://schemas.microsoft.com/office/drawing/2014/main" id="{E05BC5D7-B496-6CFF-3010-DD85AC8DA8B4}"/>
              </a:ext>
            </a:extLst>
          </p:cNvPr>
          <p:cNvSpPr txBox="1"/>
          <p:nvPr/>
        </p:nvSpPr>
        <p:spPr>
          <a:xfrm>
            <a:off x="787686" y="1287289"/>
            <a:ext cx="5521063" cy="338554"/>
          </a:xfrm>
          <a:prstGeom prst="rect">
            <a:avLst/>
          </a:prstGeom>
          <a:solidFill>
            <a:schemeClr val="tx1"/>
          </a:solidFill>
          <a:ln>
            <a:solidFill>
              <a:schemeClr val="tx1"/>
            </a:solidFill>
          </a:ln>
        </p:spPr>
        <p:txBody>
          <a:bodyPr wrap="none" rtlCol="0">
            <a:spAutoFit/>
          </a:bodyPr>
          <a:lstStyle/>
          <a:p>
            <a:r>
              <a:rPr lang="ru-RU" sz="1600" b="1" dirty="0">
                <a:solidFill>
                  <a:schemeClr val="bg1"/>
                </a:solidFill>
                <a:latin typeface="Montserrat" pitchFamily="2" charset="0"/>
              </a:rPr>
              <a:t>ТЕХНОЛОГИЧЕСКОЕ ПРЕДПРИНИМАТЕЛЬСТВО</a:t>
            </a:r>
          </a:p>
        </p:txBody>
      </p:sp>
      <p:sp>
        <p:nvSpPr>
          <p:cNvPr id="24" name="TextBox 23">
            <a:extLst>
              <a:ext uri="{FF2B5EF4-FFF2-40B4-BE49-F238E27FC236}">
                <a16:creationId xmlns:a16="http://schemas.microsoft.com/office/drawing/2014/main" id="{E05BC5D7-B496-6CFF-3010-DD85AC8DA8B4}"/>
              </a:ext>
            </a:extLst>
          </p:cNvPr>
          <p:cNvSpPr txBox="1"/>
          <p:nvPr/>
        </p:nvSpPr>
        <p:spPr>
          <a:xfrm>
            <a:off x="787686" y="5506010"/>
            <a:ext cx="2858475" cy="338554"/>
          </a:xfrm>
          <a:prstGeom prst="rect">
            <a:avLst/>
          </a:prstGeom>
          <a:solidFill>
            <a:schemeClr val="tx1"/>
          </a:solidFill>
          <a:ln>
            <a:solidFill>
              <a:schemeClr val="tx1"/>
            </a:solidFill>
          </a:ln>
        </p:spPr>
        <p:txBody>
          <a:bodyPr wrap="none" rtlCol="0">
            <a:spAutoFit/>
          </a:bodyPr>
          <a:lstStyle/>
          <a:p>
            <a:r>
              <a:rPr lang="ru-RU" sz="1600" b="1" dirty="0">
                <a:solidFill>
                  <a:schemeClr val="bg1"/>
                </a:solidFill>
                <a:latin typeface="Montserrat" pitchFamily="2" charset="0"/>
              </a:rPr>
              <a:t>СТАРТАП КАК ДИПЛОМ</a:t>
            </a:r>
          </a:p>
        </p:txBody>
      </p:sp>
      <p:sp>
        <p:nvSpPr>
          <p:cNvPr id="13" name="Прямоугольник 12"/>
          <p:cNvSpPr/>
          <p:nvPr/>
        </p:nvSpPr>
        <p:spPr>
          <a:xfrm>
            <a:off x="751140" y="6017401"/>
            <a:ext cx="5322823" cy="646331"/>
          </a:xfrm>
          <a:prstGeom prst="rect">
            <a:avLst/>
          </a:prstGeom>
        </p:spPr>
        <p:txBody>
          <a:bodyPr wrap="square">
            <a:spAutoFit/>
          </a:bodyPr>
          <a:lstStyle/>
          <a:p>
            <a:r>
              <a:rPr lang="ru-RU" sz="900" dirty="0">
                <a:latin typeface="Montserrat" panose="00000500000000000000" pitchFamily="2" charset="-52"/>
              </a:rPr>
              <a:t>В </a:t>
            </a:r>
            <a:r>
              <a:rPr lang="ru-RU" sz="900" dirty="0" err="1">
                <a:latin typeface="Montserrat" panose="00000500000000000000" pitchFamily="2" charset="-52"/>
              </a:rPr>
              <a:t>РОСБИОТЕХе</a:t>
            </a:r>
            <a:r>
              <a:rPr lang="ru-RU" sz="900" dirty="0">
                <a:latin typeface="Montserrat" panose="00000500000000000000" pitchFamily="2" charset="-52"/>
              </a:rPr>
              <a:t> реализуется </a:t>
            </a:r>
            <a:r>
              <a:rPr lang="ru-RU" sz="900" b="1" dirty="0">
                <a:latin typeface="Montserrat" panose="00000500000000000000" pitchFamily="2" charset="-52"/>
              </a:rPr>
              <a:t>программа «</a:t>
            </a:r>
            <a:r>
              <a:rPr lang="ru-RU" sz="900" b="1" dirty="0" err="1">
                <a:latin typeface="Montserrat" panose="00000500000000000000" pitchFamily="2" charset="-52"/>
              </a:rPr>
              <a:t>Стартап</a:t>
            </a:r>
            <a:r>
              <a:rPr lang="ru-RU" sz="900" b="1" dirty="0">
                <a:latin typeface="Montserrat" panose="00000500000000000000" pitchFamily="2" charset="-52"/>
              </a:rPr>
              <a:t> как диплом», </a:t>
            </a:r>
            <a:r>
              <a:rPr lang="ru-RU" sz="900" dirty="0">
                <a:latin typeface="Montserrat" panose="00000500000000000000" pitchFamily="2" charset="-52"/>
              </a:rPr>
              <a:t>благодаря которой студенты могут получить финансирование на открытие собственного бизнеса сразу по окончании обучения. В 2023 году было инициировано </a:t>
            </a:r>
            <a:r>
              <a:rPr lang="ru-RU" sz="900" b="1" dirty="0">
                <a:solidFill>
                  <a:srgbClr val="93D70A"/>
                </a:solidFill>
                <a:latin typeface="Montserrat" panose="00000500000000000000" pitchFamily="2" charset="-52"/>
              </a:rPr>
              <a:t>108</a:t>
            </a:r>
            <a:r>
              <a:rPr lang="ru-RU" sz="900" b="1" dirty="0">
                <a:latin typeface="Montserrat" panose="00000500000000000000" pitchFamily="2" charset="-52"/>
              </a:rPr>
              <a:t> </a:t>
            </a:r>
            <a:r>
              <a:rPr lang="ru-RU" sz="900" b="1" dirty="0" err="1">
                <a:latin typeface="Montserrat" panose="00000500000000000000" pitchFamily="2" charset="-52"/>
              </a:rPr>
              <a:t>стартап</a:t>
            </a:r>
            <a:r>
              <a:rPr lang="ru-RU" sz="900" b="1" dirty="0">
                <a:latin typeface="Montserrat" panose="00000500000000000000" pitchFamily="2" charset="-52"/>
              </a:rPr>
              <a:t>-проектов</a:t>
            </a:r>
            <a:r>
              <a:rPr lang="ru-RU" sz="900" dirty="0">
                <a:latin typeface="Montserrat" panose="00000500000000000000" pitchFamily="2" charset="-52"/>
              </a:rPr>
              <a:t>, в команды которых вошли </a:t>
            </a:r>
            <a:r>
              <a:rPr lang="ru-RU" sz="900" b="1" dirty="0">
                <a:solidFill>
                  <a:srgbClr val="93D70A"/>
                </a:solidFill>
                <a:latin typeface="Montserrat" panose="00000500000000000000" pitchFamily="2" charset="-52"/>
              </a:rPr>
              <a:t>278</a:t>
            </a:r>
            <a:r>
              <a:rPr lang="ru-RU" sz="900" b="1" dirty="0">
                <a:latin typeface="Montserrat" panose="00000500000000000000" pitchFamily="2" charset="-52"/>
              </a:rPr>
              <a:t> студентов</a:t>
            </a:r>
            <a:r>
              <a:rPr lang="ru-RU" sz="900" dirty="0">
                <a:latin typeface="Montserrat" panose="00000500000000000000" pitchFamily="2" charset="-52"/>
              </a:rPr>
              <a:t>.</a:t>
            </a:r>
          </a:p>
        </p:txBody>
      </p:sp>
      <p:sp>
        <p:nvSpPr>
          <p:cNvPr id="9" name="Овал 8"/>
          <p:cNvSpPr/>
          <p:nvPr/>
        </p:nvSpPr>
        <p:spPr>
          <a:xfrm>
            <a:off x="6111976" y="3896404"/>
            <a:ext cx="198120" cy="1981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55066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ontserrat" pitchFamily="2" charset="0"/>
            </a:endParaRPr>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9" y="253401"/>
            <a:ext cx="8375026" cy="978729"/>
          </a:xfrm>
        </p:spPr>
        <p:txBody>
          <a:bodyPr wrap="square" anchor="t">
            <a:spAutoFit/>
          </a:bodyPr>
          <a:lstStyle/>
          <a:p>
            <a:pPr algn="l"/>
            <a:r>
              <a:rPr lang="ru-RU" sz="3200" b="1" dirty="0">
                <a:latin typeface="Montserrat" pitchFamily="2" charset="0"/>
              </a:rPr>
              <a:t>НАУЧНО-ИССЛЕДОВАТЕЛЬСКАЯ ПОЛИТИКА </a:t>
            </a:r>
          </a:p>
        </p:txBody>
      </p:sp>
      <p:sp>
        <p:nvSpPr>
          <p:cNvPr id="60" name="TextBox 59">
            <a:extLst>
              <a:ext uri="{FF2B5EF4-FFF2-40B4-BE49-F238E27FC236}">
                <a16:creationId xmlns:a16="http://schemas.microsoft.com/office/drawing/2014/main" id="{4C857F9E-E215-3945-AABE-8FE2FB64BF7A}"/>
              </a:ext>
            </a:extLst>
          </p:cNvPr>
          <p:cNvSpPr txBox="1"/>
          <p:nvPr/>
        </p:nvSpPr>
        <p:spPr>
          <a:xfrm>
            <a:off x="1" y="6567055"/>
            <a:ext cx="365760" cy="276999"/>
          </a:xfrm>
          <a:prstGeom prst="rect">
            <a:avLst/>
          </a:prstGeom>
          <a:noFill/>
        </p:spPr>
        <p:txBody>
          <a:bodyPr wrap="square">
            <a:spAutoFit/>
          </a:bodyPr>
          <a:lstStyle/>
          <a:p>
            <a:pPr algn="ctr">
              <a:spcBef>
                <a:spcPts val="1200"/>
              </a:spcBef>
              <a:spcAft>
                <a:spcPts val="1200"/>
              </a:spcAft>
            </a:pPr>
            <a:r>
              <a:rPr lang="en-US" sz="1200" b="1" dirty="0">
                <a:solidFill>
                  <a:srgbClr val="000000"/>
                </a:solidFill>
                <a:latin typeface="Montserrat" pitchFamily="2" charset="0"/>
              </a:rPr>
              <a:t>1</a:t>
            </a:r>
            <a:r>
              <a:rPr lang="ru-RU" sz="1200" b="1" dirty="0">
                <a:solidFill>
                  <a:srgbClr val="000000"/>
                </a:solidFill>
                <a:latin typeface="Montserrat" pitchFamily="2" charset="0"/>
              </a:rPr>
              <a:t>3</a:t>
            </a:r>
          </a:p>
        </p:txBody>
      </p:sp>
      <p:sp>
        <p:nvSpPr>
          <p:cNvPr id="9" name="TextBox 8">
            <a:extLst>
              <a:ext uri="{FF2B5EF4-FFF2-40B4-BE49-F238E27FC236}">
                <a16:creationId xmlns:a16="http://schemas.microsoft.com/office/drawing/2014/main" id="{E042E899-BB42-AE3C-0AB1-86E7D90D62A6}"/>
              </a:ext>
            </a:extLst>
          </p:cNvPr>
          <p:cNvSpPr txBox="1"/>
          <p:nvPr/>
        </p:nvSpPr>
        <p:spPr>
          <a:xfrm>
            <a:off x="8822427" y="1795732"/>
            <a:ext cx="1507144" cy="292388"/>
          </a:xfrm>
          <a:prstGeom prst="rect">
            <a:avLst/>
          </a:prstGeom>
          <a:noFill/>
        </p:spPr>
        <p:txBody>
          <a:bodyPr wrap="none" rtlCol="0">
            <a:spAutoFit/>
          </a:bodyPr>
          <a:lstStyle/>
          <a:p>
            <a:r>
              <a:rPr lang="ru-RU" sz="1300" b="1" dirty="0">
                <a:effectLst/>
                <a:latin typeface="Montserrat" pitchFamily="2" charset="0"/>
              </a:rPr>
              <a:t>Расшифровка:</a:t>
            </a:r>
          </a:p>
        </p:txBody>
      </p:sp>
      <p:sp>
        <p:nvSpPr>
          <p:cNvPr id="13" name="TextBox 12">
            <a:extLst>
              <a:ext uri="{FF2B5EF4-FFF2-40B4-BE49-F238E27FC236}">
                <a16:creationId xmlns:a16="http://schemas.microsoft.com/office/drawing/2014/main" id="{5A42D5C8-E4C9-3A08-B751-01C83D1A4EA5}"/>
              </a:ext>
            </a:extLst>
          </p:cNvPr>
          <p:cNvSpPr txBox="1"/>
          <p:nvPr/>
        </p:nvSpPr>
        <p:spPr>
          <a:xfrm>
            <a:off x="8822427" y="2108679"/>
            <a:ext cx="2853635" cy="1862048"/>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ru-RU" sz="1000" dirty="0">
                <a:effectLst/>
                <a:latin typeface="Montserrat" pitchFamily="2" charset="0"/>
              </a:rPr>
              <a:t>Получено финансирование в рамках </a:t>
            </a:r>
            <a:r>
              <a:rPr lang="ru-RU" sz="1000" b="1" dirty="0">
                <a:solidFill>
                  <a:srgbClr val="8DC63F"/>
                </a:solidFill>
                <a:effectLst/>
                <a:latin typeface="Montserrat" pitchFamily="2" charset="0"/>
              </a:rPr>
              <a:t>гранта по Программе стимулирования производства комплектующих изделий</a:t>
            </a:r>
            <a:br>
              <a:rPr lang="ru-RU" sz="1000" b="1" dirty="0">
                <a:solidFill>
                  <a:srgbClr val="8DC63F"/>
                </a:solidFill>
                <a:effectLst/>
                <a:latin typeface="Montserrat" pitchFamily="2" charset="0"/>
              </a:rPr>
            </a:br>
            <a:r>
              <a:rPr lang="ru-RU" sz="1000" dirty="0">
                <a:effectLst/>
                <a:latin typeface="Montserrat" pitchFamily="2" charset="0"/>
              </a:rPr>
              <a:t>(ПП РФ № 208)</a:t>
            </a:r>
          </a:p>
          <a:p>
            <a:pPr marL="171450" indent="-171450">
              <a:spcAft>
                <a:spcPts val="300"/>
              </a:spcAft>
              <a:buFont typeface="Arial" panose="020B0604020202020204" pitchFamily="34" charset="0"/>
              <a:buChar char="•"/>
            </a:pPr>
            <a:r>
              <a:rPr lang="ru-RU" sz="1000" dirty="0">
                <a:effectLst/>
                <a:latin typeface="Montserrat" pitchFamily="2" charset="0"/>
              </a:rPr>
              <a:t>Получены </a:t>
            </a:r>
            <a:r>
              <a:rPr lang="ru-RU" sz="1000" b="1" dirty="0">
                <a:solidFill>
                  <a:srgbClr val="8DC63F"/>
                </a:solidFill>
                <a:effectLst/>
                <a:latin typeface="Montserrat" pitchFamily="2" charset="0"/>
              </a:rPr>
              <a:t>2 гранта РНФ </a:t>
            </a:r>
            <a:r>
              <a:rPr lang="ru-RU" sz="1000" dirty="0">
                <a:effectLst/>
                <a:latin typeface="Montserrat" pitchFamily="2" charset="0"/>
              </a:rPr>
              <a:t>(начало финансирования 2023 и 2024 </a:t>
            </a:r>
            <a:r>
              <a:rPr lang="ru-RU" sz="1000" dirty="0" err="1">
                <a:effectLst/>
                <a:latin typeface="Montserrat" pitchFamily="2" charset="0"/>
              </a:rPr>
              <a:t>гг</a:t>
            </a:r>
            <a:r>
              <a:rPr lang="ru-RU" sz="1000" dirty="0">
                <a:effectLst/>
                <a:latin typeface="Montserrat" pitchFamily="2" charset="0"/>
              </a:rPr>
              <a:t>)</a:t>
            </a:r>
          </a:p>
          <a:p>
            <a:pPr marL="171450" indent="-171450">
              <a:spcAft>
                <a:spcPts val="300"/>
              </a:spcAft>
              <a:buFont typeface="Arial" panose="020B0604020202020204" pitchFamily="34" charset="0"/>
              <a:buChar char="•"/>
            </a:pPr>
            <a:r>
              <a:rPr lang="ru-RU" sz="1000" dirty="0">
                <a:effectLst/>
                <a:latin typeface="Montserrat" pitchFamily="2" charset="0"/>
              </a:rPr>
              <a:t>Происходит</a:t>
            </a:r>
            <a:r>
              <a:rPr lang="ru-RU" sz="1000" b="1" dirty="0">
                <a:solidFill>
                  <a:srgbClr val="8DC63F"/>
                </a:solidFill>
                <a:effectLst/>
                <a:latin typeface="Montserrat" pitchFamily="2" charset="0"/>
              </a:rPr>
              <a:t> изменение структуры доходов: </a:t>
            </a:r>
            <a:r>
              <a:rPr lang="ru-RU" sz="1000" dirty="0">
                <a:effectLst/>
                <a:latin typeface="Montserrat" pitchFamily="2" charset="0"/>
              </a:rPr>
              <a:t>в 2023 г. прирост финансирования от договоров НИР составил более 100%</a:t>
            </a:r>
            <a:endParaRPr lang="ru-RU" sz="1000" b="1" dirty="0">
              <a:solidFill>
                <a:srgbClr val="8DC63F"/>
              </a:solidFill>
              <a:effectLst/>
              <a:latin typeface="Montserrat" pitchFamily="2" charset="0"/>
            </a:endParaRPr>
          </a:p>
        </p:txBody>
      </p:sp>
      <p:sp>
        <p:nvSpPr>
          <p:cNvPr id="138" name="object 21">
            <a:extLst>
              <a:ext uri="{FF2B5EF4-FFF2-40B4-BE49-F238E27FC236}">
                <a16:creationId xmlns:a16="http://schemas.microsoft.com/office/drawing/2014/main" id="{1E4D4CAF-337A-AE9F-9E05-F92A06389F3C}"/>
              </a:ext>
            </a:extLst>
          </p:cNvPr>
          <p:cNvSpPr txBox="1"/>
          <p:nvPr/>
        </p:nvSpPr>
        <p:spPr>
          <a:xfrm>
            <a:off x="1511991" y="1845481"/>
            <a:ext cx="2212958" cy="812119"/>
          </a:xfrm>
          <a:prstGeom prst="rect">
            <a:avLst/>
          </a:prstGeom>
        </p:spPr>
        <p:txBody>
          <a:bodyPr vert="horz" wrap="square" lIns="0" tIns="91223" rIns="0" bIns="0" rtlCol="0">
            <a:spAutoFit/>
          </a:bodyPr>
          <a:lstStyle/>
          <a:p>
            <a:pPr marL="14479" defTabSz="1042507">
              <a:spcBef>
                <a:spcPts val="718"/>
              </a:spcBef>
            </a:pPr>
            <a:r>
              <a:rPr lang="ru-RU" sz="1140" b="1" kern="0" spc="-57" dirty="0">
                <a:solidFill>
                  <a:srgbClr val="42286B"/>
                </a:solidFill>
                <a:latin typeface="Montserrat" pitchFamily="2" charset="0"/>
                <a:cs typeface="Verdana"/>
              </a:rPr>
              <a:t>Доходы</a:t>
            </a:r>
            <a:r>
              <a:rPr lang="ru-RU" sz="1140" b="1" kern="0" spc="-51" dirty="0">
                <a:solidFill>
                  <a:srgbClr val="42286B"/>
                </a:solidFill>
                <a:latin typeface="Montserrat" pitchFamily="2" charset="0"/>
                <a:cs typeface="Verdana"/>
              </a:rPr>
              <a:t> </a:t>
            </a:r>
            <a:r>
              <a:rPr lang="ru-RU" sz="1140" b="1" kern="0" spc="-40" dirty="0">
                <a:solidFill>
                  <a:srgbClr val="42286B"/>
                </a:solidFill>
                <a:latin typeface="Montserrat" pitchFamily="2" charset="0"/>
                <a:cs typeface="Verdana"/>
              </a:rPr>
              <a:t>от</a:t>
            </a:r>
            <a:r>
              <a:rPr lang="ru-RU" sz="1140" b="1" kern="0" spc="-51" dirty="0">
                <a:solidFill>
                  <a:srgbClr val="42286B"/>
                </a:solidFill>
                <a:latin typeface="Montserrat" pitchFamily="2" charset="0"/>
                <a:cs typeface="Verdana"/>
              </a:rPr>
              <a:t> </a:t>
            </a:r>
            <a:r>
              <a:rPr lang="ru-RU" sz="1140" b="1" kern="0" spc="-57" dirty="0">
                <a:solidFill>
                  <a:srgbClr val="42286B"/>
                </a:solidFill>
                <a:latin typeface="Montserrat" pitchFamily="2" charset="0"/>
                <a:cs typeface="Verdana"/>
              </a:rPr>
              <a:t>НИОКР,</a:t>
            </a:r>
            <a:r>
              <a:rPr lang="ru-RU" sz="1140" b="1" kern="0" spc="-51" dirty="0">
                <a:solidFill>
                  <a:srgbClr val="42286B"/>
                </a:solidFill>
                <a:latin typeface="Montserrat" pitchFamily="2" charset="0"/>
                <a:cs typeface="Verdana"/>
              </a:rPr>
              <a:t> </a:t>
            </a:r>
            <a:r>
              <a:rPr lang="ru-RU" sz="1140" b="1" kern="0" spc="-46" dirty="0">
                <a:solidFill>
                  <a:srgbClr val="42286B"/>
                </a:solidFill>
                <a:latin typeface="Montserrat" pitchFamily="2" charset="0"/>
                <a:cs typeface="Verdana"/>
              </a:rPr>
              <a:t>тыс. руб.</a:t>
            </a:r>
            <a:endParaRPr sz="1140" kern="0" dirty="0">
              <a:solidFill>
                <a:sysClr val="windowText" lastClr="000000"/>
              </a:solidFill>
              <a:latin typeface="Montserrat" pitchFamily="2" charset="0"/>
              <a:cs typeface="Verdana"/>
            </a:endParaRPr>
          </a:p>
          <a:p>
            <a:pPr marL="14479" defTabSz="1042507">
              <a:spcBef>
                <a:spcPts val="895"/>
              </a:spcBef>
              <a:tabLst>
                <a:tab pos="879616" algn="l"/>
              </a:tabLst>
            </a:pPr>
            <a:r>
              <a:rPr lang="ru-RU" sz="1710" b="1" kern="0" spc="-29" dirty="0">
                <a:solidFill>
                  <a:srgbClr val="8DC63F"/>
                </a:solidFill>
                <a:latin typeface="Montserrat" pitchFamily="2" charset="0"/>
                <a:cs typeface="Verdana"/>
              </a:rPr>
              <a:t>157 650</a:t>
            </a:r>
            <a:endParaRPr sz="1710" kern="0" dirty="0">
              <a:solidFill>
                <a:sysClr val="windowText" lastClr="000000"/>
              </a:solidFill>
              <a:latin typeface="Montserrat" pitchFamily="2" charset="0"/>
              <a:cs typeface="Verdana"/>
            </a:endParaRPr>
          </a:p>
          <a:p>
            <a:pPr marL="14479" defTabSz="1042507">
              <a:spcBef>
                <a:spcPts val="160"/>
              </a:spcBef>
              <a:tabLst>
                <a:tab pos="478539" algn="l"/>
                <a:tab pos="879616" algn="l"/>
              </a:tabLst>
            </a:pPr>
            <a:r>
              <a:rPr sz="912" b="1" kern="0" spc="-23" dirty="0">
                <a:solidFill>
                  <a:srgbClr val="6D6E71"/>
                </a:solidFill>
                <a:latin typeface="Montserrat" pitchFamily="2" charset="0"/>
                <a:cs typeface="Verdana"/>
              </a:rPr>
              <a:t>2022</a:t>
            </a:r>
            <a:endParaRPr sz="912" kern="0" dirty="0">
              <a:solidFill>
                <a:sysClr val="windowText" lastClr="000000"/>
              </a:solidFill>
              <a:latin typeface="Montserrat" pitchFamily="2" charset="0"/>
              <a:cs typeface="Verdana"/>
            </a:endParaRPr>
          </a:p>
        </p:txBody>
      </p:sp>
      <p:sp>
        <p:nvSpPr>
          <p:cNvPr id="139" name="object 4">
            <a:extLst>
              <a:ext uri="{FF2B5EF4-FFF2-40B4-BE49-F238E27FC236}">
                <a16:creationId xmlns:a16="http://schemas.microsoft.com/office/drawing/2014/main" id="{DCBFB230-7FAA-8B76-EFD0-F30809E08AEA}"/>
              </a:ext>
            </a:extLst>
          </p:cNvPr>
          <p:cNvSpPr txBox="1"/>
          <p:nvPr/>
        </p:nvSpPr>
        <p:spPr>
          <a:xfrm>
            <a:off x="1554859" y="3256905"/>
            <a:ext cx="2497767" cy="190054"/>
          </a:xfrm>
          <a:prstGeom prst="rect">
            <a:avLst/>
          </a:prstGeom>
        </p:spPr>
        <p:txBody>
          <a:bodyPr vert="horz" wrap="square" lIns="0" tIns="14480" rIns="0" bIns="0" rtlCol="0">
            <a:spAutoFit/>
          </a:bodyPr>
          <a:lstStyle/>
          <a:p>
            <a:pPr marL="14479" defTabSz="1042507">
              <a:spcBef>
                <a:spcPts val="114"/>
              </a:spcBef>
            </a:pPr>
            <a:r>
              <a:rPr sz="1140" b="1" kern="0" spc="-57" dirty="0">
                <a:solidFill>
                  <a:srgbClr val="42286B"/>
                </a:solidFill>
                <a:latin typeface="Montserrat" pitchFamily="2" charset="0"/>
                <a:cs typeface="Verdana"/>
              </a:rPr>
              <a:t>Государственное</a:t>
            </a:r>
            <a:r>
              <a:rPr sz="1140" b="1" kern="0" spc="17" dirty="0">
                <a:solidFill>
                  <a:srgbClr val="42286B"/>
                </a:solidFill>
                <a:latin typeface="Montserrat" pitchFamily="2" charset="0"/>
                <a:cs typeface="Verdana"/>
              </a:rPr>
              <a:t> </a:t>
            </a:r>
            <a:r>
              <a:rPr sz="1140" b="1" kern="0" spc="-46" dirty="0">
                <a:solidFill>
                  <a:srgbClr val="42286B"/>
                </a:solidFill>
                <a:latin typeface="Montserrat" pitchFamily="2" charset="0"/>
                <a:cs typeface="Verdana"/>
              </a:rPr>
              <a:t>задание</a:t>
            </a:r>
            <a:r>
              <a:rPr sz="1140" b="1" kern="0" spc="17" dirty="0">
                <a:solidFill>
                  <a:srgbClr val="42286B"/>
                </a:solidFill>
                <a:latin typeface="Montserrat" pitchFamily="2" charset="0"/>
                <a:cs typeface="Verdana"/>
              </a:rPr>
              <a:t> </a:t>
            </a:r>
            <a:r>
              <a:rPr sz="1140" b="1" kern="0" spc="-29" dirty="0">
                <a:solidFill>
                  <a:srgbClr val="42286B"/>
                </a:solidFill>
                <a:latin typeface="Montserrat" pitchFamily="2" charset="0"/>
                <a:cs typeface="Verdana"/>
              </a:rPr>
              <a:t>МОН</a:t>
            </a:r>
            <a:endParaRPr sz="1140" kern="0" dirty="0">
              <a:solidFill>
                <a:sysClr val="windowText" lastClr="000000"/>
              </a:solidFill>
              <a:latin typeface="Montserrat" pitchFamily="2" charset="0"/>
              <a:cs typeface="Verdana"/>
            </a:endParaRPr>
          </a:p>
        </p:txBody>
      </p:sp>
      <p:sp>
        <p:nvSpPr>
          <p:cNvPr id="140" name="object 5">
            <a:extLst>
              <a:ext uri="{FF2B5EF4-FFF2-40B4-BE49-F238E27FC236}">
                <a16:creationId xmlns:a16="http://schemas.microsoft.com/office/drawing/2014/main" id="{20A5C330-087C-ED12-087A-019F75566CC6}"/>
              </a:ext>
            </a:extLst>
          </p:cNvPr>
          <p:cNvSpPr txBox="1"/>
          <p:nvPr/>
        </p:nvSpPr>
        <p:spPr>
          <a:xfrm>
            <a:off x="3219458" y="5510833"/>
            <a:ext cx="2098124" cy="190054"/>
          </a:xfrm>
          <a:prstGeom prst="rect">
            <a:avLst/>
          </a:prstGeom>
        </p:spPr>
        <p:txBody>
          <a:bodyPr vert="horz" wrap="square" lIns="0" tIns="14480" rIns="0" bIns="0" rtlCol="0">
            <a:spAutoFit/>
          </a:bodyPr>
          <a:lstStyle/>
          <a:p>
            <a:pPr marL="14479" defTabSz="1042507">
              <a:spcBef>
                <a:spcPts val="114"/>
              </a:spcBef>
            </a:pPr>
            <a:r>
              <a:rPr sz="1140" b="1" kern="0" spc="-40" dirty="0">
                <a:solidFill>
                  <a:srgbClr val="42286B"/>
                </a:solidFill>
                <a:latin typeface="Montserrat" pitchFamily="2" charset="0"/>
                <a:cs typeface="Verdana"/>
              </a:rPr>
              <a:t>Диссертационные</a:t>
            </a:r>
            <a:r>
              <a:rPr sz="1140" b="1" kern="0" spc="23" dirty="0">
                <a:solidFill>
                  <a:srgbClr val="42286B"/>
                </a:solidFill>
                <a:latin typeface="Montserrat" pitchFamily="2" charset="0"/>
                <a:cs typeface="Verdana"/>
              </a:rPr>
              <a:t> </a:t>
            </a:r>
            <a:r>
              <a:rPr sz="1140" b="1" kern="0" spc="-29" dirty="0">
                <a:solidFill>
                  <a:srgbClr val="42286B"/>
                </a:solidFill>
                <a:latin typeface="Montserrat" pitchFamily="2" charset="0"/>
                <a:cs typeface="Verdana"/>
              </a:rPr>
              <a:t>советы</a:t>
            </a:r>
            <a:endParaRPr sz="1140" kern="0">
              <a:solidFill>
                <a:sysClr val="windowText" lastClr="000000"/>
              </a:solidFill>
              <a:latin typeface="Montserrat" pitchFamily="2" charset="0"/>
              <a:cs typeface="Verdana"/>
            </a:endParaRPr>
          </a:p>
        </p:txBody>
      </p:sp>
      <p:sp>
        <p:nvSpPr>
          <p:cNvPr id="141" name="object 6">
            <a:extLst>
              <a:ext uri="{FF2B5EF4-FFF2-40B4-BE49-F238E27FC236}">
                <a16:creationId xmlns:a16="http://schemas.microsoft.com/office/drawing/2014/main" id="{99FB32A8-90DC-3C19-4D44-754A031C72A3}"/>
              </a:ext>
            </a:extLst>
          </p:cNvPr>
          <p:cNvSpPr txBox="1"/>
          <p:nvPr/>
        </p:nvSpPr>
        <p:spPr>
          <a:xfrm>
            <a:off x="5693478" y="5510833"/>
            <a:ext cx="1756401" cy="190054"/>
          </a:xfrm>
          <a:prstGeom prst="rect">
            <a:avLst/>
          </a:prstGeom>
        </p:spPr>
        <p:txBody>
          <a:bodyPr vert="horz" wrap="square" lIns="0" tIns="14480" rIns="0" bIns="0" rtlCol="0">
            <a:spAutoFit/>
          </a:bodyPr>
          <a:lstStyle/>
          <a:p>
            <a:pPr marL="14479" defTabSz="1042507">
              <a:spcBef>
                <a:spcPts val="114"/>
              </a:spcBef>
            </a:pPr>
            <a:r>
              <a:rPr sz="1140" b="1" kern="0" spc="-63" dirty="0">
                <a:solidFill>
                  <a:srgbClr val="42286B"/>
                </a:solidFill>
                <a:latin typeface="Montserrat" pitchFamily="2" charset="0"/>
                <a:cs typeface="Verdana"/>
              </a:rPr>
              <a:t>Журналы</a:t>
            </a:r>
            <a:r>
              <a:rPr sz="1140" b="1" kern="0" spc="-34" dirty="0">
                <a:solidFill>
                  <a:srgbClr val="42286B"/>
                </a:solidFill>
                <a:latin typeface="Montserrat" pitchFamily="2" charset="0"/>
                <a:cs typeface="Verdana"/>
              </a:rPr>
              <a:t> </a:t>
            </a:r>
            <a:r>
              <a:rPr sz="1140" b="1" kern="0" spc="-51" dirty="0">
                <a:solidFill>
                  <a:srgbClr val="42286B"/>
                </a:solidFill>
                <a:latin typeface="Montserrat" pitchFamily="2" charset="0"/>
                <a:cs typeface="Verdana"/>
              </a:rPr>
              <a:t>уровня</a:t>
            </a:r>
            <a:r>
              <a:rPr sz="1140" b="1" kern="0" spc="-34" dirty="0">
                <a:solidFill>
                  <a:srgbClr val="42286B"/>
                </a:solidFill>
                <a:latin typeface="Montserrat" pitchFamily="2" charset="0"/>
                <a:cs typeface="Verdana"/>
              </a:rPr>
              <a:t> </a:t>
            </a:r>
            <a:r>
              <a:rPr sz="1140" b="1" kern="0" spc="-29" dirty="0">
                <a:solidFill>
                  <a:srgbClr val="42286B"/>
                </a:solidFill>
                <a:latin typeface="Montserrat" pitchFamily="2" charset="0"/>
                <a:cs typeface="Verdana"/>
              </a:rPr>
              <a:t>ВАК</a:t>
            </a:r>
            <a:endParaRPr sz="1140" kern="0">
              <a:solidFill>
                <a:sysClr val="windowText" lastClr="000000"/>
              </a:solidFill>
              <a:latin typeface="Montserrat" pitchFamily="2" charset="0"/>
              <a:cs typeface="Verdana"/>
            </a:endParaRPr>
          </a:p>
        </p:txBody>
      </p:sp>
      <p:sp>
        <p:nvSpPr>
          <p:cNvPr id="142" name="object 7">
            <a:extLst>
              <a:ext uri="{FF2B5EF4-FFF2-40B4-BE49-F238E27FC236}">
                <a16:creationId xmlns:a16="http://schemas.microsoft.com/office/drawing/2014/main" id="{A33FB102-BA5B-E21C-6E98-CB1F511E3BE4}"/>
              </a:ext>
            </a:extLst>
          </p:cNvPr>
          <p:cNvSpPr txBox="1"/>
          <p:nvPr/>
        </p:nvSpPr>
        <p:spPr>
          <a:xfrm>
            <a:off x="5710275" y="4185785"/>
            <a:ext cx="466974" cy="190054"/>
          </a:xfrm>
          <a:prstGeom prst="rect">
            <a:avLst/>
          </a:prstGeom>
        </p:spPr>
        <p:txBody>
          <a:bodyPr vert="horz" wrap="square" lIns="0" tIns="14480" rIns="0" bIns="0" rtlCol="0">
            <a:spAutoFit/>
          </a:bodyPr>
          <a:lstStyle/>
          <a:p>
            <a:pPr marL="14479" defTabSz="1042507">
              <a:spcBef>
                <a:spcPts val="114"/>
              </a:spcBef>
            </a:pPr>
            <a:r>
              <a:rPr sz="1140" b="1" kern="0" spc="-46" dirty="0">
                <a:solidFill>
                  <a:srgbClr val="42286B"/>
                </a:solidFill>
                <a:latin typeface="Montserrat" pitchFamily="2" charset="0"/>
                <a:cs typeface="Verdana"/>
              </a:rPr>
              <a:t>П</a:t>
            </a:r>
            <a:r>
              <a:rPr sz="1140" b="1" kern="0" spc="-63" dirty="0">
                <a:solidFill>
                  <a:srgbClr val="42286B"/>
                </a:solidFill>
                <a:latin typeface="Montserrat" pitchFamily="2" charset="0"/>
                <a:cs typeface="Verdana"/>
              </a:rPr>
              <a:t> 208</a:t>
            </a:r>
            <a:endParaRPr sz="1140" kern="0">
              <a:solidFill>
                <a:sysClr val="windowText" lastClr="000000"/>
              </a:solidFill>
              <a:latin typeface="Montserrat" pitchFamily="2" charset="0"/>
              <a:cs typeface="Verdana"/>
            </a:endParaRPr>
          </a:p>
        </p:txBody>
      </p:sp>
      <p:sp>
        <p:nvSpPr>
          <p:cNvPr id="143" name="object 8">
            <a:extLst>
              <a:ext uri="{FF2B5EF4-FFF2-40B4-BE49-F238E27FC236}">
                <a16:creationId xmlns:a16="http://schemas.microsoft.com/office/drawing/2014/main" id="{87AA22A9-EED3-1ECD-D3BE-A371A7625F70}"/>
              </a:ext>
            </a:extLst>
          </p:cNvPr>
          <p:cNvSpPr txBox="1"/>
          <p:nvPr/>
        </p:nvSpPr>
        <p:spPr>
          <a:xfrm>
            <a:off x="4354241" y="3256905"/>
            <a:ext cx="2025001" cy="190054"/>
          </a:xfrm>
          <a:prstGeom prst="rect">
            <a:avLst/>
          </a:prstGeom>
        </p:spPr>
        <p:txBody>
          <a:bodyPr vert="horz" wrap="square" lIns="0" tIns="14480" rIns="0" bIns="0" rtlCol="0">
            <a:spAutoFit/>
          </a:bodyPr>
          <a:lstStyle/>
          <a:p>
            <a:pPr marL="14479" defTabSz="1042507">
              <a:spcBef>
                <a:spcPts val="114"/>
              </a:spcBef>
            </a:pPr>
            <a:r>
              <a:rPr sz="1140" b="1" kern="0" spc="-29" dirty="0">
                <a:solidFill>
                  <a:srgbClr val="42286B"/>
                </a:solidFill>
                <a:latin typeface="Montserrat" pitchFamily="2" charset="0"/>
                <a:cs typeface="Verdana"/>
              </a:rPr>
              <a:t>Средства</a:t>
            </a:r>
            <a:r>
              <a:rPr sz="1140" b="1" kern="0" spc="-46" dirty="0">
                <a:solidFill>
                  <a:srgbClr val="42286B"/>
                </a:solidFill>
                <a:latin typeface="Montserrat" pitchFamily="2" charset="0"/>
                <a:cs typeface="Verdana"/>
              </a:rPr>
              <a:t> договоров</a:t>
            </a:r>
            <a:r>
              <a:rPr sz="1140" b="1" kern="0" spc="-40" dirty="0">
                <a:solidFill>
                  <a:srgbClr val="42286B"/>
                </a:solidFill>
                <a:latin typeface="Montserrat" pitchFamily="2" charset="0"/>
                <a:cs typeface="Verdana"/>
              </a:rPr>
              <a:t> </a:t>
            </a:r>
            <a:r>
              <a:rPr sz="1140" b="1" kern="0" spc="-29" dirty="0">
                <a:solidFill>
                  <a:srgbClr val="42286B"/>
                </a:solidFill>
                <a:latin typeface="Montserrat" pitchFamily="2" charset="0"/>
                <a:cs typeface="Verdana"/>
              </a:rPr>
              <a:t>НИР</a:t>
            </a:r>
            <a:endParaRPr sz="1140" kern="0" dirty="0">
              <a:solidFill>
                <a:sysClr val="windowText" lastClr="000000"/>
              </a:solidFill>
              <a:latin typeface="Montserrat" pitchFamily="2" charset="0"/>
              <a:cs typeface="Verdana"/>
            </a:endParaRPr>
          </a:p>
        </p:txBody>
      </p:sp>
      <p:sp>
        <p:nvSpPr>
          <p:cNvPr id="144" name="object 10">
            <a:extLst>
              <a:ext uri="{FF2B5EF4-FFF2-40B4-BE49-F238E27FC236}">
                <a16:creationId xmlns:a16="http://schemas.microsoft.com/office/drawing/2014/main" id="{3F4E6A10-173D-A7E8-8207-84C77988E239}"/>
              </a:ext>
            </a:extLst>
          </p:cNvPr>
          <p:cNvSpPr txBox="1"/>
          <p:nvPr/>
        </p:nvSpPr>
        <p:spPr>
          <a:xfrm>
            <a:off x="3225883" y="5760097"/>
            <a:ext cx="312040" cy="481793"/>
          </a:xfrm>
          <a:prstGeom prst="rect">
            <a:avLst/>
          </a:prstGeom>
        </p:spPr>
        <p:txBody>
          <a:bodyPr vert="horz" wrap="square" lIns="0" tIns="52127" rIns="0" bIns="0" rtlCol="0">
            <a:spAutoFit/>
          </a:bodyPr>
          <a:lstStyle/>
          <a:p>
            <a:pPr marL="14479" defTabSz="1042507">
              <a:spcBef>
                <a:spcPts val="410"/>
              </a:spcBef>
            </a:pPr>
            <a:r>
              <a:rPr sz="1710" b="1" kern="0" spc="-57" dirty="0">
                <a:solidFill>
                  <a:srgbClr val="8DC63F"/>
                </a:solidFill>
                <a:latin typeface="Montserrat" pitchFamily="2" charset="0"/>
                <a:cs typeface="Verdana"/>
              </a:rPr>
              <a:t>2</a:t>
            </a:r>
            <a:endParaRPr sz="1710" kern="0">
              <a:solidFill>
                <a:sysClr val="windowText" lastClr="000000"/>
              </a:solidFill>
              <a:latin typeface="Montserrat" pitchFamily="2" charset="0"/>
              <a:cs typeface="Verdana"/>
            </a:endParaRPr>
          </a:p>
          <a:p>
            <a:pPr marL="14479" defTabSz="1042507">
              <a:spcBef>
                <a:spcPts val="165"/>
              </a:spcBef>
            </a:pPr>
            <a:r>
              <a:rPr sz="912" b="1" kern="0" spc="-91" dirty="0">
                <a:solidFill>
                  <a:srgbClr val="6D6E71"/>
                </a:solidFill>
                <a:latin typeface="Montserrat" pitchFamily="2" charset="0"/>
                <a:cs typeface="Verdana"/>
              </a:rPr>
              <a:t>2022</a:t>
            </a:r>
            <a:endParaRPr sz="912" kern="0">
              <a:solidFill>
                <a:sysClr val="windowText" lastClr="000000"/>
              </a:solidFill>
              <a:latin typeface="Montserrat" pitchFamily="2" charset="0"/>
              <a:cs typeface="Verdana"/>
            </a:endParaRPr>
          </a:p>
        </p:txBody>
      </p:sp>
      <p:sp>
        <p:nvSpPr>
          <p:cNvPr id="145" name="object 11">
            <a:extLst>
              <a:ext uri="{FF2B5EF4-FFF2-40B4-BE49-F238E27FC236}">
                <a16:creationId xmlns:a16="http://schemas.microsoft.com/office/drawing/2014/main" id="{BE75B8A6-E26B-A13C-4C38-DFBB439B61DF}"/>
              </a:ext>
            </a:extLst>
          </p:cNvPr>
          <p:cNvSpPr txBox="1"/>
          <p:nvPr/>
        </p:nvSpPr>
        <p:spPr>
          <a:xfrm>
            <a:off x="5699931" y="5760097"/>
            <a:ext cx="312040" cy="481793"/>
          </a:xfrm>
          <a:prstGeom prst="rect">
            <a:avLst/>
          </a:prstGeom>
        </p:spPr>
        <p:txBody>
          <a:bodyPr vert="horz" wrap="square" lIns="0" tIns="52127" rIns="0" bIns="0" rtlCol="0">
            <a:spAutoFit/>
          </a:bodyPr>
          <a:lstStyle/>
          <a:p>
            <a:pPr marL="14479" defTabSz="1042507">
              <a:spcBef>
                <a:spcPts val="410"/>
              </a:spcBef>
            </a:pPr>
            <a:r>
              <a:rPr sz="1710" b="1" kern="0" spc="-570" dirty="0">
                <a:solidFill>
                  <a:srgbClr val="8DC63F"/>
                </a:solidFill>
                <a:latin typeface="Montserrat" pitchFamily="2" charset="0"/>
                <a:cs typeface="Verdana"/>
              </a:rPr>
              <a:t>1</a:t>
            </a:r>
            <a:endParaRPr sz="1710" kern="0" dirty="0">
              <a:solidFill>
                <a:sysClr val="windowText" lastClr="000000"/>
              </a:solidFill>
              <a:latin typeface="Montserrat" pitchFamily="2" charset="0"/>
              <a:cs typeface="Verdana"/>
            </a:endParaRPr>
          </a:p>
          <a:p>
            <a:pPr marL="14479" defTabSz="1042507">
              <a:spcBef>
                <a:spcPts val="165"/>
              </a:spcBef>
            </a:pPr>
            <a:r>
              <a:rPr sz="912" b="1" kern="0" spc="-91" dirty="0">
                <a:solidFill>
                  <a:srgbClr val="6D6E71"/>
                </a:solidFill>
                <a:latin typeface="Montserrat" pitchFamily="2" charset="0"/>
                <a:cs typeface="Verdana"/>
              </a:rPr>
              <a:t>2022</a:t>
            </a:r>
            <a:endParaRPr sz="912" kern="0" dirty="0">
              <a:solidFill>
                <a:sysClr val="windowText" lastClr="000000"/>
              </a:solidFill>
              <a:latin typeface="Montserrat" pitchFamily="2" charset="0"/>
              <a:cs typeface="Verdana"/>
            </a:endParaRPr>
          </a:p>
        </p:txBody>
      </p:sp>
      <p:sp>
        <p:nvSpPr>
          <p:cNvPr id="148" name="object 12">
            <a:extLst>
              <a:ext uri="{FF2B5EF4-FFF2-40B4-BE49-F238E27FC236}">
                <a16:creationId xmlns:a16="http://schemas.microsoft.com/office/drawing/2014/main" id="{85DFCF4F-D31E-3448-F40E-AE21D0933930}"/>
              </a:ext>
            </a:extLst>
          </p:cNvPr>
          <p:cNvSpPr txBox="1"/>
          <p:nvPr/>
        </p:nvSpPr>
        <p:spPr>
          <a:xfrm>
            <a:off x="5710357" y="4435012"/>
            <a:ext cx="312040" cy="481793"/>
          </a:xfrm>
          <a:prstGeom prst="rect">
            <a:avLst/>
          </a:prstGeom>
        </p:spPr>
        <p:txBody>
          <a:bodyPr vert="horz" wrap="square" lIns="0" tIns="52127" rIns="0" bIns="0" rtlCol="0">
            <a:spAutoFit/>
          </a:bodyPr>
          <a:lstStyle/>
          <a:p>
            <a:pPr marL="14479" defTabSz="1042507">
              <a:spcBef>
                <a:spcPts val="410"/>
              </a:spcBef>
            </a:pPr>
            <a:r>
              <a:rPr sz="1710" b="1" kern="0" spc="-57" dirty="0">
                <a:solidFill>
                  <a:srgbClr val="8DC63F"/>
                </a:solidFill>
                <a:latin typeface="Montserrat" pitchFamily="2" charset="0"/>
                <a:cs typeface="Verdana"/>
              </a:rPr>
              <a:t>0</a:t>
            </a:r>
            <a:endParaRPr sz="1710" kern="0" dirty="0">
              <a:solidFill>
                <a:sysClr val="windowText" lastClr="000000"/>
              </a:solidFill>
              <a:latin typeface="Montserrat" pitchFamily="2" charset="0"/>
              <a:cs typeface="Verdana"/>
            </a:endParaRPr>
          </a:p>
          <a:p>
            <a:pPr marL="14479" defTabSz="1042507">
              <a:spcBef>
                <a:spcPts val="165"/>
              </a:spcBef>
            </a:pPr>
            <a:r>
              <a:rPr sz="912" b="1" kern="0" spc="-91" dirty="0">
                <a:solidFill>
                  <a:srgbClr val="6D6E71"/>
                </a:solidFill>
                <a:latin typeface="Montserrat" pitchFamily="2" charset="0"/>
                <a:cs typeface="Verdana"/>
              </a:rPr>
              <a:t>2022</a:t>
            </a:r>
            <a:endParaRPr sz="912" kern="0" dirty="0">
              <a:solidFill>
                <a:sysClr val="windowText" lastClr="000000"/>
              </a:solidFill>
              <a:latin typeface="Montserrat" pitchFamily="2" charset="0"/>
              <a:cs typeface="Verdana"/>
            </a:endParaRPr>
          </a:p>
        </p:txBody>
      </p:sp>
      <p:sp>
        <p:nvSpPr>
          <p:cNvPr id="150" name="object 13">
            <a:extLst>
              <a:ext uri="{FF2B5EF4-FFF2-40B4-BE49-F238E27FC236}">
                <a16:creationId xmlns:a16="http://schemas.microsoft.com/office/drawing/2014/main" id="{E0FA9F2C-7610-E298-0F0E-CC5925D94D50}"/>
              </a:ext>
            </a:extLst>
          </p:cNvPr>
          <p:cNvSpPr txBox="1"/>
          <p:nvPr/>
        </p:nvSpPr>
        <p:spPr>
          <a:xfrm>
            <a:off x="3234107" y="2169457"/>
            <a:ext cx="818833" cy="481793"/>
          </a:xfrm>
          <a:prstGeom prst="rect">
            <a:avLst/>
          </a:prstGeom>
        </p:spPr>
        <p:txBody>
          <a:bodyPr vert="horz" wrap="square" lIns="0" tIns="52127" rIns="0" bIns="0" rtlCol="0">
            <a:spAutoFit/>
          </a:bodyPr>
          <a:lstStyle/>
          <a:p>
            <a:pPr marL="14479" defTabSz="1042507">
              <a:spcBef>
                <a:spcPts val="410"/>
              </a:spcBef>
            </a:pPr>
            <a:r>
              <a:rPr lang="ru-RU" sz="1710" b="1" kern="0" spc="-274" dirty="0">
                <a:solidFill>
                  <a:srgbClr val="42286B"/>
                </a:solidFill>
                <a:latin typeface="Montserrat" pitchFamily="2" charset="0"/>
                <a:cs typeface="Verdana"/>
              </a:rPr>
              <a:t> </a:t>
            </a:r>
            <a:endParaRPr lang="ru-RU" sz="1710" kern="0" dirty="0">
              <a:solidFill>
                <a:sysClr val="windowText" lastClr="000000"/>
              </a:solidFill>
              <a:latin typeface="Montserrat" pitchFamily="2" charset="0"/>
              <a:cs typeface="Verdana"/>
            </a:endParaRPr>
          </a:p>
          <a:p>
            <a:pPr marL="14479" defTabSz="1042507">
              <a:spcBef>
                <a:spcPts val="165"/>
              </a:spcBef>
            </a:pPr>
            <a:r>
              <a:rPr sz="912" b="1" kern="0" spc="-23" dirty="0">
                <a:solidFill>
                  <a:srgbClr val="6D6E71"/>
                </a:solidFill>
                <a:latin typeface="Montserrat" pitchFamily="2" charset="0"/>
                <a:cs typeface="Verdana"/>
              </a:rPr>
              <a:t>2023</a:t>
            </a:r>
            <a:endParaRPr sz="912" kern="0" dirty="0">
              <a:solidFill>
                <a:sysClr val="windowText" lastClr="000000"/>
              </a:solidFill>
              <a:latin typeface="Montserrat" pitchFamily="2" charset="0"/>
              <a:cs typeface="Verdana"/>
            </a:endParaRPr>
          </a:p>
        </p:txBody>
      </p:sp>
      <p:sp>
        <p:nvSpPr>
          <p:cNvPr id="151" name="object 14">
            <a:extLst>
              <a:ext uri="{FF2B5EF4-FFF2-40B4-BE49-F238E27FC236}">
                <a16:creationId xmlns:a16="http://schemas.microsoft.com/office/drawing/2014/main" id="{6202CE19-03BE-98DF-1707-C9B16C87B2FD}"/>
              </a:ext>
            </a:extLst>
          </p:cNvPr>
          <p:cNvSpPr txBox="1"/>
          <p:nvPr/>
        </p:nvSpPr>
        <p:spPr>
          <a:xfrm>
            <a:off x="4376880" y="5760097"/>
            <a:ext cx="312040" cy="481793"/>
          </a:xfrm>
          <a:prstGeom prst="rect">
            <a:avLst/>
          </a:prstGeom>
        </p:spPr>
        <p:txBody>
          <a:bodyPr vert="horz" wrap="square" lIns="0" tIns="52127" rIns="0" bIns="0" rtlCol="0">
            <a:spAutoFit/>
          </a:bodyPr>
          <a:lstStyle/>
          <a:p>
            <a:pPr marL="14479" defTabSz="1042507">
              <a:spcBef>
                <a:spcPts val="410"/>
              </a:spcBef>
            </a:pPr>
            <a:r>
              <a:rPr sz="1710" b="1" kern="0" spc="-57" dirty="0">
                <a:solidFill>
                  <a:srgbClr val="42286B"/>
                </a:solidFill>
                <a:latin typeface="Montserrat" pitchFamily="2" charset="0"/>
                <a:cs typeface="Verdana"/>
              </a:rPr>
              <a:t>4</a:t>
            </a:r>
            <a:endParaRPr sz="1710" kern="0" dirty="0">
              <a:solidFill>
                <a:sysClr val="windowText" lastClr="000000"/>
              </a:solidFill>
              <a:latin typeface="Montserrat" pitchFamily="2" charset="0"/>
              <a:cs typeface="Verdana"/>
            </a:endParaRPr>
          </a:p>
          <a:p>
            <a:pPr marL="14479" defTabSz="1042507">
              <a:spcBef>
                <a:spcPts val="165"/>
              </a:spcBef>
            </a:pPr>
            <a:r>
              <a:rPr sz="912" b="1" kern="0" spc="-91" dirty="0">
                <a:solidFill>
                  <a:srgbClr val="6D6E71"/>
                </a:solidFill>
                <a:latin typeface="Montserrat" pitchFamily="2" charset="0"/>
                <a:cs typeface="Verdana"/>
              </a:rPr>
              <a:t>2023</a:t>
            </a:r>
            <a:endParaRPr sz="912" kern="0" dirty="0">
              <a:solidFill>
                <a:sysClr val="windowText" lastClr="000000"/>
              </a:solidFill>
              <a:latin typeface="Montserrat" pitchFamily="2" charset="0"/>
              <a:cs typeface="Verdana"/>
            </a:endParaRPr>
          </a:p>
        </p:txBody>
      </p:sp>
      <p:sp>
        <p:nvSpPr>
          <p:cNvPr id="152" name="object 15">
            <a:extLst>
              <a:ext uri="{FF2B5EF4-FFF2-40B4-BE49-F238E27FC236}">
                <a16:creationId xmlns:a16="http://schemas.microsoft.com/office/drawing/2014/main" id="{1C55ABAA-66B0-C69C-5DC9-45BDEF6AE98A}"/>
              </a:ext>
            </a:extLst>
          </p:cNvPr>
          <p:cNvSpPr txBox="1"/>
          <p:nvPr/>
        </p:nvSpPr>
        <p:spPr>
          <a:xfrm>
            <a:off x="6886100" y="5760097"/>
            <a:ext cx="312040" cy="481793"/>
          </a:xfrm>
          <a:prstGeom prst="rect">
            <a:avLst/>
          </a:prstGeom>
        </p:spPr>
        <p:txBody>
          <a:bodyPr vert="horz" wrap="square" lIns="0" tIns="52127" rIns="0" bIns="0" rtlCol="0">
            <a:spAutoFit/>
          </a:bodyPr>
          <a:lstStyle/>
          <a:p>
            <a:pPr marL="14479" defTabSz="1042507">
              <a:spcBef>
                <a:spcPts val="410"/>
              </a:spcBef>
            </a:pPr>
            <a:r>
              <a:rPr sz="1710" b="1" kern="0" spc="-57" dirty="0">
                <a:solidFill>
                  <a:srgbClr val="42286B"/>
                </a:solidFill>
                <a:latin typeface="Montserrat" pitchFamily="2" charset="0"/>
                <a:cs typeface="Verdana"/>
              </a:rPr>
              <a:t>2</a:t>
            </a:r>
            <a:endParaRPr sz="1710" kern="0" dirty="0">
              <a:solidFill>
                <a:sysClr val="windowText" lastClr="000000"/>
              </a:solidFill>
              <a:latin typeface="Montserrat" pitchFamily="2" charset="0"/>
              <a:cs typeface="Verdana"/>
            </a:endParaRPr>
          </a:p>
          <a:p>
            <a:pPr marL="14479" defTabSz="1042507">
              <a:spcBef>
                <a:spcPts val="165"/>
              </a:spcBef>
            </a:pPr>
            <a:r>
              <a:rPr sz="912" b="1" kern="0" spc="-91" dirty="0">
                <a:solidFill>
                  <a:srgbClr val="6D6E71"/>
                </a:solidFill>
                <a:latin typeface="Montserrat" pitchFamily="2" charset="0"/>
                <a:cs typeface="Verdana"/>
              </a:rPr>
              <a:t>2023</a:t>
            </a:r>
            <a:endParaRPr sz="912" kern="0" dirty="0">
              <a:solidFill>
                <a:sysClr val="windowText" lastClr="000000"/>
              </a:solidFill>
              <a:latin typeface="Montserrat" pitchFamily="2" charset="0"/>
              <a:cs typeface="Verdana"/>
            </a:endParaRPr>
          </a:p>
        </p:txBody>
      </p:sp>
      <p:sp>
        <p:nvSpPr>
          <p:cNvPr id="153" name="object 16">
            <a:extLst>
              <a:ext uri="{FF2B5EF4-FFF2-40B4-BE49-F238E27FC236}">
                <a16:creationId xmlns:a16="http://schemas.microsoft.com/office/drawing/2014/main" id="{002C7F98-83E6-AF0C-396E-2EB941FD418F}"/>
              </a:ext>
            </a:extLst>
          </p:cNvPr>
          <p:cNvSpPr txBox="1"/>
          <p:nvPr/>
        </p:nvSpPr>
        <p:spPr>
          <a:xfrm>
            <a:off x="4660281" y="4435012"/>
            <a:ext cx="616840" cy="481793"/>
          </a:xfrm>
          <a:prstGeom prst="rect">
            <a:avLst/>
          </a:prstGeom>
        </p:spPr>
        <p:txBody>
          <a:bodyPr vert="horz" wrap="square" lIns="0" tIns="52127" rIns="0" bIns="0" rtlCol="0">
            <a:spAutoFit/>
          </a:bodyPr>
          <a:lstStyle/>
          <a:p>
            <a:pPr marL="14479" defTabSz="1042507">
              <a:spcBef>
                <a:spcPts val="410"/>
              </a:spcBef>
            </a:pPr>
            <a:r>
              <a:rPr sz="1710" b="1" kern="0" spc="-513" dirty="0">
                <a:solidFill>
                  <a:srgbClr val="42286B"/>
                </a:solidFill>
                <a:latin typeface="Montserrat" pitchFamily="2" charset="0"/>
                <a:cs typeface="Verdana"/>
              </a:rPr>
              <a:t>1</a:t>
            </a:r>
            <a:r>
              <a:rPr sz="1710" b="1" kern="0" spc="-80" dirty="0">
                <a:solidFill>
                  <a:srgbClr val="42286B"/>
                </a:solidFill>
                <a:latin typeface="Montserrat" pitchFamily="2" charset="0"/>
                <a:cs typeface="Verdana"/>
              </a:rPr>
              <a:t> </a:t>
            </a:r>
            <a:r>
              <a:rPr sz="1710" b="1" kern="0" spc="-63" dirty="0">
                <a:solidFill>
                  <a:srgbClr val="42286B"/>
                </a:solidFill>
                <a:latin typeface="Montserrat" pitchFamily="2" charset="0"/>
                <a:cs typeface="Verdana"/>
              </a:rPr>
              <a:t>500</a:t>
            </a:r>
            <a:endParaRPr sz="1710" kern="0" dirty="0">
              <a:solidFill>
                <a:sysClr val="windowText" lastClr="000000"/>
              </a:solidFill>
              <a:latin typeface="Montserrat" pitchFamily="2" charset="0"/>
              <a:cs typeface="Verdana"/>
            </a:endParaRPr>
          </a:p>
          <a:p>
            <a:pPr marL="14479" defTabSz="1042507">
              <a:spcBef>
                <a:spcPts val="165"/>
              </a:spcBef>
            </a:pPr>
            <a:r>
              <a:rPr sz="912" b="1" kern="0" spc="-23" dirty="0">
                <a:solidFill>
                  <a:srgbClr val="6D6E71"/>
                </a:solidFill>
                <a:latin typeface="Montserrat" pitchFamily="2" charset="0"/>
                <a:cs typeface="Verdana"/>
              </a:rPr>
              <a:t>2023</a:t>
            </a:r>
            <a:endParaRPr sz="912" kern="0" dirty="0">
              <a:solidFill>
                <a:sysClr val="windowText" lastClr="000000"/>
              </a:solidFill>
              <a:latin typeface="Montserrat" pitchFamily="2" charset="0"/>
              <a:cs typeface="Verdana"/>
            </a:endParaRPr>
          </a:p>
        </p:txBody>
      </p:sp>
      <p:sp>
        <p:nvSpPr>
          <p:cNvPr id="154" name="object 17">
            <a:extLst>
              <a:ext uri="{FF2B5EF4-FFF2-40B4-BE49-F238E27FC236}">
                <a16:creationId xmlns:a16="http://schemas.microsoft.com/office/drawing/2014/main" id="{3DF8DEEB-2C35-EDE4-08CC-5413F8E4C74C}"/>
              </a:ext>
            </a:extLst>
          </p:cNvPr>
          <p:cNvSpPr txBox="1"/>
          <p:nvPr/>
        </p:nvSpPr>
        <p:spPr>
          <a:xfrm>
            <a:off x="6886392" y="4435012"/>
            <a:ext cx="789874" cy="481793"/>
          </a:xfrm>
          <a:prstGeom prst="rect">
            <a:avLst/>
          </a:prstGeom>
        </p:spPr>
        <p:txBody>
          <a:bodyPr vert="horz" wrap="square" lIns="0" tIns="52127" rIns="0" bIns="0" rtlCol="0">
            <a:spAutoFit/>
          </a:bodyPr>
          <a:lstStyle/>
          <a:p>
            <a:pPr marL="14479" defTabSz="1042507">
              <a:spcBef>
                <a:spcPts val="410"/>
              </a:spcBef>
            </a:pPr>
            <a:r>
              <a:rPr sz="1710" b="1" kern="0" spc="-143" dirty="0">
                <a:solidFill>
                  <a:srgbClr val="42286B"/>
                </a:solidFill>
                <a:latin typeface="Montserrat" pitchFamily="2" charset="0"/>
                <a:cs typeface="Verdana"/>
              </a:rPr>
              <a:t>95</a:t>
            </a:r>
            <a:r>
              <a:rPr sz="1710" b="1" kern="0" spc="-63" dirty="0">
                <a:solidFill>
                  <a:srgbClr val="42286B"/>
                </a:solidFill>
                <a:latin typeface="Montserrat" pitchFamily="2" charset="0"/>
                <a:cs typeface="Verdana"/>
              </a:rPr>
              <a:t> </a:t>
            </a:r>
            <a:r>
              <a:rPr sz="1710" b="1" kern="0" spc="-91" dirty="0">
                <a:solidFill>
                  <a:srgbClr val="42286B"/>
                </a:solidFill>
                <a:latin typeface="Montserrat" pitchFamily="2" charset="0"/>
                <a:cs typeface="Verdana"/>
              </a:rPr>
              <a:t>656</a:t>
            </a:r>
            <a:endParaRPr sz="1710" kern="0">
              <a:solidFill>
                <a:sysClr val="windowText" lastClr="000000"/>
              </a:solidFill>
              <a:latin typeface="Montserrat" pitchFamily="2" charset="0"/>
              <a:cs typeface="Verdana"/>
            </a:endParaRPr>
          </a:p>
          <a:p>
            <a:pPr marL="14479" defTabSz="1042507">
              <a:spcBef>
                <a:spcPts val="165"/>
              </a:spcBef>
            </a:pPr>
            <a:r>
              <a:rPr sz="912" b="1" kern="0" spc="-23" dirty="0">
                <a:solidFill>
                  <a:srgbClr val="6D6E71"/>
                </a:solidFill>
                <a:latin typeface="Montserrat" pitchFamily="2" charset="0"/>
                <a:cs typeface="Verdana"/>
              </a:rPr>
              <a:t>2023</a:t>
            </a:r>
            <a:endParaRPr sz="912" kern="0">
              <a:solidFill>
                <a:sysClr val="windowText" lastClr="000000"/>
              </a:solidFill>
              <a:latin typeface="Montserrat" pitchFamily="2" charset="0"/>
              <a:cs typeface="Verdana"/>
            </a:endParaRPr>
          </a:p>
        </p:txBody>
      </p:sp>
      <p:sp>
        <p:nvSpPr>
          <p:cNvPr id="155" name="object 19">
            <a:extLst>
              <a:ext uri="{FF2B5EF4-FFF2-40B4-BE49-F238E27FC236}">
                <a16:creationId xmlns:a16="http://schemas.microsoft.com/office/drawing/2014/main" id="{00F9F219-4B5B-C24E-0C5A-E1AD8036EF3A}"/>
              </a:ext>
            </a:extLst>
          </p:cNvPr>
          <p:cNvSpPr txBox="1"/>
          <p:nvPr/>
        </p:nvSpPr>
        <p:spPr>
          <a:xfrm>
            <a:off x="1377770" y="2893794"/>
            <a:ext cx="1472597" cy="154981"/>
          </a:xfrm>
          <a:prstGeom prst="rect">
            <a:avLst/>
          </a:prstGeom>
        </p:spPr>
        <p:txBody>
          <a:bodyPr vert="horz" wrap="square" lIns="0" tIns="14480" rIns="0" bIns="0" rtlCol="0">
            <a:spAutoFit/>
          </a:bodyPr>
          <a:lstStyle/>
          <a:p>
            <a:pPr marL="14479" defTabSz="1042507">
              <a:spcBef>
                <a:spcPts val="114"/>
              </a:spcBef>
            </a:pPr>
            <a:r>
              <a:rPr sz="912" b="1" kern="0" spc="-51" dirty="0">
                <a:solidFill>
                  <a:srgbClr val="6D6E71"/>
                </a:solidFill>
                <a:latin typeface="Montserrat" pitchFamily="2" charset="0"/>
                <a:cs typeface="Verdana"/>
              </a:rPr>
              <a:t>Расшифровка</a:t>
            </a:r>
            <a:r>
              <a:rPr sz="912" b="1" kern="0" spc="29" dirty="0">
                <a:solidFill>
                  <a:srgbClr val="6D6E71"/>
                </a:solidFill>
                <a:latin typeface="Montserrat" pitchFamily="2" charset="0"/>
                <a:cs typeface="Verdana"/>
              </a:rPr>
              <a:t> </a:t>
            </a:r>
            <a:r>
              <a:rPr sz="912" b="1" kern="0" spc="-23" dirty="0">
                <a:solidFill>
                  <a:srgbClr val="6D6E71"/>
                </a:solidFill>
                <a:latin typeface="Montserrat" pitchFamily="2" charset="0"/>
                <a:cs typeface="Verdana"/>
              </a:rPr>
              <a:t>доходов</a:t>
            </a:r>
            <a:endParaRPr sz="912" kern="0" dirty="0">
              <a:solidFill>
                <a:sysClr val="windowText" lastClr="000000"/>
              </a:solidFill>
              <a:latin typeface="Montserrat" pitchFamily="2" charset="0"/>
              <a:cs typeface="Verdana"/>
            </a:endParaRPr>
          </a:p>
        </p:txBody>
      </p:sp>
      <p:sp>
        <p:nvSpPr>
          <p:cNvPr id="156" name="object 20">
            <a:extLst>
              <a:ext uri="{FF2B5EF4-FFF2-40B4-BE49-F238E27FC236}">
                <a16:creationId xmlns:a16="http://schemas.microsoft.com/office/drawing/2014/main" id="{42C5E976-2C97-3E64-5119-6047F16C40B7}"/>
              </a:ext>
            </a:extLst>
          </p:cNvPr>
          <p:cNvSpPr txBox="1"/>
          <p:nvPr/>
        </p:nvSpPr>
        <p:spPr>
          <a:xfrm>
            <a:off x="1380733" y="5186928"/>
            <a:ext cx="1087433" cy="154981"/>
          </a:xfrm>
          <a:prstGeom prst="rect">
            <a:avLst/>
          </a:prstGeom>
        </p:spPr>
        <p:txBody>
          <a:bodyPr vert="horz" wrap="square" lIns="0" tIns="14480" rIns="0" bIns="0" rtlCol="0">
            <a:spAutoFit/>
          </a:bodyPr>
          <a:lstStyle/>
          <a:p>
            <a:pPr marL="14479" defTabSz="1042507">
              <a:spcBef>
                <a:spcPts val="114"/>
              </a:spcBef>
            </a:pPr>
            <a:r>
              <a:rPr sz="912" b="1" kern="0" spc="-46" dirty="0">
                <a:solidFill>
                  <a:srgbClr val="6D6E71"/>
                </a:solidFill>
                <a:latin typeface="Montserrat" pitchFamily="2" charset="0"/>
                <a:cs typeface="Verdana"/>
              </a:rPr>
              <a:t>Показатели</a:t>
            </a:r>
            <a:r>
              <a:rPr sz="912" b="1" kern="0" dirty="0">
                <a:solidFill>
                  <a:srgbClr val="6D6E71"/>
                </a:solidFill>
                <a:latin typeface="Montserrat" pitchFamily="2" charset="0"/>
                <a:cs typeface="Verdana"/>
              </a:rPr>
              <a:t> </a:t>
            </a:r>
            <a:r>
              <a:rPr sz="912" b="1" kern="0" spc="-29" dirty="0">
                <a:solidFill>
                  <a:srgbClr val="6D6E71"/>
                </a:solidFill>
                <a:latin typeface="Montserrat" pitchFamily="2" charset="0"/>
                <a:cs typeface="Verdana"/>
              </a:rPr>
              <a:t>НИД</a:t>
            </a:r>
            <a:endParaRPr sz="912" kern="0" dirty="0">
              <a:solidFill>
                <a:sysClr val="windowText" lastClr="000000"/>
              </a:solidFill>
              <a:latin typeface="Montserrat" pitchFamily="2" charset="0"/>
              <a:cs typeface="Verdana"/>
            </a:endParaRPr>
          </a:p>
        </p:txBody>
      </p:sp>
      <p:sp>
        <p:nvSpPr>
          <p:cNvPr id="157" name="object 21">
            <a:extLst>
              <a:ext uri="{FF2B5EF4-FFF2-40B4-BE49-F238E27FC236}">
                <a16:creationId xmlns:a16="http://schemas.microsoft.com/office/drawing/2014/main" id="{1152C208-C168-4D4F-8EA2-B4C42485DECC}"/>
              </a:ext>
            </a:extLst>
          </p:cNvPr>
          <p:cNvSpPr txBox="1"/>
          <p:nvPr/>
        </p:nvSpPr>
        <p:spPr>
          <a:xfrm>
            <a:off x="1554859" y="5433966"/>
            <a:ext cx="1177931" cy="812119"/>
          </a:xfrm>
          <a:prstGeom prst="rect">
            <a:avLst/>
          </a:prstGeom>
        </p:spPr>
        <p:txBody>
          <a:bodyPr vert="horz" wrap="square" lIns="0" tIns="91223" rIns="0" bIns="0" rtlCol="0">
            <a:spAutoFit/>
          </a:bodyPr>
          <a:lstStyle/>
          <a:p>
            <a:pPr marL="14479" defTabSz="1042507">
              <a:spcBef>
                <a:spcPts val="718"/>
              </a:spcBef>
            </a:pPr>
            <a:r>
              <a:rPr sz="1140" b="1" kern="0" spc="-29" dirty="0">
                <a:solidFill>
                  <a:srgbClr val="42286B"/>
                </a:solidFill>
                <a:latin typeface="Montserrat" pitchFamily="2" charset="0"/>
                <a:cs typeface="Verdana"/>
              </a:rPr>
              <a:t>РИД</a:t>
            </a:r>
            <a:endParaRPr sz="1140" kern="0" dirty="0">
              <a:solidFill>
                <a:sysClr val="windowText" lastClr="000000"/>
              </a:solidFill>
              <a:latin typeface="Montserrat" pitchFamily="2" charset="0"/>
              <a:cs typeface="Verdana"/>
            </a:endParaRPr>
          </a:p>
          <a:p>
            <a:pPr marL="14479" defTabSz="1042507">
              <a:spcBef>
                <a:spcPts val="895"/>
              </a:spcBef>
              <a:tabLst>
                <a:tab pos="879616" algn="l"/>
              </a:tabLst>
            </a:pPr>
            <a:r>
              <a:rPr sz="1710" b="1" kern="0" spc="-29" dirty="0">
                <a:solidFill>
                  <a:srgbClr val="8DC63F"/>
                </a:solidFill>
                <a:latin typeface="Montserrat" pitchFamily="2" charset="0"/>
                <a:cs typeface="Verdana"/>
              </a:rPr>
              <a:t>23</a:t>
            </a:r>
            <a:r>
              <a:rPr sz="1710" b="1" kern="0" dirty="0">
                <a:solidFill>
                  <a:srgbClr val="8DC63F"/>
                </a:solidFill>
                <a:latin typeface="Montserrat" pitchFamily="2" charset="0"/>
                <a:cs typeface="Verdana"/>
              </a:rPr>
              <a:t>	</a:t>
            </a:r>
            <a:r>
              <a:rPr sz="1710" b="1" kern="0" spc="-74" dirty="0">
                <a:solidFill>
                  <a:srgbClr val="42286B"/>
                </a:solidFill>
                <a:latin typeface="Montserrat" pitchFamily="2" charset="0"/>
                <a:cs typeface="Verdana"/>
              </a:rPr>
              <a:t>25</a:t>
            </a:r>
            <a:endParaRPr sz="1710" kern="0" dirty="0">
              <a:solidFill>
                <a:sysClr val="windowText" lastClr="000000"/>
              </a:solidFill>
              <a:latin typeface="Montserrat" pitchFamily="2" charset="0"/>
              <a:cs typeface="Verdana"/>
            </a:endParaRPr>
          </a:p>
          <a:p>
            <a:pPr marL="14479" defTabSz="1042507">
              <a:spcBef>
                <a:spcPts val="160"/>
              </a:spcBef>
              <a:tabLst>
                <a:tab pos="478539" algn="l"/>
                <a:tab pos="879616" algn="l"/>
              </a:tabLst>
            </a:pPr>
            <a:r>
              <a:rPr sz="912" b="1" kern="0" spc="-23" dirty="0">
                <a:solidFill>
                  <a:srgbClr val="6D6E71"/>
                </a:solidFill>
                <a:latin typeface="Montserrat" pitchFamily="2" charset="0"/>
                <a:cs typeface="Verdana"/>
              </a:rPr>
              <a:t>2022</a:t>
            </a:r>
            <a:r>
              <a:rPr sz="912" b="1" kern="0" dirty="0">
                <a:solidFill>
                  <a:srgbClr val="6D6E71"/>
                </a:solidFill>
                <a:latin typeface="Montserrat" pitchFamily="2" charset="0"/>
                <a:cs typeface="Verdana"/>
              </a:rPr>
              <a:t>	</a:t>
            </a:r>
            <a:r>
              <a:rPr sz="912" b="1" kern="0" spc="-29" dirty="0">
                <a:solidFill>
                  <a:srgbClr val="6D6E71"/>
                </a:solidFill>
                <a:latin typeface="Montserrat" pitchFamily="2" charset="0"/>
                <a:cs typeface="Verdana"/>
              </a:rPr>
              <a:t>+9%</a:t>
            </a:r>
            <a:r>
              <a:rPr sz="912" b="1" kern="0" dirty="0">
                <a:solidFill>
                  <a:srgbClr val="6D6E71"/>
                </a:solidFill>
                <a:latin typeface="Montserrat" pitchFamily="2" charset="0"/>
                <a:cs typeface="Verdana"/>
              </a:rPr>
              <a:t>	</a:t>
            </a:r>
            <a:r>
              <a:rPr sz="912" b="1" kern="0" spc="-91" dirty="0">
                <a:solidFill>
                  <a:srgbClr val="6D6E71"/>
                </a:solidFill>
                <a:latin typeface="Montserrat" pitchFamily="2" charset="0"/>
                <a:cs typeface="Verdana"/>
              </a:rPr>
              <a:t>2023</a:t>
            </a:r>
            <a:endParaRPr sz="912" kern="0" dirty="0">
              <a:solidFill>
                <a:sysClr val="windowText" lastClr="000000"/>
              </a:solidFill>
              <a:latin typeface="Montserrat" pitchFamily="2" charset="0"/>
              <a:cs typeface="Verdana"/>
            </a:endParaRPr>
          </a:p>
        </p:txBody>
      </p:sp>
      <p:pic>
        <p:nvPicPr>
          <p:cNvPr id="158" name="object 22">
            <a:extLst>
              <a:ext uri="{FF2B5EF4-FFF2-40B4-BE49-F238E27FC236}">
                <a16:creationId xmlns:a16="http://schemas.microsoft.com/office/drawing/2014/main" id="{0AFC1B12-4AC2-8247-5A37-BC98406F634A}"/>
              </a:ext>
            </a:extLst>
          </p:cNvPr>
          <p:cNvPicPr/>
          <p:nvPr/>
        </p:nvPicPr>
        <p:blipFill>
          <a:blip r:embed="rId4" cstate="print"/>
          <a:stretch>
            <a:fillRect/>
          </a:stretch>
        </p:blipFill>
        <p:spPr>
          <a:xfrm>
            <a:off x="3084747" y="3657735"/>
            <a:ext cx="101532" cy="73904"/>
          </a:xfrm>
          <a:prstGeom prst="rect">
            <a:avLst/>
          </a:prstGeom>
        </p:spPr>
      </p:pic>
      <p:sp>
        <p:nvSpPr>
          <p:cNvPr id="160" name="object 24">
            <a:extLst>
              <a:ext uri="{FF2B5EF4-FFF2-40B4-BE49-F238E27FC236}">
                <a16:creationId xmlns:a16="http://schemas.microsoft.com/office/drawing/2014/main" id="{6D97EBED-CF46-2C1D-0FE9-BE7EEC19B5B2}"/>
              </a:ext>
            </a:extLst>
          </p:cNvPr>
          <p:cNvSpPr/>
          <p:nvPr/>
        </p:nvSpPr>
        <p:spPr>
          <a:xfrm>
            <a:off x="2476436" y="2358056"/>
            <a:ext cx="586432" cy="0"/>
          </a:xfrm>
          <a:custGeom>
            <a:avLst/>
            <a:gdLst/>
            <a:ahLst/>
            <a:cxnLst/>
            <a:rect l="l" t="t" r="r" b="b"/>
            <a:pathLst>
              <a:path w="514350">
                <a:moveTo>
                  <a:pt x="0" y="0"/>
                </a:moveTo>
                <a:lnTo>
                  <a:pt x="513829" y="0"/>
                </a:lnTo>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61" name="object 25">
            <a:extLst>
              <a:ext uri="{FF2B5EF4-FFF2-40B4-BE49-F238E27FC236}">
                <a16:creationId xmlns:a16="http://schemas.microsoft.com/office/drawing/2014/main" id="{A510593B-5431-2D31-6481-B53C113F8C4B}"/>
              </a:ext>
            </a:extLst>
          </p:cNvPr>
          <p:cNvPicPr/>
          <p:nvPr/>
        </p:nvPicPr>
        <p:blipFill>
          <a:blip r:embed="rId5" cstate="print"/>
          <a:stretch>
            <a:fillRect/>
          </a:stretch>
        </p:blipFill>
        <p:spPr>
          <a:xfrm>
            <a:off x="3039832" y="2321104"/>
            <a:ext cx="101532" cy="73904"/>
          </a:xfrm>
          <a:prstGeom prst="rect">
            <a:avLst/>
          </a:prstGeom>
        </p:spPr>
      </p:pic>
      <p:sp>
        <p:nvSpPr>
          <p:cNvPr id="162" name="object 26">
            <a:extLst>
              <a:ext uri="{FF2B5EF4-FFF2-40B4-BE49-F238E27FC236}">
                <a16:creationId xmlns:a16="http://schemas.microsoft.com/office/drawing/2014/main" id="{7B59132C-9059-D2C5-BCA1-9456CC1A2E5D}"/>
              </a:ext>
            </a:extLst>
          </p:cNvPr>
          <p:cNvSpPr/>
          <p:nvPr/>
        </p:nvSpPr>
        <p:spPr>
          <a:xfrm>
            <a:off x="2521338" y="3694687"/>
            <a:ext cx="586432" cy="0"/>
          </a:xfrm>
          <a:custGeom>
            <a:avLst/>
            <a:gdLst/>
            <a:ahLst/>
            <a:cxnLst/>
            <a:rect l="l" t="t" r="r" b="b"/>
            <a:pathLst>
              <a:path w="514350">
                <a:moveTo>
                  <a:pt x="0" y="0"/>
                </a:moveTo>
                <a:lnTo>
                  <a:pt x="513829" y="0"/>
                </a:lnTo>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63" name="object 27">
            <a:extLst>
              <a:ext uri="{FF2B5EF4-FFF2-40B4-BE49-F238E27FC236}">
                <a16:creationId xmlns:a16="http://schemas.microsoft.com/office/drawing/2014/main" id="{EF6B8E5C-5AAF-11FF-E946-6B1571792860}"/>
              </a:ext>
            </a:extLst>
          </p:cNvPr>
          <p:cNvSpPr/>
          <p:nvPr/>
        </p:nvSpPr>
        <p:spPr>
          <a:xfrm>
            <a:off x="1981458" y="5948680"/>
            <a:ext cx="270772" cy="0"/>
          </a:xfrm>
          <a:custGeom>
            <a:avLst/>
            <a:gdLst/>
            <a:ahLst/>
            <a:cxnLst/>
            <a:rect l="l" t="t" r="r" b="b"/>
            <a:pathLst>
              <a:path w="237489">
                <a:moveTo>
                  <a:pt x="0" y="0"/>
                </a:moveTo>
                <a:lnTo>
                  <a:pt x="237058" y="0"/>
                </a:lnTo>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64" name="object 28">
            <a:extLst>
              <a:ext uri="{FF2B5EF4-FFF2-40B4-BE49-F238E27FC236}">
                <a16:creationId xmlns:a16="http://schemas.microsoft.com/office/drawing/2014/main" id="{CF0CE64E-5EC7-A27A-A3CF-A93057C01401}"/>
              </a:ext>
            </a:extLst>
          </p:cNvPr>
          <p:cNvSpPr/>
          <p:nvPr/>
        </p:nvSpPr>
        <p:spPr>
          <a:xfrm>
            <a:off x="2229295" y="5911728"/>
            <a:ext cx="102083" cy="74571"/>
          </a:xfrm>
          <a:custGeom>
            <a:avLst/>
            <a:gdLst/>
            <a:ahLst/>
            <a:cxnLst/>
            <a:rect l="l" t="t" r="r" b="b"/>
            <a:pathLst>
              <a:path w="89535" h="65404">
                <a:moveTo>
                  <a:pt x="0" y="0"/>
                </a:moveTo>
                <a:lnTo>
                  <a:pt x="11072" y="19243"/>
                </a:lnTo>
                <a:lnTo>
                  <a:pt x="14763" y="32410"/>
                </a:lnTo>
                <a:lnTo>
                  <a:pt x="11072" y="45577"/>
                </a:lnTo>
                <a:lnTo>
                  <a:pt x="0" y="64820"/>
                </a:lnTo>
                <a:lnTo>
                  <a:pt x="89052" y="32410"/>
                </a:lnTo>
                <a:lnTo>
                  <a:pt x="0" y="0"/>
                </a:lnTo>
                <a:close/>
              </a:path>
            </a:pathLst>
          </a:custGeom>
          <a:solidFill>
            <a:srgbClr val="42286B"/>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65" name="object 29">
            <a:extLst>
              <a:ext uri="{FF2B5EF4-FFF2-40B4-BE49-F238E27FC236}">
                <a16:creationId xmlns:a16="http://schemas.microsoft.com/office/drawing/2014/main" id="{CA4AD991-AC51-FE24-655B-AB7EBAEFD0F0}"/>
              </a:ext>
            </a:extLst>
          </p:cNvPr>
          <p:cNvSpPr/>
          <p:nvPr/>
        </p:nvSpPr>
        <p:spPr>
          <a:xfrm>
            <a:off x="3652458" y="5948680"/>
            <a:ext cx="421362" cy="0"/>
          </a:xfrm>
          <a:custGeom>
            <a:avLst/>
            <a:gdLst/>
            <a:ahLst/>
            <a:cxnLst/>
            <a:rect l="l" t="t" r="r" b="b"/>
            <a:pathLst>
              <a:path w="369570">
                <a:moveTo>
                  <a:pt x="0" y="0"/>
                </a:moveTo>
                <a:lnTo>
                  <a:pt x="369455" y="0"/>
                </a:lnTo>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66" name="object 30">
            <a:extLst>
              <a:ext uri="{FF2B5EF4-FFF2-40B4-BE49-F238E27FC236}">
                <a16:creationId xmlns:a16="http://schemas.microsoft.com/office/drawing/2014/main" id="{8839A6E1-B98D-98FE-BDFB-4D6EEC8582C1}"/>
              </a:ext>
            </a:extLst>
          </p:cNvPr>
          <p:cNvPicPr/>
          <p:nvPr/>
        </p:nvPicPr>
        <p:blipFill>
          <a:blip r:embed="rId4" cstate="print"/>
          <a:stretch>
            <a:fillRect/>
          </a:stretch>
        </p:blipFill>
        <p:spPr>
          <a:xfrm>
            <a:off x="4051245" y="5911728"/>
            <a:ext cx="101532" cy="73904"/>
          </a:xfrm>
          <a:prstGeom prst="rect">
            <a:avLst/>
          </a:prstGeom>
        </p:spPr>
      </p:pic>
      <p:sp>
        <p:nvSpPr>
          <p:cNvPr id="167" name="object 31">
            <a:extLst>
              <a:ext uri="{FF2B5EF4-FFF2-40B4-BE49-F238E27FC236}">
                <a16:creationId xmlns:a16="http://schemas.microsoft.com/office/drawing/2014/main" id="{1EC3E8B2-C4D3-7CAE-1DF5-ACDA9C304B6D}"/>
              </a:ext>
            </a:extLst>
          </p:cNvPr>
          <p:cNvSpPr/>
          <p:nvPr/>
        </p:nvSpPr>
        <p:spPr>
          <a:xfrm>
            <a:off x="6126521" y="5948680"/>
            <a:ext cx="421362" cy="0"/>
          </a:xfrm>
          <a:custGeom>
            <a:avLst/>
            <a:gdLst/>
            <a:ahLst/>
            <a:cxnLst/>
            <a:rect l="l" t="t" r="r" b="b"/>
            <a:pathLst>
              <a:path w="369570">
                <a:moveTo>
                  <a:pt x="0" y="0"/>
                </a:moveTo>
                <a:lnTo>
                  <a:pt x="369455" y="0"/>
                </a:lnTo>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68" name="object 32">
            <a:extLst>
              <a:ext uri="{FF2B5EF4-FFF2-40B4-BE49-F238E27FC236}">
                <a16:creationId xmlns:a16="http://schemas.microsoft.com/office/drawing/2014/main" id="{09B6F573-22C8-BA08-7C33-D7CC295DE9F2}"/>
              </a:ext>
            </a:extLst>
          </p:cNvPr>
          <p:cNvPicPr/>
          <p:nvPr/>
        </p:nvPicPr>
        <p:blipFill>
          <a:blip r:embed="rId4" cstate="print"/>
          <a:stretch>
            <a:fillRect/>
          </a:stretch>
        </p:blipFill>
        <p:spPr>
          <a:xfrm>
            <a:off x="6525295" y="5911728"/>
            <a:ext cx="101532" cy="73904"/>
          </a:xfrm>
          <a:prstGeom prst="rect">
            <a:avLst/>
          </a:prstGeom>
        </p:spPr>
      </p:pic>
      <p:sp>
        <p:nvSpPr>
          <p:cNvPr id="169" name="object 33">
            <a:extLst>
              <a:ext uri="{FF2B5EF4-FFF2-40B4-BE49-F238E27FC236}">
                <a16:creationId xmlns:a16="http://schemas.microsoft.com/office/drawing/2014/main" id="{FCB9A44F-4329-5917-7CE0-BE5564466BF2}"/>
              </a:ext>
            </a:extLst>
          </p:cNvPr>
          <p:cNvSpPr/>
          <p:nvPr/>
        </p:nvSpPr>
        <p:spPr>
          <a:xfrm>
            <a:off x="3902611" y="4623611"/>
            <a:ext cx="586432" cy="0"/>
          </a:xfrm>
          <a:custGeom>
            <a:avLst/>
            <a:gdLst/>
            <a:ahLst/>
            <a:cxnLst/>
            <a:rect l="l" t="t" r="r" b="b"/>
            <a:pathLst>
              <a:path w="514350">
                <a:moveTo>
                  <a:pt x="0" y="0"/>
                </a:moveTo>
                <a:lnTo>
                  <a:pt x="513829" y="0"/>
                </a:lnTo>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70" name="object 34">
            <a:extLst>
              <a:ext uri="{FF2B5EF4-FFF2-40B4-BE49-F238E27FC236}">
                <a16:creationId xmlns:a16="http://schemas.microsoft.com/office/drawing/2014/main" id="{1F165D4D-337A-9C37-FC2D-B974196835A0}"/>
              </a:ext>
            </a:extLst>
          </p:cNvPr>
          <p:cNvPicPr/>
          <p:nvPr/>
        </p:nvPicPr>
        <p:blipFill>
          <a:blip r:embed="rId4" cstate="print"/>
          <a:stretch>
            <a:fillRect/>
          </a:stretch>
        </p:blipFill>
        <p:spPr>
          <a:xfrm>
            <a:off x="4466005" y="4586659"/>
            <a:ext cx="101532" cy="73904"/>
          </a:xfrm>
          <a:prstGeom prst="rect">
            <a:avLst/>
          </a:prstGeom>
        </p:spPr>
      </p:pic>
      <p:sp>
        <p:nvSpPr>
          <p:cNvPr id="171" name="object 35">
            <a:extLst>
              <a:ext uri="{FF2B5EF4-FFF2-40B4-BE49-F238E27FC236}">
                <a16:creationId xmlns:a16="http://schemas.microsoft.com/office/drawing/2014/main" id="{E527D49A-42D3-EE88-4730-A297BF257382}"/>
              </a:ext>
            </a:extLst>
          </p:cNvPr>
          <p:cNvSpPr/>
          <p:nvPr/>
        </p:nvSpPr>
        <p:spPr>
          <a:xfrm>
            <a:off x="6128722" y="4623611"/>
            <a:ext cx="586432" cy="0"/>
          </a:xfrm>
          <a:custGeom>
            <a:avLst/>
            <a:gdLst/>
            <a:ahLst/>
            <a:cxnLst/>
            <a:rect l="l" t="t" r="r" b="b"/>
            <a:pathLst>
              <a:path w="514350">
                <a:moveTo>
                  <a:pt x="0" y="0"/>
                </a:moveTo>
                <a:lnTo>
                  <a:pt x="513829" y="0"/>
                </a:lnTo>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72" name="object 36">
            <a:extLst>
              <a:ext uri="{FF2B5EF4-FFF2-40B4-BE49-F238E27FC236}">
                <a16:creationId xmlns:a16="http://schemas.microsoft.com/office/drawing/2014/main" id="{9D9095F5-4B7E-D842-7EBA-C02FC8CA67AF}"/>
              </a:ext>
            </a:extLst>
          </p:cNvPr>
          <p:cNvPicPr/>
          <p:nvPr/>
        </p:nvPicPr>
        <p:blipFill>
          <a:blip r:embed="rId4" cstate="print"/>
          <a:stretch>
            <a:fillRect/>
          </a:stretch>
        </p:blipFill>
        <p:spPr>
          <a:xfrm>
            <a:off x="6692117" y="4586659"/>
            <a:ext cx="101532" cy="73904"/>
          </a:xfrm>
          <a:prstGeom prst="rect">
            <a:avLst/>
          </a:prstGeom>
        </p:spPr>
      </p:pic>
      <p:sp>
        <p:nvSpPr>
          <p:cNvPr id="173" name="object 37">
            <a:extLst>
              <a:ext uri="{FF2B5EF4-FFF2-40B4-BE49-F238E27FC236}">
                <a16:creationId xmlns:a16="http://schemas.microsoft.com/office/drawing/2014/main" id="{E8B98918-1F35-C37D-F8E5-A2258CD90134}"/>
              </a:ext>
            </a:extLst>
          </p:cNvPr>
          <p:cNvSpPr/>
          <p:nvPr/>
        </p:nvSpPr>
        <p:spPr>
          <a:xfrm>
            <a:off x="5064587" y="3694687"/>
            <a:ext cx="397471" cy="0"/>
          </a:xfrm>
          <a:custGeom>
            <a:avLst/>
            <a:gdLst/>
            <a:ahLst/>
            <a:cxnLst/>
            <a:rect l="l" t="t" r="r" b="b"/>
            <a:pathLst>
              <a:path w="348614">
                <a:moveTo>
                  <a:pt x="0" y="0"/>
                </a:moveTo>
                <a:lnTo>
                  <a:pt x="348234" y="0"/>
                </a:lnTo>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74" name="object 38">
            <a:extLst>
              <a:ext uri="{FF2B5EF4-FFF2-40B4-BE49-F238E27FC236}">
                <a16:creationId xmlns:a16="http://schemas.microsoft.com/office/drawing/2014/main" id="{913FBB40-E0C1-D20F-822A-F89B288024D4}"/>
              </a:ext>
            </a:extLst>
          </p:cNvPr>
          <p:cNvPicPr/>
          <p:nvPr/>
        </p:nvPicPr>
        <p:blipFill>
          <a:blip r:embed="rId4" cstate="print"/>
          <a:stretch>
            <a:fillRect/>
          </a:stretch>
        </p:blipFill>
        <p:spPr>
          <a:xfrm>
            <a:off x="5439179" y="3657735"/>
            <a:ext cx="101532" cy="73904"/>
          </a:xfrm>
          <a:prstGeom prst="rect">
            <a:avLst/>
          </a:prstGeom>
        </p:spPr>
      </p:pic>
      <p:sp>
        <p:nvSpPr>
          <p:cNvPr id="175" name="object 39">
            <a:extLst>
              <a:ext uri="{FF2B5EF4-FFF2-40B4-BE49-F238E27FC236}">
                <a16:creationId xmlns:a16="http://schemas.microsoft.com/office/drawing/2014/main" id="{6FB7E20D-A956-77ED-D120-EC9177F66009}"/>
              </a:ext>
            </a:extLst>
          </p:cNvPr>
          <p:cNvSpPr/>
          <p:nvPr/>
        </p:nvSpPr>
        <p:spPr>
          <a:xfrm>
            <a:off x="1358556" y="1806592"/>
            <a:ext cx="2954605" cy="983903"/>
          </a:xfrm>
          <a:custGeom>
            <a:avLst/>
            <a:gdLst/>
            <a:ahLst/>
            <a:cxnLst/>
            <a:rect l="l" t="t" r="r" b="b"/>
            <a:pathLst>
              <a:path w="2591435" h="862964">
                <a:moveTo>
                  <a:pt x="152400" y="0"/>
                </a:moveTo>
                <a:lnTo>
                  <a:pt x="104231" y="7769"/>
                </a:lnTo>
                <a:lnTo>
                  <a:pt x="62396" y="29405"/>
                </a:lnTo>
                <a:lnTo>
                  <a:pt x="29405" y="62396"/>
                </a:lnTo>
                <a:lnTo>
                  <a:pt x="7769" y="104231"/>
                </a:lnTo>
                <a:lnTo>
                  <a:pt x="0" y="152400"/>
                </a:lnTo>
                <a:lnTo>
                  <a:pt x="0" y="710552"/>
                </a:lnTo>
                <a:lnTo>
                  <a:pt x="7769" y="758720"/>
                </a:lnTo>
                <a:lnTo>
                  <a:pt x="29405" y="800555"/>
                </a:lnTo>
                <a:lnTo>
                  <a:pt x="62396" y="833546"/>
                </a:lnTo>
                <a:lnTo>
                  <a:pt x="104231" y="855182"/>
                </a:lnTo>
                <a:lnTo>
                  <a:pt x="152400" y="862952"/>
                </a:lnTo>
                <a:lnTo>
                  <a:pt x="2438552" y="862952"/>
                </a:lnTo>
                <a:lnTo>
                  <a:pt x="2486720" y="855182"/>
                </a:lnTo>
                <a:lnTo>
                  <a:pt x="2528555" y="833546"/>
                </a:lnTo>
                <a:lnTo>
                  <a:pt x="2561546" y="800555"/>
                </a:lnTo>
                <a:lnTo>
                  <a:pt x="2583182" y="758720"/>
                </a:lnTo>
                <a:lnTo>
                  <a:pt x="2590952" y="710552"/>
                </a:lnTo>
                <a:lnTo>
                  <a:pt x="2590952" y="152400"/>
                </a:lnTo>
                <a:lnTo>
                  <a:pt x="2583182" y="104231"/>
                </a:lnTo>
                <a:lnTo>
                  <a:pt x="2561546" y="62396"/>
                </a:lnTo>
                <a:lnTo>
                  <a:pt x="2528555" y="29405"/>
                </a:lnTo>
                <a:lnTo>
                  <a:pt x="2486720" y="7769"/>
                </a:lnTo>
                <a:lnTo>
                  <a:pt x="2438552"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76" name="object 40">
            <a:extLst>
              <a:ext uri="{FF2B5EF4-FFF2-40B4-BE49-F238E27FC236}">
                <a16:creationId xmlns:a16="http://schemas.microsoft.com/office/drawing/2014/main" id="{CD85434E-4DF5-A40B-7CA7-1AD40405601E}"/>
              </a:ext>
            </a:extLst>
          </p:cNvPr>
          <p:cNvSpPr/>
          <p:nvPr/>
        </p:nvSpPr>
        <p:spPr>
          <a:xfrm>
            <a:off x="1371131" y="3143223"/>
            <a:ext cx="6824334" cy="1924367"/>
          </a:xfrm>
          <a:custGeom>
            <a:avLst/>
            <a:gdLst/>
            <a:ahLst/>
            <a:cxnLst/>
            <a:rect l="l" t="t" r="r" b="b"/>
            <a:pathLst>
              <a:path w="5985509" h="1687829">
                <a:moveTo>
                  <a:pt x="152400" y="0"/>
                </a:moveTo>
                <a:lnTo>
                  <a:pt x="104231" y="7769"/>
                </a:lnTo>
                <a:lnTo>
                  <a:pt x="62396" y="29405"/>
                </a:lnTo>
                <a:lnTo>
                  <a:pt x="29405" y="62396"/>
                </a:lnTo>
                <a:lnTo>
                  <a:pt x="7769" y="104231"/>
                </a:lnTo>
                <a:lnTo>
                  <a:pt x="0" y="152400"/>
                </a:lnTo>
                <a:lnTo>
                  <a:pt x="0" y="1534947"/>
                </a:lnTo>
                <a:lnTo>
                  <a:pt x="7769" y="1583120"/>
                </a:lnTo>
                <a:lnTo>
                  <a:pt x="29405" y="1624956"/>
                </a:lnTo>
                <a:lnTo>
                  <a:pt x="62396" y="1657945"/>
                </a:lnTo>
                <a:lnTo>
                  <a:pt x="104231" y="1679578"/>
                </a:lnTo>
                <a:lnTo>
                  <a:pt x="152400" y="1687347"/>
                </a:lnTo>
                <a:lnTo>
                  <a:pt x="5832843" y="1687347"/>
                </a:lnTo>
                <a:lnTo>
                  <a:pt x="5881016" y="1679578"/>
                </a:lnTo>
                <a:lnTo>
                  <a:pt x="5922851" y="1657945"/>
                </a:lnTo>
                <a:lnTo>
                  <a:pt x="5955841" y="1624956"/>
                </a:lnTo>
                <a:lnTo>
                  <a:pt x="5977474" y="1583120"/>
                </a:lnTo>
                <a:lnTo>
                  <a:pt x="5985243" y="1534947"/>
                </a:lnTo>
                <a:lnTo>
                  <a:pt x="5985243" y="152400"/>
                </a:lnTo>
                <a:lnTo>
                  <a:pt x="5977474" y="104231"/>
                </a:lnTo>
                <a:lnTo>
                  <a:pt x="5955841" y="62396"/>
                </a:lnTo>
                <a:lnTo>
                  <a:pt x="5922851" y="29405"/>
                </a:lnTo>
                <a:lnTo>
                  <a:pt x="5881016" y="7769"/>
                </a:lnTo>
                <a:lnTo>
                  <a:pt x="5832843" y="0"/>
                </a:lnTo>
                <a:lnTo>
                  <a:pt x="152400" y="0"/>
                </a:lnTo>
                <a:close/>
              </a:path>
            </a:pathLst>
          </a:custGeom>
          <a:ln w="19050">
            <a:solidFill>
              <a:schemeClr val="tx1"/>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77" name="object 41">
            <a:extLst>
              <a:ext uri="{FF2B5EF4-FFF2-40B4-BE49-F238E27FC236}">
                <a16:creationId xmlns:a16="http://schemas.microsoft.com/office/drawing/2014/main" id="{2B647198-BFFC-A978-A67B-737AED2C9F4D}"/>
              </a:ext>
            </a:extLst>
          </p:cNvPr>
          <p:cNvSpPr/>
          <p:nvPr/>
        </p:nvSpPr>
        <p:spPr>
          <a:xfrm>
            <a:off x="1371131" y="5419784"/>
            <a:ext cx="6824334" cy="962183"/>
          </a:xfrm>
          <a:custGeom>
            <a:avLst/>
            <a:gdLst/>
            <a:ahLst/>
            <a:cxnLst/>
            <a:rect l="l" t="t" r="r" b="b"/>
            <a:pathLst>
              <a:path w="5985509" h="843914">
                <a:moveTo>
                  <a:pt x="152400" y="0"/>
                </a:moveTo>
                <a:lnTo>
                  <a:pt x="104231" y="7769"/>
                </a:lnTo>
                <a:lnTo>
                  <a:pt x="62396" y="29405"/>
                </a:lnTo>
                <a:lnTo>
                  <a:pt x="29405" y="62396"/>
                </a:lnTo>
                <a:lnTo>
                  <a:pt x="7769" y="104231"/>
                </a:lnTo>
                <a:lnTo>
                  <a:pt x="0" y="152399"/>
                </a:lnTo>
                <a:lnTo>
                  <a:pt x="0" y="691476"/>
                </a:lnTo>
                <a:lnTo>
                  <a:pt x="7769" y="739645"/>
                </a:lnTo>
                <a:lnTo>
                  <a:pt x="29405" y="781480"/>
                </a:lnTo>
                <a:lnTo>
                  <a:pt x="62396" y="814471"/>
                </a:lnTo>
                <a:lnTo>
                  <a:pt x="104231" y="836106"/>
                </a:lnTo>
                <a:lnTo>
                  <a:pt x="152400" y="843876"/>
                </a:lnTo>
                <a:lnTo>
                  <a:pt x="5832843" y="843876"/>
                </a:lnTo>
                <a:lnTo>
                  <a:pt x="5881016" y="836106"/>
                </a:lnTo>
                <a:lnTo>
                  <a:pt x="5922851" y="814471"/>
                </a:lnTo>
                <a:lnTo>
                  <a:pt x="5955841" y="781480"/>
                </a:lnTo>
                <a:lnTo>
                  <a:pt x="5977474" y="739645"/>
                </a:lnTo>
                <a:lnTo>
                  <a:pt x="5985243" y="691476"/>
                </a:lnTo>
                <a:lnTo>
                  <a:pt x="5985243" y="152399"/>
                </a:lnTo>
                <a:lnTo>
                  <a:pt x="5977474" y="104231"/>
                </a:lnTo>
                <a:lnTo>
                  <a:pt x="5955841" y="62396"/>
                </a:lnTo>
                <a:lnTo>
                  <a:pt x="5922851" y="29405"/>
                </a:lnTo>
                <a:lnTo>
                  <a:pt x="5881016" y="7769"/>
                </a:lnTo>
                <a:lnTo>
                  <a:pt x="5832843" y="0"/>
                </a:lnTo>
                <a:lnTo>
                  <a:pt x="152400" y="0"/>
                </a:lnTo>
                <a:close/>
              </a:path>
            </a:pathLst>
          </a:custGeom>
          <a:ln w="19050">
            <a:solidFill>
              <a:schemeClr val="tx1"/>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78" name="object 42">
            <a:extLst>
              <a:ext uri="{FF2B5EF4-FFF2-40B4-BE49-F238E27FC236}">
                <a16:creationId xmlns:a16="http://schemas.microsoft.com/office/drawing/2014/main" id="{30756012-F35E-2D97-7B69-2290DEC2F083}"/>
              </a:ext>
            </a:extLst>
          </p:cNvPr>
          <p:cNvSpPr/>
          <p:nvPr/>
        </p:nvSpPr>
        <p:spPr>
          <a:xfrm>
            <a:off x="1569363" y="4498389"/>
            <a:ext cx="865893" cy="389507"/>
          </a:xfrm>
          <a:custGeom>
            <a:avLst/>
            <a:gdLst/>
            <a:ahLst/>
            <a:cxnLst/>
            <a:rect l="l" t="t" r="r" b="b"/>
            <a:pathLst>
              <a:path w="759460" h="341629">
                <a:moveTo>
                  <a:pt x="759371" y="0"/>
                </a:moveTo>
                <a:lnTo>
                  <a:pt x="0" y="0"/>
                </a:lnTo>
                <a:lnTo>
                  <a:pt x="0" y="341337"/>
                </a:lnTo>
                <a:lnTo>
                  <a:pt x="759371" y="341337"/>
                </a:lnTo>
                <a:lnTo>
                  <a:pt x="759371" y="0"/>
                </a:lnTo>
                <a:close/>
              </a:path>
            </a:pathLst>
          </a:custGeom>
          <a:solidFill>
            <a:srgbClr val="FFFFF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61" name="object 39">
            <a:extLst>
              <a:ext uri="{FF2B5EF4-FFF2-40B4-BE49-F238E27FC236}">
                <a16:creationId xmlns:a16="http://schemas.microsoft.com/office/drawing/2014/main" id="{6FB7E20D-A956-77ED-D120-EC9177F66009}"/>
              </a:ext>
            </a:extLst>
          </p:cNvPr>
          <p:cNvSpPr/>
          <p:nvPr/>
        </p:nvSpPr>
        <p:spPr>
          <a:xfrm>
            <a:off x="4545094" y="1806592"/>
            <a:ext cx="2954605" cy="737580"/>
          </a:xfrm>
          <a:custGeom>
            <a:avLst/>
            <a:gdLst/>
            <a:ahLst/>
            <a:cxnLst/>
            <a:rect l="l" t="t" r="r" b="b"/>
            <a:pathLst>
              <a:path w="2591435" h="862964">
                <a:moveTo>
                  <a:pt x="152400" y="0"/>
                </a:moveTo>
                <a:lnTo>
                  <a:pt x="104231" y="7769"/>
                </a:lnTo>
                <a:lnTo>
                  <a:pt x="62396" y="29405"/>
                </a:lnTo>
                <a:lnTo>
                  <a:pt x="29405" y="62396"/>
                </a:lnTo>
                <a:lnTo>
                  <a:pt x="7769" y="104231"/>
                </a:lnTo>
                <a:lnTo>
                  <a:pt x="0" y="152400"/>
                </a:lnTo>
                <a:lnTo>
                  <a:pt x="0" y="710552"/>
                </a:lnTo>
                <a:lnTo>
                  <a:pt x="7769" y="758720"/>
                </a:lnTo>
                <a:lnTo>
                  <a:pt x="29405" y="800555"/>
                </a:lnTo>
                <a:lnTo>
                  <a:pt x="62396" y="833546"/>
                </a:lnTo>
                <a:lnTo>
                  <a:pt x="104231" y="855182"/>
                </a:lnTo>
                <a:lnTo>
                  <a:pt x="152400" y="862952"/>
                </a:lnTo>
                <a:lnTo>
                  <a:pt x="2438552" y="862952"/>
                </a:lnTo>
                <a:lnTo>
                  <a:pt x="2486720" y="855182"/>
                </a:lnTo>
                <a:lnTo>
                  <a:pt x="2528555" y="833546"/>
                </a:lnTo>
                <a:lnTo>
                  <a:pt x="2561546" y="800555"/>
                </a:lnTo>
                <a:lnTo>
                  <a:pt x="2583182" y="758720"/>
                </a:lnTo>
                <a:lnTo>
                  <a:pt x="2590952" y="710552"/>
                </a:lnTo>
                <a:lnTo>
                  <a:pt x="2590952" y="152400"/>
                </a:lnTo>
                <a:lnTo>
                  <a:pt x="2583182" y="104231"/>
                </a:lnTo>
                <a:lnTo>
                  <a:pt x="2561546" y="62396"/>
                </a:lnTo>
                <a:lnTo>
                  <a:pt x="2528555" y="29405"/>
                </a:lnTo>
                <a:lnTo>
                  <a:pt x="2486720" y="7769"/>
                </a:lnTo>
                <a:lnTo>
                  <a:pt x="2438552" y="0"/>
                </a:lnTo>
                <a:lnTo>
                  <a:pt x="152400" y="0"/>
                </a:lnTo>
                <a:close/>
              </a:path>
            </a:pathLst>
          </a:custGeom>
          <a:solidFill>
            <a:srgbClr val="93D70A"/>
          </a:solidFill>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79" name="object 43">
            <a:extLst>
              <a:ext uri="{FF2B5EF4-FFF2-40B4-BE49-F238E27FC236}">
                <a16:creationId xmlns:a16="http://schemas.microsoft.com/office/drawing/2014/main" id="{BBD7970C-FDE8-C4FD-F4F1-73E3F0537EAD}"/>
              </a:ext>
            </a:extLst>
          </p:cNvPr>
          <p:cNvSpPr txBox="1"/>
          <p:nvPr/>
        </p:nvSpPr>
        <p:spPr>
          <a:xfrm>
            <a:off x="1554714" y="4111892"/>
            <a:ext cx="702995" cy="646112"/>
          </a:xfrm>
          <a:prstGeom prst="rect">
            <a:avLst/>
          </a:prstGeom>
        </p:spPr>
        <p:txBody>
          <a:bodyPr vert="horz" wrap="square" lIns="0" tIns="91223" rIns="0" bIns="0" rtlCol="0">
            <a:spAutoFit/>
          </a:bodyPr>
          <a:lstStyle/>
          <a:p>
            <a:pPr marL="14479" defTabSz="1042507">
              <a:spcBef>
                <a:spcPts val="718"/>
              </a:spcBef>
            </a:pPr>
            <a:r>
              <a:rPr sz="1140" b="1" kern="0" spc="-46" dirty="0">
                <a:solidFill>
                  <a:srgbClr val="42286B"/>
                </a:solidFill>
                <a:latin typeface="Montserrat" pitchFamily="2" charset="0"/>
                <a:cs typeface="Verdana"/>
              </a:rPr>
              <a:t>П</a:t>
            </a:r>
            <a:r>
              <a:rPr sz="1140" b="1" kern="0" spc="-63" dirty="0">
                <a:solidFill>
                  <a:srgbClr val="42286B"/>
                </a:solidFill>
                <a:latin typeface="Montserrat" pitchFamily="2" charset="0"/>
                <a:cs typeface="Verdana"/>
              </a:rPr>
              <a:t> </a:t>
            </a:r>
            <a:r>
              <a:rPr sz="1140" b="1" kern="0" spc="-29" dirty="0">
                <a:solidFill>
                  <a:srgbClr val="42286B"/>
                </a:solidFill>
                <a:latin typeface="Montserrat" pitchFamily="2" charset="0"/>
                <a:cs typeface="Verdana"/>
              </a:rPr>
              <a:t>218</a:t>
            </a:r>
            <a:endParaRPr sz="1140" kern="0" dirty="0">
              <a:solidFill>
                <a:sysClr val="windowText" lastClr="000000"/>
              </a:solidFill>
              <a:latin typeface="Montserrat" pitchFamily="2" charset="0"/>
              <a:cs typeface="Verdana"/>
            </a:endParaRPr>
          </a:p>
          <a:p>
            <a:pPr marL="14479" defTabSz="1042507">
              <a:spcBef>
                <a:spcPts val="889"/>
              </a:spcBef>
            </a:pPr>
            <a:r>
              <a:rPr sz="1710" b="1" kern="0" spc="-103" dirty="0">
                <a:solidFill>
                  <a:srgbClr val="8DC63F"/>
                </a:solidFill>
                <a:latin typeface="Montserrat" pitchFamily="2" charset="0"/>
                <a:cs typeface="Verdana"/>
              </a:rPr>
              <a:t>99</a:t>
            </a:r>
            <a:r>
              <a:rPr lang="ru-RU" sz="1710" b="1" kern="0" spc="-68" dirty="0">
                <a:solidFill>
                  <a:srgbClr val="8DC63F"/>
                </a:solidFill>
                <a:latin typeface="Montserrat" pitchFamily="2" charset="0"/>
                <a:cs typeface="Verdana"/>
              </a:rPr>
              <a:t> 119</a:t>
            </a:r>
            <a:endParaRPr sz="1710" kern="0" dirty="0">
              <a:solidFill>
                <a:sysClr val="windowText" lastClr="000000"/>
              </a:solidFill>
              <a:latin typeface="Montserrat" pitchFamily="2" charset="0"/>
              <a:cs typeface="Verdana"/>
            </a:endParaRPr>
          </a:p>
        </p:txBody>
      </p:sp>
      <p:sp>
        <p:nvSpPr>
          <p:cNvPr id="180" name="object 44">
            <a:extLst>
              <a:ext uri="{FF2B5EF4-FFF2-40B4-BE49-F238E27FC236}">
                <a16:creationId xmlns:a16="http://schemas.microsoft.com/office/drawing/2014/main" id="{964966DE-6EB8-425E-AF66-83C756A8A498}"/>
              </a:ext>
            </a:extLst>
          </p:cNvPr>
          <p:cNvSpPr txBox="1"/>
          <p:nvPr/>
        </p:nvSpPr>
        <p:spPr>
          <a:xfrm>
            <a:off x="1554876" y="4757244"/>
            <a:ext cx="312040" cy="154981"/>
          </a:xfrm>
          <a:prstGeom prst="rect">
            <a:avLst/>
          </a:prstGeom>
        </p:spPr>
        <p:txBody>
          <a:bodyPr vert="horz" wrap="square" lIns="0" tIns="14480" rIns="0" bIns="0" rtlCol="0">
            <a:spAutoFit/>
          </a:bodyPr>
          <a:lstStyle/>
          <a:p>
            <a:pPr marL="14479" defTabSz="1042507">
              <a:spcBef>
                <a:spcPts val="114"/>
              </a:spcBef>
            </a:pPr>
            <a:r>
              <a:rPr sz="912" b="1" kern="0" spc="-91" dirty="0">
                <a:solidFill>
                  <a:srgbClr val="6D6E71"/>
                </a:solidFill>
                <a:latin typeface="Montserrat" pitchFamily="2" charset="0"/>
                <a:cs typeface="Verdana"/>
              </a:rPr>
              <a:t>2022</a:t>
            </a:r>
            <a:endParaRPr sz="912" kern="0">
              <a:solidFill>
                <a:sysClr val="windowText" lastClr="000000"/>
              </a:solidFill>
              <a:latin typeface="Montserrat" pitchFamily="2" charset="0"/>
              <a:cs typeface="Verdana"/>
            </a:endParaRPr>
          </a:p>
        </p:txBody>
      </p:sp>
      <p:sp>
        <p:nvSpPr>
          <p:cNvPr id="181" name="object 45">
            <a:extLst>
              <a:ext uri="{FF2B5EF4-FFF2-40B4-BE49-F238E27FC236}">
                <a16:creationId xmlns:a16="http://schemas.microsoft.com/office/drawing/2014/main" id="{251F33B9-C594-72E8-8740-D81A7A06AB2F}"/>
              </a:ext>
            </a:extLst>
          </p:cNvPr>
          <p:cNvSpPr/>
          <p:nvPr/>
        </p:nvSpPr>
        <p:spPr>
          <a:xfrm>
            <a:off x="2924093" y="4498389"/>
            <a:ext cx="299732" cy="389507"/>
          </a:xfrm>
          <a:custGeom>
            <a:avLst/>
            <a:gdLst/>
            <a:ahLst/>
            <a:cxnLst/>
            <a:rect l="l" t="t" r="r" b="b"/>
            <a:pathLst>
              <a:path w="262889" h="341629">
                <a:moveTo>
                  <a:pt x="262801" y="0"/>
                </a:moveTo>
                <a:lnTo>
                  <a:pt x="0" y="0"/>
                </a:lnTo>
                <a:lnTo>
                  <a:pt x="0" y="341337"/>
                </a:lnTo>
                <a:lnTo>
                  <a:pt x="262801" y="341337"/>
                </a:lnTo>
                <a:lnTo>
                  <a:pt x="262801" y="0"/>
                </a:lnTo>
                <a:close/>
              </a:path>
            </a:pathLst>
          </a:custGeom>
          <a:solidFill>
            <a:srgbClr val="FFFFF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82" name="object 46">
            <a:extLst>
              <a:ext uri="{FF2B5EF4-FFF2-40B4-BE49-F238E27FC236}">
                <a16:creationId xmlns:a16="http://schemas.microsoft.com/office/drawing/2014/main" id="{3863C3A9-61FA-893E-6058-19938D27A883}"/>
              </a:ext>
            </a:extLst>
          </p:cNvPr>
          <p:cNvSpPr txBox="1"/>
          <p:nvPr/>
        </p:nvSpPr>
        <p:spPr>
          <a:xfrm>
            <a:off x="2909614" y="4107055"/>
            <a:ext cx="962907" cy="813581"/>
          </a:xfrm>
          <a:prstGeom prst="rect">
            <a:avLst/>
          </a:prstGeom>
        </p:spPr>
        <p:txBody>
          <a:bodyPr vert="horz" wrap="square" lIns="0" tIns="92671" rIns="0" bIns="0" rtlCol="0">
            <a:spAutoFit/>
          </a:bodyPr>
          <a:lstStyle/>
          <a:p>
            <a:pPr marL="588582" defTabSz="1042507">
              <a:spcBef>
                <a:spcPts val="730"/>
              </a:spcBef>
            </a:pPr>
            <a:r>
              <a:rPr sz="1140" b="1" kern="0" spc="-29" dirty="0">
                <a:solidFill>
                  <a:srgbClr val="42286B"/>
                </a:solidFill>
                <a:latin typeface="Montserrat" pitchFamily="2" charset="0"/>
                <a:cs typeface="Verdana"/>
              </a:rPr>
              <a:t>РНФ</a:t>
            </a:r>
            <a:endParaRPr sz="1140" kern="0">
              <a:solidFill>
                <a:sysClr val="windowText" lastClr="000000"/>
              </a:solidFill>
              <a:latin typeface="Montserrat" pitchFamily="2" charset="0"/>
              <a:cs typeface="Verdana"/>
            </a:endParaRPr>
          </a:p>
          <a:p>
            <a:pPr marL="14479" defTabSz="1042507">
              <a:spcBef>
                <a:spcPts val="918"/>
              </a:spcBef>
              <a:tabLst>
                <a:tab pos="588582" algn="l"/>
              </a:tabLst>
            </a:pPr>
            <a:r>
              <a:rPr sz="1710" b="1" kern="0" spc="-57" dirty="0">
                <a:solidFill>
                  <a:srgbClr val="42286B"/>
                </a:solidFill>
                <a:latin typeface="Montserrat" pitchFamily="2" charset="0"/>
                <a:cs typeface="Verdana"/>
              </a:rPr>
              <a:t>0</a:t>
            </a:r>
            <a:r>
              <a:rPr sz="1710" b="1" kern="0" dirty="0">
                <a:solidFill>
                  <a:srgbClr val="42286B"/>
                </a:solidFill>
                <a:latin typeface="Montserrat" pitchFamily="2" charset="0"/>
                <a:cs typeface="Verdana"/>
              </a:rPr>
              <a:t>	</a:t>
            </a:r>
            <a:r>
              <a:rPr sz="1710" b="1" kern="0" spc="-57" dirty="0">
                <a:solidFill>
                  <a:srgbClr val="8DC63F"/>
                </a:solidFill>
                <a:latin typeface="Montserrat" pitchFamily="2" charset="0"/>
                <a:cs typeface="Verdana"/>
              </a:rPr>
              <a:t>0</a:t>
            </a:r>
            <a:endParaRPr sz="1710" kern="0">
              <a:solidFill>
                <a:sysClr val="windowText" lastClr="000000"/>
              </a:solidFill>
              <a:latin typeface="Montserrat" pitchFamily="2" charset="0"/>
              <a:cs typeface="Verdana"/>
            </a:endParaRPr>
          </a:p>
          <a:p>
            <a:pPr marL="14479" defTabSz="1042507">
              <a:spcBef>
                <a:spcPts val="165"/>
              </a:spcBef>
              <a:tabLst>
                <a:tab pos="588582" algn="l"/>
              </a:tabLst>
            </a:pPr>
            <a:r>
              <a:rPr sz="912" b="1" kern="0" spc="-23" dirty="0">
                <a:solidFill>
                  <a:srgbClr val="6D6E71"/>
                </a:solidFill>
                <a:latin typeface="Montserrat" pitchFamily="2" charset="0"/>
                <a:cs typeface="Verdana"/>
              </a:rPr>
              <a:t>2023</a:t>
            </a:r>
            <a:r>
              <a:rPr sz="912" b="1" kern="0" dirty="0">
                <a:solidFill>
                  <a:srgbClr val="6D6E71"/>
                </a:solidFill>
                <a:latin typeface="Montserrat" pitchFamily="2" charset="0"/>
                <a:cs typeface="Verdana"/>
              </a:rPr>
              <a:t>	</a:t>
            </a:r>
            <a:r>
              <a:rPr sz="912" b="1" kern="0" spc="-23" dirty="0">
                <a:solidFill>
                  <a:srgbClr val="6D6E71"/>
                </a:solidFill>
                <a:latin typeface="Montserrat" pitchFamily="2" charset="0"/>
                <a:cs typeface="Verdana"/>
              </a:rPr>
              <a:t>2022</a:t>
            </a:r>
            <a:endParaRPr sz="912" kern="0">
              <a:solidFill>
                <a:sysClr val="windowText" lastClr="000000"/>
              </a:solidFill>
              <a:latin typeface="Montserrat" pitchFamily="2" charset="0"/>
              <a:cs typeface="Verdana"/>
            </a:endParaRPr>
          </a:p>
        </p:txBody>
      </p:sp>
      <p:graphicFrame>
        <p:nvGraphicFramePr>
          <p:cNvPr id="183" name="object 47">
            <a:extLst>
              <a:ext uri="{FF2B5EF4-FFF2-40B4-BE49-F238E27FC236}">
                <a16:creationId xmlns:a16="http://schemas.microsoft.com/office/drawing/2014/main" id="{6B992AE8-9C8C-1B7C-01D4-A7C342E31701}"/>
              </a:ext>
            </a:extLst>
          </p:cNvPr>
          <p:cNvGraphicFramePr>
            <a:graphicFrameLocks noGrp="1"/>
          </p:cNvGraphicFramePr>
          <p:nvPr>
            <p:extLst/>
          </p:nvPr>
        </p:nvGraphicFramePr>
        <p:xfrm>
          <a:off x="1533156" y="3595640"/>
          <a:ext cx="5852012" cy="532857"/>
        </p:xfrm>
        <a:graphic>
          <a:graphicData uri="http://schemas.openxmlformats.org/drawingml/2006/table">
            <a:tbl>
              <a:tblPr firstRow="1" bandRow="1">
                <a:tableStyleId>{2D5ABB26-0587-4C30-8999-92F81FD0307C}</a:tableStyleId>
              </a:tblPr>
              <a:tblGrid>
                <a:gridCol w="731954">
                  <a:extLst>
                    <a:ext uri="{9D8B030D-6E8A-4147-A177-3AD203B41FA5}">
                      <a16:colId xmlns:a16="http://schemas.microsoft.com/office/drawing/2014/main" val="20000"/>
                    </a:ext>
                  </a:extLst>
                </a:gridCol>
                <a:gridCol w="842725">
                  <a:extLst>
                    <a:ext uri="{9D8B030D-6E8A-4147-A177-3AD203B41FA5}">
                      <a16:colId xmlns:a16="http://schemas.microsoft.com/office/drawing/2014/main" val="20001"/>
                    </a:ext>
                  </a:extLst>
                </a:gridCol>
                <a:gridCol w="896299">
                  <a:extLst>
                    <a:ext uri="{9D8B030D-6E8A-4147-A177-3AD203B41FA5}">
                      <a16:colId xmlns:a16="http://schemas.microsoft.com/office/drawing/2014/main" val="20002"/>
                    </a:ext>
                  </a:extLst>
                </a:gridCol>
                <a:gridCol w="904988">
                  <a:extLst>
                    <a:ext uri="{9D8B030D-6E8A-4147-A177-3AD203B41FA5}">
                      <a16:colId xmlns:a16="http://schemas.microsoft.com/office/drawing/2014/main" val="20003"/>
                    </a:ext>
                  </a:extLst>
                </a:gridCol>
                <a:gridCol w="659555">
                  <a:extLst>
                    <a:ext uri="{9D8B030D-6E8A-4147-A177-3AD203B41FA5}">
                      <a16:colId xmlns:a16="http://schemas.microsoft.com/office/drawing/2014/main" val="20004"/>
                    </a:ext>
                  </a:extLst>
                </a:gridCol>
                <a:gridCol w="1816491">
                  <a:extLst>
                    <a:ext uri="{9D8B030D-6E8A-4147-A177-3AD203B41FA5}">
                      <a16:colId xmlns:a16="http://schemas.microsoft.com/office/drawing/2014/main" val="20005"/>
                    </a:ext>
                  </a:extLst>
                </a:gridCol>
              </a:tblGrid>
              <a:tr h="258465">
                <a:tc gridSpan="2">
                  <a:txBody>
                    <a:bodyPr/>
                    <a:lstStyle/>
                    <a:p>
                      <a:pPr marL="31750">
                        <a:lnSpc>
                          <a:spcPts val="1685"/>
                        </a:lnSpc>
                      </a:pPr>
                      <a:r>
                        <a:rPr sz="1700" b="1" spc="-30" dirty="0">
                          <a:solidFill>
                            <a:srgbClr val="8DC63F"/>
                          </a:solidFill>
                          <a:latin typeface="Montserrat" pitchFamily="2" charset="0"/>
                          <a:cs typeface="Verdana"/>
                        </a:rPr>
                        <a:t>49</a:t>
                      </a:r>
                      <a:r>
                        <a:rPr sz="1700" b="1" spc="-95" dirty="0">
                          <a:solidFill>
                            <a:srgbClr val="8DC63F"/>
                          </a:solidFill>
                          <a:latin typeface="Montserrat" pitchFamily="2" charset="0"/>
                          <a:cs typeface="Verdana"/>
                        </a:rPr>
                        <a:t> </a:t>
                      </a:r>
                      <a:r>
                        <a:rPr sz="1700" b="1" spc="-25" dirty="0">
                          <a:solidFill>
                            <a:srgbClr val="8DC63F"/>
                          </a:solidFill>
                          <a:latin typeface="Montserrat" pitchFamily="2" charset="0"/>
                          <a:cs typeface="Verdana"/>
                        </a:rPr>
                        <a:t>999</a:t>
                      </a:r>
                      <a:endParaRPr sz="1700" dirty="0">
                        <a:latin typeface="Montserrat" pitchFamily="2" charset="0"/>
                        <a:cs typeface="Verdana"/>
                      </a:endParaRPr>
                    </a:p>
                  </a:txBody>
                  <a:tcPr marL="0" marR="0" marT="0" marB="0"/>
                </a:tc>
                <a:tc hMerge="1">
                  <a:txBody>
                    <a:bodyPr/>
                    <a:lstStyle/>
                    <a:p>
                      <a:endParaRPr/>
                    </a:p>
                  </a:txBody>
                  <a:tcPr marL="0" marR="0" marT="0" marB="0"/>
                </a:tc>
                <a:tc>
                  <a:txBody>
                    <a:bodyPr/>
                    <a:lstStyle/>
                    <a:p>
                      <a:pPr marL="161925">
                        <a:lnSpc>
                          <a:spcPts val="1685"/>
                        </a:lnSpc>
                      </a:pPr>
                      <a:r>
                        <a:rPr sz="1700" b="1" spc="-300" dirty="0">
                          <a:solidFill>
                            <a:srgbClr val="42286B"/>
                          </a:solidFill>
                          <a:latin typeface="Montserrat" pitchFamily="2" charset="0"/>
                          <a:cs typeface="Verdana"/>
                        </a:rPr>
                        <a:t>5</a:t>
                      </a:r>
                      <a:r>
                        <a:rPr lang="ru-RU" sz="1700" b="1" spc="-300" dirty="0">
                          <a:solidFill>
                            <a:srgbClr val="42286B"/>
                          </a:solidFill>
                          <a:latin typeface="Montserrat" pitchFamily="2" charset="0"/>
                          <a:cs typeface="Verdana"/>
                        </a:rPr>
                        <a:t>  </a:t>
                      </a:r>
                      <a:r>
                        <a:rPr sz="1700" b="1" spc="-300" dirty="0">
                          <a:solidFill>
                            <a:srgbClr val="42286B"/>
                          </a:solidFill>
                          <a:latin typeface="Montserrat" pitchFamily="2" charset="0"/>
                          <a:cs typeface="Verdana"/>
                        </a:rPr>
                        <a:t>1</a:t>
                      </a:r>
                      <a:r>
                        <a:rPr sz="1700" b="1" spc="-65" dirty="0">
                          <a:solidFill>
                            <a:srgbClr val="42286B"/>
                          </a:solidFill>
                          <a:latin typeface="Montserrat" pitchFamily="2" charset="0"/>
                          <a:cs typeface="Verdana"/>
                        </a:rPr>
                        <a:t> </a:t>
                      </a:r>
                      <a:r>
                        <a:rPr lang="ru-RU" sz="1700" b="1" spc="-65" dirty="0">
                          <a:solidFill>
                            <a:srgbClr val="42286B"/>
                          </a:solidFill>
                          <a:latin typeface="Montserrat" pitchFamily="2" charset="0"/>
                          <a:cs typeface="Verdana"/>
                        </a:rPr>
                        <a:t> </a:t>
                      </a:r>
                      <a:r>
                        <a:rPr sz="1700" b="1" spc="-105" dirty="0">
                          <a:solidFill>
                            <a:srgbClr val="42286B"/>
                          </a:solidFill>
                          <a:latin typeface="Montserrat" pitchFamily="2" charset="0"/>
                          <a:cs typeface="Verdana"/>
                        </a:rPr>
                        <a:t>962</a:t>
                      </a:r>
                      <a:endParaRPr sz="1700" dirty="0">
                        <a:latin typeface="Montserrat" pitchFamily="2" charset="0"/>
                        <a:cs typeface="Verdana"/>
                      </a:endParaRPr>
                    </a:p>
                  </a:txBody>
                  <a:tcPr marL="0" marR="0" marT="0" marB="0"/>
                </a:tc>
                <a:tc gridSpan="2">
                  <a:txBody>
                    <a:bodyPr/>
                    <a:lstStyle/>
                    <a:p>
                      <a:pPr marL="347345">
                        <a:lnSpc>
                          <a:spcPts val="1685"/>
                        </a:lnSpc>
                      </a:pPr>
                      <a:r>
                        <a:rPr sz="1700" b="1" spc="-85" dirty="0">
                          <a:solidFill>
                            <a:srgbClr val="8DC63F"/>
                          </a:solidFill>
                          <a:latin typeface="Montserrat" pitchFamily="2" charset="0"/>
                          <a:cs typeface="Verdana"/>
                        </a:rPr>
                        <a:t>9</a:t>
                      </a:r>
                      <a:r>
                        <a:rPr sz="1700" b="1" spc="-70" dirty="0">
                          <a:solidFill>
                            <a:srgbClr val="8DC63F"/>
                          </a:solidFill>
                          <a:latin typeface="Montserrat" pitchFamily="2" charset="0"/>
                          <a:cs typeface="Verdana"/>
                        </a:rPr>
                        <a:t> </a:t>
                      </a:r>
                      <a:r>
                        <a:rPr sz="1700" b="1" spc="-25" dirty="0">
                          <a:solidFill>
                            <a:srgbClr val="8DC63F"/>
                          </a:solidFill>
                          <a:latin typeface="Montserrat" pitchFamily="2" charset="0"/>
                          <a:cs typeface="Verdana"/>
                        </a:rPr>
                        <a:t>533</a:t>
                      </a:r>
                      <a:endParaRPr sz="1700">
                        <a:latin typeface="Montserrat" pitchFamily="2" charset="0"/>
                        <a:cs typeface="Verdana"/>
                      </a:endParaRPr>
                    </a:p>
                  </a:txBody>
                  <a:tcPr marL="0" marR="0" marT="0" marB="0"/>
                </a:tc>
                <a:tc hMerge="1">
                  <a:txBody>
                    <a:bodyPr/>
                    <a:lstStyle/>
                    <a:p>
                      <a:endParaRPr/>
                    </a:p>
                  </a:txBody>
                  <a:tcPr marL="0" marR="0" marT="0" marB="0"/>
                </a:tc>
                <a:tc>
                  <a:txBody>
                    <a:bodyPr/>
                    <a:lstStyle/>
                    <a:p>
                      <a:pPr marL="73660">
                        <a:lnSpc>
                          <a:spcPts val="1685"/>
                        </a:lnSpc>
                      </a:pPr>
                      <a:r>
                        <a:rPr sz="1700" b="1" spc="-165" dirty="0">
                          <a:solidFill>
                            <a:srgbClr val="42286B"/>
                          </a:solidFill>
                          <a:latin typeface="Montserrat" pitchFamily="2" charset="0"/>
                          <a:cs typeface="Verdana"/>
                        </a:rPr>
                        <a:t>22</a:t>
                      </a:r>
                      <a:r>
                        <a:rPr sz="1700" b="1" spc="-60" dirty="0">
                          <a:solidFill>
                            <a:srgbClr val="42286B"/>
                          </a:solidFill>
                          <a:latin typeface="Montserrat" pitchFamily="2" charset="0"/>
                          <a:cs typeface="Verdana"/>
                        </a:rPr>
                        <a:t> </a:t>
                      </a:r>
                      <a:r>
                        <a:rPr sz="1700" b="1" spc="-25" dirty="0">
                          <a:solidFill>
                            <a:srgbClr val="42286B"/>
                          </a:solidFill>
                          <a:latin typeface="Montserrat" pitchFamily="2" charset="0"/>
                          <a:cs typeface="Verdana"/>
                        </a:rPr>
                        <a:t>273</a:t>
                      </a:r>
                      <a:endParaRPr sz="1700" dirty="0">
                        <a:latin typeface="Montserrat" pitchFamily="2" charset="0"/>
                        <a:cs typeface="Verdana"/>
                      </a:endParaRPr>
                    </a:p>
                  </a:txBody>
                  <a:tcPr marL="0" marR="0" marT="0" marB="0"/>
                </a:tc>
                <a:extLst>
                  <a:ext uri="{0D108BD9-81ED-4DB2-BD59-A6C34878D82A}">
                    <a16:rowId xmlns:a16="http://schemas.microsoft.com/office/drawing/2014/main" val="10000"/>
                  </a:ext>
                </a:extLst>
              </a:tr>
              <a:tr h="146246">
                <a:tc>
                  <a:txBody>
                    <a:bodyPr/>
                    <a:lstStyle/>
                    <a:p>
                      <a:pPr marL="31750">
                        <a:lnSpc>
                          <a:spcPts val="810"/>
                        </a:lnSpc>
                        <a:spcBef>
                          <a:spcPts val="100"/>
                        </a:spcBef>
                      </a:pPr>
                      <a:r>
                        <a:rPr sz="900" b="1" spc="-20" dirty="0">
                          <a:solidFill>
                            <a:srgbClr val="6D6E71"/>
                          </a:solidFill>
                          <a:latin typeface="Montserrat" pitchFamily="2" charset="0"/>
                          <a:cs typeface="Verdana"/>
                        </a:rPr>
                        <a:t>2022</a:t>
                      </a:r>
                      <a:endParaRPr sz="900">
                        <a:latin typeface="Montserrat" pitchFamily="2" charset="0"/>
                        <a:cs typeface="Verdana"/>
                      </a:endParaRPr>
                    </a:p>
                  </a:txBody>
                  <a:tcPr marL="0" marR="0" marT="14480" marB="0"/>
                </a:tc>
                <a:tc>
                  <a:txBody>
                    <a:bodyPr/>
                    <a:lstStyle/>
                    <a:p>
                      <a:pPr marL="361950">
                        <a:lnSpc>
                          <a:spcPts val="819"/>
                        </a:lnSpc>
                        <a:spcBef>
                          <a:spcPts val="90"/>
                        </a:spcBef>
                      </a:pPr>
                      <a:r>
                        <a:rPr sz="900" b="1" spc="-25" dirty="0">
                          <a:solidFill>
                            <a:srgbClr val="6D6E71"/>
                          </a:solidFill>
                          <a:latin typeface="Montserrat" pitchFamily="2" charset="0"/>
                          <a:cs typeface="Verdana"/>
                        </a:rPr>
                        <a:t>+4%</a:t>
                      </a:r>
                      <a:endParaRPr sz="900">
                        <a:latin typeface="Montserrat" pitchFamily="2" charset="0"/>
                        <a:cs typeface="Verdana"/>
                      </a:endParaRPr>
                    </a:p>
                  </a:txBody>
                  <a:tcPr marL="0" marR="0" marT="13032" marB="0"/>
                </a:tc>
                <a:tc>
                  <a:txBody>
                    <a:bodyPr/>
                    <a:lstStyle/>
                    <a:p>
                      <a:pPr marL="161925" marR="21590">
                        <a:lnSpc>
                          <a:spcPts val="810"/>
                        </a:lnSpc>
                        <a:spcBef>
                          <a:spcPts val="100"/>
                        </a:spcBef>
                      </a:pPr>
                      <a:r>
                        <a:rPr sz="900" b="1" spc="-20" dirty="0">
                          <a:solidFill>
                            <a:srgbClr val="6D6E71"/>
                          </a:solidFill>
                          <a:latin typeface="Montserrat" pitchFamily="2" charset="0"/>
                          <a:cs typeface="Verdana"/>
                        </a:rPr>
                        <a:t>2023</a:t>
                      </a:r>
                      <a:endParaRPr sz="900">
                        <a:latin typeface="Montserrat" pitchFamily="2" charset="0"/>
                        <a:cs typeface="Verdana"/>
                      </a:endParaRPr>
                    </a:p>
                  </a:txBody>
                  <a:tcPr marL="0" marR="0" marT="14480" marB="0"/>
                </a:tc>
                <a:tc>
                  <a:txBody>
                    <a:bodyPr/>
                    <a:lstStyle/>
                    <a:p>
                      <a:pPr marL="347345">
                        <a:lnSpc>
                          <a:spcPts val="810"/>
                        </a:lnSpc>
                        <a:spcBef>
                          <a:spcPts val="100"/>
                        </a:spcBef>
                      </a:pPr>
                      <a:r>
                        <a:rPr sz="900" b="1" spc="-20" dirty="0">
                          <a:solidFill>
                            <a:srgbClr val="6D6E71"/>
                          </a:solidFill>
                          <a:latin typeface="Montserrat" pitchFamily="2" charset="0"/>
                          <a:cs typeface="Verdana"/>
                        </a:rPr>
                        <a:t>2022</a:t>
                      </a:r>
                      <a:endParaRPr sz="900">
                        <a:latin typeface="Montserrat" pitchFamily="2" charset="0"/>
                        <a:cs typeface="Verdana"/>
                      </a:endParaRPr>
                    </a:p>
                  </a:txBody>
                  <a:tcPr marL="0" marR="0" marT="14480" marB="0"/>
                </a:tc>
                <a:tc>
                  <a:txBody>
                    <a:bodyPr/>
                    <a:lstStyle/>
                    <a:p>
                      <a:pPr marL="197485">
                        <a:lnSpc>
                          <a:spcPts val="810"/>
                        </a:lnSpc>
                        <a:spcBef>
                          <a:spcPts val="100"/>
                        </a:spcBef>
                      </a:pPr>
                      <a:r>
                        <a:rPr sz="900" b="1" spc="-105" dirty="0">
                          <a:solidFill>
                            <a:srgbClr val="6D6E71"/>
                          </a:solidFill>
                          <a:latin typeface="Montserrat" pitchFamily="2" charset="0"/>
                          <a:cs typeface="Verdana"/>
                        </a:rPr>
                        <a:t>+133%</a:t>
                      </a:r>
                      <a:endParaRPr sz="900" dirty="0">
                        <a:latin typeface="Montserrat" pitchFamily="2" charset="0"/>
                        <a:cs typeface="Verdana"/>
                      </a:endParaRPr>
                    </a:p>
                  </a:txBody>
                  <a:tcPr marL="0" marR="0" marT="14480" marB="0"/>
                </a:tc>
                <a:tc>
                  <a:txBody>
                    <a:bodyPr/>
                    <a:lstStyle/>
                    <a:p>
                      <a:pPr marL="73660">
                        <a:lnSpc>
                          <a:spcPts val="810"/>
                        </a:lnSpc>
                        <a:spcBef>
                          <a:spcPts val="100"/>
                        </a:spcBef>
                      </a:pPr>
                      <a:r>
                        <a:rPr sz="900" b="1" spc="-20" dirty="0">
                          <a:solidFill>
                            <a:srgbClr val="6D6E71"/>
                          </a:solidFill>
                          <a:latin typeface="Montserrat" pitchFamily="2" charset="0"/>
                          <a:cs typeface="Verdana"/>
                        </a:rPr>
                        <a:t>2023</a:t>
                      </a:r>
                      <a:endParaRPr sz="900">
                        <a:latin typeface="Montserrat" pitchFamily="2" charset="0"/>
                        <a:cs typeface="Verdana"/>
                      </a:endParaRPr>
                    </a:p>
                  </a:txBody>
                  <a:tcPr marL="0" marR="0" marT="14480" marB="0"/>
                </a:tc>
                <a:extLst>
                  <a:ext uri="{0D108BD9-81ED-4DB2-BD59-A6C34878D82A}">
                    <a16:rowId xmlns:a16="http://schemas.microsoft.com/office/drawing/2014/main" val="10001"/>
                  </a:ext>
                </a:extLst>
              </a:tr>
              <a:tr h="128146">
                <a:tc>
                  <a:txBody>
                    <a:bodyPr/>
                    <a:lstStyle/>
                    <a:p>
                      <a:pPr>
                        <a:lnSpc>
                          <a:spcPct val="100000"/>
                        </a:lnSpc>
                      </a:pPr>
                      <a:endParaRPr sz="600">
                        <a:latin typeface="Montserrat" pitchFamily="2" charset="0"/>
                        <a:cs typeface="Times New Roman"/>
                      </a:endParaRPr>
                    </a:p>
                  </a:txBody>
                  <a:tcPr marL="0" marR="0" marT="0" marB="0"/>
                </a:tc>
                <a:tc>
                  <a:txBody>
                    <a:bodyPr/>
                    <a:lstStyle/>
                    <a:p>
                      <a:pPr>
                        <a:lnSpc>
                          <a:spcPct val="100000"/>
                        </a:lnSpc>
                      </a:pPr>
                      <a:endParaRPr sz="600">
                        <a:latin typeface="Montserrat" pitchFamily="2" charset="0"/>
                        <a:cs typeface="Times New Roman"/>
                      </a:endParaRPr>
                    </a:p>
                  </a:txBody>
                  <a:tcPr marL="0" marR="0" marT="0" marB="0"/>
                </a:tc>
                <a:tc>
                  <a:txBody>
                    <a:bodyPr/>
                    <a:lstStyle/>
                    <a:p>
                      <a:pPr marR="21590">
                        <a:lnSpc>
                          <a:spcPct val="100000"/>
                        </a:lnSpc>
                      </a:pPr>
                      <a:endParaRPr sz="600">
                        <a:latin typeface="Montserrat" pitchFamily="2" charset="0"/>
                        <a:cs typeface="Times New Roman"/>
                      </a:endParaRPr>
                    </a:p>
                  </a:txBody>
                  <a:tcPr marL="0" marR="0" marT="0" marB="0"/>
                </a:tc>
                <a:tc>
                  <a:txBody>
                    <a:bodyPr/>
                    <a:lstStyle/>
                    <a:p>
                      <a:pPr>
                        <a:lnSpc>
                          <a:spcPct val="100000"/>
                        </a:lnSpc>
                      </a:pPr>
                      <a:endParaRPr sz="600">
                        <a:latin typeface="Montserrat" pitchFamily="2" charset="0"/>
                        <a:cs typeface="Times New Roman"/>
                      </a:endParaRPr>
                    </a:p>
                  </a:txBody>
                  <a:tcPr marL="0" marR="0" marT="0" marB="0"/>
                </a:tc>
                <a:tc>
                  <a:txBody>
                    <a:bodyPr/>
                    <a:lstStyle/>
                    <a:p>
                      <a:pPr>
                        <a:lnSpc>
                          <a:spcPct val="100000"/>
                        </a:lnSpc>
                      </a:pPr>
                      <a:endParaRPr sz="600">
                        <a:latin typeface="Montserrat" pitchFamily="2" charset="0"/>
                        <a:cs typeface="Times New Roman"/>
                      </a:endParaRPr>
                    </a:p>
                  </a:txBody>
                  <a:tcPr marL="0" marR="0" marT="0" marB="0"/>
                </a:tc>
                <a:tc>
                  <a:txBody>
                    <a:bodyPr/>
                    <a:lstStyle/>
                    <a:p>
                      <a:pPr>
                        <a:lnSpc>
                          <a:spcPct val="100000"/>
                        </a:lnSpc>
                      </a:pPr>
                      <a:endParaRPr sz="600" dirty="0">
                        <a:latin typeface="Montserrat" pitchFamily="2" charset="0"/>
                        <a:cs typeface="Times New Roman"/>
                      </a:endParaRPr>
                    </a:p>
                  </a:txBody>
                  <a:tcPr marL="0" marR="0" marT="0" marB="0"/>
                </a:tc>
                <a:extLst>
                  <a:ext uri="{0D108BD9-81ED-4DB2-BD59-A6C34878D82A}">
                    <a16:rowId xmlns:a16="http://schemas.microsoft.com/office/drawing/2014/main" val="10002"/>
                  </a:ext>
                </a:extLst>
              </a:tr>
            </a:tbl>
          </a:graphicData>
        </a:graphic>
      </p:graphicFrame>
      <p:grpSp>
        <p:nvGrpSpPr>
          <p:cNvPr id="184" name="object 48">
            <a:extLst>
              <a:ext uri="{FF2B5EF4-FFF2-40B4-BE49-F238E27FC236}">
                <a16:creationId xmlns:a16="http://schemas.microsoft.com/office/drawing/2014/main" id="{F31CE8B2-8CE7-507E-EA07-8F3535C6CDB9}"/>
              </a:ext>
            </a:extLst>
          </p:cNvPr>
          <p:cNvGrpSpPr/>
          <p:nvPr/>
        </p:nvGrpSpPr>
        <p:grpSpPr>
          <a:xfrm>
            <a:off x="810655" y="2237280"/>
            <a:ext cx="2027897" cy="3711899"/>
            <a:chOff x="533645" y="1640928"/>
            <a:chExt cx="1778635" cy="3261995"/>
          </a:xfrm>
        </p:grpSpPr>
        <p:sp>
          <p:nvSpPr>
            <p:cNvPr id="185" name="object 49">
              <a:extLst>
                <a:ext uri="{FF2B5EF4-FFF2-40B4-BE49-F238E27FC236}">
                  <a16:creationId xmlns:a16="http://schemas.microsoft.com/office/drawing/2014/main" id="{5D11C2F2-6AD9-F21B-4260-2F6C6C55323F}"/>
                </a:ext>
              </a:extLst>
            </p:cNvPr>
            <p:cNvSpPr/>
            <p:nvPr/>
          </p:nvSpPr>
          <p:spPr>
            <a:xfrm>
              <a:off x="2034057" y="3742740"/>
              <a:ext cx="208279" cy="0"/>
            </a:xfrm>
            <a:custGeom>
              <a:avLst/>
              <a:gdLst/>
              <a:ahLst/>
              <a:cxnLst/>
              <a:rect l="l" t="t" r="r" b="b"/>
              <a:pathLst>
                <a:path w="208280">
                  <a:moveTo>
                    <a:pt x="0" y="0"/>
                  </a:moveTo>
                  <a:lnTo>
                    <a:pt x="208267" y="0"/>
                  </a:lnTo>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86" name="object 50">
              <a:extLst>
                <a:ext uri="{FF2B5EF4-FFF2-40B4-BE49-F238E27FC236}">
                  <a16:creationId xmlns:a16="http://schemas.microsoft.com/office/drawing/2014/main" id="{37DCC6D0-FC14-A3E6-ED4B-74ECDF708EA5}"/>
                </a:ext>
              </a:extLst>
            </p:cNvPr>
            <p:cNvSpPr/>
            <p:nvPr/>
          </p:nvSpPr>
          <p:spPr>
            <a:xfrm>
              <a:off x="2222652" y="3710330"/>
              <a:ext cx="89535" cy="65405"/>
            </a:xfrm>
            <a:custGeom>
              <a:avLst/>
              <a:gdLst/>
              <a:ahLst/>
              <a:cxnLst/>
              <a:rect l="l" t="t" r="r" b="b"/>
              <a:pathLst>
                <a:path w="89535" h="65404">
                  <a:moveTo>
                    <a:pt x="0" y="0"/>
                  </a:moveTo>
                  <a:lnTo>
                    <a:pt x="11072" y="19243"/>
                  </a:lnTo>
                  <a:lnTo>
                    <a:pt x="14763" y="32410"/>
                  </a:lnTo>
                  <a:lnTo>
                    <a:pt x="11072" y="45577"/>
                  </a:lnTo>
                  <a:lnTo>
                    <a:pt x="0" y="64820"/>
                  </a:lnTo>
                  <a:lnTo>
                    <a:pt x="89052" y="32410"/>
                  </a:lnTo>
                  <a:lnTo>
                    <a:pt x="0" y="0"/>
                  </a:lnTo>
                  <a:close/>
                </a:path>
              </a:pathLst>
            </a:custGeom>
            <a:solidFill>
              <a:srgbClr val="42286B"/>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87" name="object 51">
              <a:extLst>
                <a:ext uri="{FF2B5EF4-FFF2-40B4-BE49-F238E27FC236}">
                  <a16:creationId xmlns:a16="http://schemas.microsoft.com/office/drawing/2014/main" id="{7F5123BB-B708-7BF2-9EB1-623E37D57A70}"/>
                </a:ext>
              </a:extLst>
            </p:cNvPr>
            <p:cNvSpPr/>
            <p:nvPr/>
          </p:nvSpPr>
          <p:spPr>
            <a:xfrm>
              <a:off x="539995" y="1647278"/>
              <a:ext cx="464820" cy="3223895"/>
            </a:xfrm>
            <a:custGeom>
              <a:avLst/>
              <a:gdLst/>
              <a:ahLst/>
              <a:cxnLst/>
              <a:rect l="l" t="t" r="r" b="b"/>
              <a:pathLst>
                <a:path w="464819" h="3223895">
                  <a:moveTo>
                    <a:pt x="464680" y="0"/>
                  </a:moveTo>
                  <a:lnTo>
                    <a:pt x="0" y="0"/>
                  </a:lnTo>
                  <a:lnTo>
                    <a:pt x="0" y="3223450"/>
                  </a:lnTo>
                  <a:lnTo>
                    <a:pt x="407530" y="3223450"/>
                  </a:lnTo>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88" name="object 52">
              <a:extLst>
                <a:ext uri="{FF2B5EF4-FFF2-40B4-BE49-F238E27FC236}">
                  <a16:creationId xmlns:a16="http://schemas.microsoft.com/office/drawing/2014/main" id="{8EE78844-0128-62D8-4F31-B8D642ACF6B3}"/>
                </a:ext>
              </a:extLst>
            </p:cNvPr>
            <p:cNvSpPr/>
            <p:nvPr/>
          </p:nvSpPr>
          <p:spPr>
            <a:xfrm>
              <a:off x="947525" y="4845331"/>
              <a:ext cx="50800" cy="50800"/>
            </a:xfrm>
            <a:custGeom>
              <a:avLst/>
              <a:gdLst/>
              <a:ahLst/>
              <a:cxnLst/>
              <a:rect l="l" t="t" r="r" b="b"/>
              <a:pathLst>
                <a:path w="50800" h="50800">
                  <a:moveTo>
                    <a:pt x="25400" y="50799"/>
                  </a:moveTo>
                  <a:lnTo>
                    <a:pt x="35289" y="48804"/>
                  </a:lnTo>
                  <a:lnTo>
                    <a:pt x="43362" y="43362"/>
                  </a:lnTo>
                  <a:lnTo>
                    <a:pt x="48804" y="35289"/>
                  </a:lnTo>
                  <a:lnTo>
                    <a:pt x="50800" y="25399"/>
                  </a:lnTo>
                  <a:lnTo>
                    <a:pt x="48804" y="15516"/>
                  </a:lnTo>
                  <a:lnTo>
                    <a:pt x="43362" y="7442"/>
                  </a:lnTo>
                  <a:lnTo>
                    <a:pt x="35289" y="1997"/>
                  </a:lnTo>
                  <a:lnTo>
                    <a:pt x="25400" y="0"/>
                  </a:lnTo>
                  <a:lnTo>
                    <a:pt x="15510" y="1997"/>
                  </a:lnTo>
                  <a:lnTo>
                    <a:pt x="7437" y="7442"/>
                  </a:lnTo>
                  <a:lnTo>
                    <a:pt x="1995" y="15516"/>
                  </a:lnTo>
                  <a:lnTo>
                    <a:pt x="0" y="25399"/>
                  </a:lnTo>
                  <a:lnTo>
                    <a:pt x="1995" y="35289"/>
                  </a:lnTo>
                  <a:lnTo>
                    <a:pt x="7437" y="43362"/>
                  </a:lnTo>
                  <a:lnTo>
                    <a:pt x="15510" y="48804"/>
                  </a:lnTo>
                  <a:lnTo>
                    <a:pt x="25400" y="50799"/>
                  </a:lnTo>
                  <a:close/>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89" name="object 53">
              <a:extLst>
                <a:ext uri="{FF2B5EF4-FFF2-40B4-BE49-F238E27FC236}">
                  <a16:creationId xmlns:a16="http://schemas.microsoft.com/office/drawing/2014/main" id="{0652A1F9-4B64-EDE8-760C-30EFF1C8023F}"/>
                </a:ext>
              </a:extLst>
            </p:cNvPr>
            <p:cNvSpPr/>
            <p:nvPr/>
          </p:nvSpPr>
          <p:spPr>
            <a:xfrm>
              <a:off x="734411" y="1887816"/>
              <a:ext cx="281305" cy="1454150"/>
            </a:xfrm>
            <a:custGeom>
              <a:avLst/>
              <a:gdLst/>
              <a:ahLst/>
              <a:cxnLst/>
              <a:rect l="l" t="t" r="r" b="b"/>
              <a:pathLst>
                <a:path w="281305" h="1454150">
                  <a:moveTo>
                    <a:pt x="281292" y="0"/>
                  </a:moveTo>
                  <a:lnTo>
                    <a:pt x="0" y="0"/>
                  </a:lnTo>
                  <a:lnTo>
                    <a:pt x="0" y="1453527"/>
                  </a:lnTo>
                  <a:lnTo>
                    <a:pt x="224142" y="1453527"/>
                  </a:lnTo>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90" name="object 54">
              <a:extLst>
                <a:ext uri="{FF2B5EF4-FFF2-40B4-BE49-F238E27FC236}">
                  <a16:creationId xmlns:a16="http://schemas.microsoft.com/office/drawing/2014/main" id="{DCF95BB6-AFA9-FF76-779D-1821F21CD5CA}"/>
                </a:ext>
              </a:extLst>
            </p:cNvPr>
            <p:cNvSpPr/>
            <p:nvPr/>
          </p:nvSpPr>
          <p:spPr>
            <a:xfrm>
              <a:off x="958554" y="3315931"/>
              <a:ext cx="50800" cy="50800"/>
            </a:xfrm>
            <a:custGeom>
              <a:avLst/>
              <a:gdLst/>
              <a:ahLst/>
              <a:cxnLst/>
              <a:rect l="l" t="t" r="r" b="b"/>
              <a:pathLst>
                <a:path w="50800" h="50800">
                  <a:moveTo>
                    <a:pt x="25400" y="50800"/>
                  </a:moveTo>
                  <a:lnTo>
                    <a:pt x="35289" y="48802"/>
                  </a:lnTo>
                  <a:lnTo>
                    <a:pt x="43362" y="43357"/>
                  </a:lnTo>
                  <a:lnTo>
                    <a:pt x="48804" y="35283"/>
                  </a:lnTo>
                  <a:lnTo>
                    <a:pt x="50800" y="25400"/>
                  </a:lnTo>
                  <a:lnTo>
                    <a:pt x="48804" y="15516"/>
                  </a:lnTo>
                  <a:lnTo>
                    <a:pt x="43362" y="7442"/>
                  </a:lnTo>
                  <a:lnTo>
                    <a:pt x="35289" y="1997"/>
                  </a:lnTo>
                  <a:lnTo>
                    <a:pt x="25400" y="0"/>
                  </a:lnTo>
                  <a:lnTo>
                    <a:pt x="15510" y="1997"/>
                  </a:lnTo>
                  <a:lnTo>
                    <a:pt x="7437" y="7442"/>
                  </a:lnTo>
                  <a:lnTo>
                    <a:pt x="1995" y="15516"/>
                  </a:lnTo>
                  <a:lnTo>
                    <a:pt x="0" y="25400"/>
                  </a:lnTo>
                  <a:lnTo>
                    <a:pt x="1995" y="35283"/>
                  </a:lnTo>
                  <a:lnTo>
                    <a:pt x="7437" y="43357"/>
                  </a:lnTo>
                  <a:lnTo>
                    <a:pt x="15510" y="48802"/>
                  </a:lnTo>
                  <a:lnTo>
                    <a:pt x="25400" y="50800"/>
                  </a:lnTo>
                  <a:close/>
                </a:path>
              </a:pathLst>
            </a:custGeom>
            <a:ln w="12700">
              <a:solidFill>
                <a:srgbClr val="42286B"/>
              </a:solidFill>
            </a:ln>
          </p:spPr>
          <p:txBody>
            <a:bodyPr wrap="square" lIns="0" tIns="0" rIns="0" bIns="0" rtlCol="0"/>
            <a:lstStyle/>
            <a:p>
              <a:pPr defTabSz="1042507"/>
              <a:endParaRPr sz="2052" kern="0">
                <a:solidFill>
                  <a:sysClr val="windowText" lastClr="000000"/>
                </a:solidFill>
                <a:latin typeface="Montserrat" pitchFamily="2" charset="0"/>
              </a:endParaRPr>
            </a:p>
          </p:txBody>
        </p:sp>
      </p:grpSp>
      <p:sp>
        <p:nvSpPr>
          <p:cNvPr id="191" name="object 21">
            <a:extLst>
              <a:ext uri="{FF2B5EF4-FFF2-40B4-BE49-F238E27FC236}">
                <a16:creationId xmlns:a16="http://schemas.microsoft.com/office/drawing/2014/main" id="{93C5F813-6B68-3E4C-76B9-BC0619E47AC4}"/>
              </a:ext>
            </a:extLst>
          </p:cNvPr>
          <p:cNvSpPr txBox="1"/>
          <p:nvPr/>
        </p:nvSpPr>
        <p:spPr>
          <a:xfrm>
            <a:off x="2649443" y="2407872"/>
            <a:ext cx="349701" cy="232473"/>
          </a:xfrm>
          <a:prstGeom prst="rect">
            <a:avLst/>
          </a:prstGeom>
        </p:spPr>
        <p:txBody>
          <a:bodyPr vert="horz" wrap="square" lIns="0" tIns="91223" rIns="0" bIns="0" rtlCol="0">
            <a:spAutoFit/>
          </a:bodyPr>
          <a:lstStyle/>
          <a:p>
            <a:pPr marL="14479" defTabSz="1042507">
              <a:spcBef>
                <a:spcPts val="718"/>
              </a:spcBef>
            </a:pPr>
            <a:r>
              <a:rPr sz="912" b="1" kern="0" spc="-29" dirty="0">
                <a:solidFill>
                  <a:srgbClr val="6D6E71"/>
                </a:solidFill>
                <a:latin typeface="Montserrat" pitchFamily="2" charset="0"/>
                <a:cs typeface="Verdana"/>
              </a:rPr>
              <a:t>+9%</a:t>
            </a:r>
            <a:endParaRPr sz="912" kern="0" dirty="0">
              <a:solidFill>
                <a:sysClr val="windowText" lastClr="000000"/>
              </a:solidFill>
              <a:latin typeface="Montserrat" pitchFamily="2" charset="0"/>
              <a:cs typeface="Verdana"/>
            </a:endParaRPr>
          </a:p>
        </p:txBody>
      </p:sp>
      <p:sp>
        <p:nvSpPr>
          <p:cNvPr id="192" name="object 21">
            <a:extLst>
              <a:ext uri="{FF2B5EF4-FFF2-40B4-BE49-F238E27FC236}">
                <a16:creationId xmlns:a16="http://schemas.microsoft.com/office/drawing/2014/main" id="{DF03C254-51B6-254E-1EEC-11653F58AAE3}"/>
              </a:ext>
            </a:extLst>
          </p:cNvPr>
          <p:cNvSpPr txBox="1"/>
          <p:nvPr/>
        </p:nvSpPr>
        <p:spPr>
          <a:xfrm>
            <a:off x="3214882" y="2110328"/>
            <a:ext cx="937126" cy="355263"/>
          </a:xfrm>
          <a:prstGeom prst="rect">
            <a:avLst/>
          </a:prstGeom>
        </p:spPr>
        <p:txBody>
          <a:bodyPr vert="horz" wrap="square" lIns="0" tIns="91223" rIns="0" bIns="0" rtlCol="0">
            <a:spAutoFit/>
          </a:bodyPr>
          <a:lstStyle/>
          <a:p>
            <a:pPr marL="14479" defTabSz="1042507">
              <a:spcBef>
                <a:spcPts val="895"/>
              </a:spcBef>
              <a:tabLst>
                <a:tab pos="879616" algn="l"/>
              </a:tabLst>
            </a:pPr>
            <a:r>
              <a:rPr lang="ru-RU" sz="1710" b="1" kern="0" spc="-29" dirty="0">
                <a:solidFill>
                  <a:srgbClr val="41286B"/>
                </a:solidFill>
                <a:latin typeface="Montserrat" pitchFamily="2" charset="0"/>
                <a:cs typeface="Verdana"/>
              </a:rPr>
              <a:t>172 391</a:t>
            </a:r>
            <a:endParaRPr lang="ru-RU" sz="912" kern="0" dirty="0">
              <a:solidFill>
                <a:srgbClr val="41286B"/>
              </a:solidFill>
              <a:latin typeface="Montserrat" pitchFamily="2" charset="0"/>
              <a:cs typeface="Verdana"/>
            </a:endParaRPr>
          </a:p>
        </p:txBody>
      </p:sp>
      <p:sp>
        <p:nvSpPr>
          <p:cNvPr id="62" name="object 21">
            <a:extLst>
              <a:ext uri="{FF2B5EF4-FFF2-40B4-BE49-F238E27FC236}">
                <a16:creationId xmlns:a16="http://schemas.microsoft.com/office/drawing/2014/main" id="{1E4D4CAF-337A-AE9F-9E05-F92A06389F3C}"/>
              </a:ext>
            </a:extLst>
          </p:cNvPr>
          <p:cNvSpPr txBox="1"/>
          <p:nvPr/>
        </p:nvSpPr>
        <p:spPr>
          <a:xfrm>
            <a:off x="4725342" y="1846151"/>
            <a:ext cx="2212958" cy="634314"/>
          </a:xfrm>
          <a:prstGeom prst="rect">
            <a:avLst/>
          </a:prstGeom>
        </p:spPr>
        <p:txBody>
          <a:bodyPr vert="horz" wrap="square" lIns="0" tIns="91223" rIns="0" bIns="0" rtlCol="0">
            <a:spAutoFit/>
          </a:bodyPr>
          <a:lstStyle/>
          <a:p>
            <a:pPr marL="14479" defTabSz="1042507">
              <a:spcBef>
                <a:spcPts val="718"/>
              </a:spcBef>
            </a:pPr>
            <a:r>
              <a:rPr lang="ru-RU" sz="1140" b="1" kern="0" spc="-57" dirty="0">
                <a:solidFill>
                  <a:srgbClr val="42286B"/>
                </a:solidFill>
                <a:latin typeface="Montserrat" pitchFamily="2" charset="0"/>
                <a:cs typeface="Verdana"/>
              </a:rPr>
              <a:t>Грант АТР</a:t>
            </a:r>
            <a:r>
              <a:rPr lang="ru-RU" sz="912" b="1" kern="0" spc="-23" dirty="0">
                <a:solidFill>
                  <a:srgbClr val="6D6E71"/>
                </a:solidFill>
                <a:latin typeface="Montserrat" pitchFamily="2" charset="0"/>
                <a:cs typeface="Verdana"/>
              </a:rPr>
              <a:t> (2023 – 2024)</a:t>
            </a:r>
            <a:r>
              <a:rPr lang="ru-RU" sz="1140" b="1" kern="0" spc="-57" dirty="0">
                <a:solidFill>
                  <a:srgbClr val="42286B"/>
                </a:solidFill>
                <a:latin typeface="Montserrat" pitchFamily="2" charset="0"/>
                <a:cs typeface="Verdana"/>
              </a:rPr>
              <a:t>  </a:t>
            </a:r>
            <a:endParaRPr lang="ru-RU" sz="1050" b="1" kern="0" spc="-57" dirty="0">
              <a:solidFill>
                <a:srgbClr val="42286B"/>
              </a:solidFill>
              <a:latin typeface="Montserrat" pitchFamily="2" charset="0"/>
              <a:cs typeface="Verdana"/>
            </a:endParaRPr>
          </a:p>
          <a:p>
            <a:pPr marL="14479" defTabSz="1042507">
              <a:spcBef>
                <a:spcPts val="718"/>
              </a:spcBef>
            </a:pPr>
            <a:r>
              <a:rPr lang="ru-RU" sz="1710" b="1" kern="0" spc="-29" dirty="0">
                <a:solidFill>
                  <a:schemeClr val="bg1"/>
                </a:solidFill>
                <a:latin typeface="Montserrat" pitchFamily="2" charset="0"/>
                <a:cs typeface="Verdana"/>
              </a:rPr>
              <a:t>190 </a:t>
            </a:r>
            <a:r>
              <a:rPr lang="ru-RU" b="1" kern="0" spc="-57" dirty="0">
                <a:solidFill>
                  <a:schemeClr val="bg1"/>
                </a:solidFill>
                <a:latin typeface="Montserrat" pitchFamily="2" charset="0"/>
                <a:cs typeface="Verdana"/>
              </a:rPr>
              <a:t>млн </a:t>
            </a:r>
            <a:r>
              <a:rPr lang="ru-RU" b="1" kern="0" spc="-57" dirty="0" err="1">
                <a:solidFill>
                  <a:schemeClr val="bg1"/>
                </a:solidFill>
                <a:latin typeface="Montserrat" pitchFamily="2" charset="0"/>
                <a:cs typeface="Verdana"/>
              </a:rPr>
              <a:t>руб</a:t>
            </a:r>
            <a:r>
              <a:rPr lang="ru-RU" b="1" kern="0" spc="-57" dirty="0">
                <a:solidFill>
                  <a:schemeClr val="bg1"/>
                </a:solidFill>
                <a:latin typeface="Montserrat" pitchFamily="2" charset="0"/>
                <a:cs typeface="Verdana"/>
              </a:rPr>
              <a:t> </a:t>
            </a:r>
          </a:p>
        </p:txBody>
      </p:sp>
    </p:spTree>
    <p:extLst>
      <p:ext uri="{BB962C8B-B14F-4D97-AF65-F5344CB8AC3E}">
        <p14:creationId xmlns:p14="http://schemas.microsoft.com/office/powerpoint/2010/main" val="2798608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9" y="253401"/>
            <a:ext cx="8375026" cy="757130"/>
          </a:xfrm>
        </p:spPr>
        <p:txBody>
          <a:bodyPr wrap="square" anchor="t">
            <a:spAutoFit/>
          </a:bodyPr>
          <a:lstStyle/>
          <a:p>
            <a:pPr algn="l"/>
            <a:r>
              <a:rPr lang="ru-RU" sz="2400" b="1" dirty="0">
                <a:latin typeface="Montserrat" pitchFamily="2" charset="0"/>
              </a:rPr>
              <a:t>КЛЮЧЕВЫЕ ИНДУСТРИАЛЬНЫЕ ПАРТНЕРЫ </a:t>
            </a:r>
            <a:br>
              <a:rPr lang="ru-RU" sz="2400" b="1" dirty="0">
                <a:latin typeface="Montserrat" pitchFamily="2" charset="0"/>
              </a:rPr>
            </a:br>
            <a:r>
              <a:rPr lang="ru-RU" sz="2400" b="1" dirty="0">
                <a:latin typeface="Montserrat" pitchFamily="2" charset="0"/>
              </a:rPr>
              <a:t>по стратегическим направлениям </a:t>
            </a:r>
          </a:p>
        </p:txBody>
      </p:sp>
      <p:sp>
        <p:nvSpPr>
          <p:cNvPr id="60" name="TextBox 59">
            <a:extLst>
              <a:ext uri="{FF2B5EF4-FFF2-40B4-BE49-F238E27FC236}">
                <a16:creationId xmlns:a16="http://schemas.microsoft.com/office/drawing/2014/main" id="{4C857F9E-E215-3945-AABE-8FE2FB64BF7A}"/>
              </a:ext>
            </a:extLst>
          </p:cNvPr>
          <p:cNvSpPr txBox="1"/>
          <p:nvPr/>
        </p:nvSpPr>
        <p:spPr>
          <a:xfrm>
            <a:off x="1" y="6567055"/>
            <a:ext cx="36576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ru-RU" sz="1200" b="1" i="0" u="none" strike="noStrike" kern="1200" cap="none" spc="0" normalizeH="0" baseline="0" noProof="0" dirty="0">
                <a:ln>
                  <a:noFill/>
                </a:ln>
                <a:solidFill>
                  <a:srgbClr val="000000"/>
                </a:solidFill>
                <a:effectLst/>
                <a:uLnTx/>
                <a:uFillTx/>
                <a:latin typeface="Montserrat" pitchFamily="2" charset="0"/>
                <a:ea typeface="+mn-ea"/>
                <a:cs typeface="+mn-cs"/>
              </a:rPr>
              <a:t>1</a:t>
            </a:r>
            <a:r>
              <a:rPr lang="ru-RU" sz="1200" b="1" dirty="0">
                <a:solidFill>
                  <a:srgbClr val="000000"/>
                </a:solidFill>
                <a:latin typeface="Montserrat" pitchFamily="2" charset="0"/>
              </a:rPr>
              <a:t>4</a:t>
            </a:r>
            <a:endParaRPr kumimoji="0" lang="ru-RU" sz="1200" b="1" i="0" u="none" strike="noStrike" kern="1200" cap="none" spc="0" normalizeH="0" baseline="0" noProof="0" dirty="0">
              <a:ln>
                <a:noFill/>
              </a:ln>
              <a:solidFill>
                <a:srgbClr val="000000"/>
              </a:solidFill>
              <a:effectLst/>
              <a:uLnTx/>
              <a:uFillTx/>
              <a:latin typeface="Montserrat" pitchFamily="2" charset="0"/>
              <a:ea typeface="+mn-ea"/>
              <a:cs typeface="+mn-cs"/>
            </a:endParaRPr>
          </a:p>
        </p:txBody>
      </p:sp>
      <p:sp>
        <p:nvSpPr>
          <p:cNvPr id="4" name="Прямоугольник 3">
            <a:extLst>
              <a:ext uri="{FF2B5EF4-FFF2-40B4-BE49-F238E27FC236}">
                <a16:creationId xmlns:a16="http://schemas.microsoft.com/office/drawing/2014/main" id="{26B40D44-7877-46E1-AA69-932BF4F3394B}"/>
              </a:ext>
            </a:extLst>
          </p:cNvPr>
          <p:cNvSpPr/>
          <p:nvPr/>
        </p:nvSpPr>
        <p:spPr>
          <a:xfrm>
            <a:off x="596469" y="1204489"/>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538 партнеров</a:t>
            </a:r>
          </a:p>
        </p:txBody>
      </p:sp>
      <p:sp>
        <p:nvSpPr>
          <p:cNvPr id="20" name="object 20">
            <a:extLst>
              <a:ext uri="{FF2B5EF4-FFF2-40B4-BE49-F238E27FC236}">
                <a16:creationId xmlns:a16="http://schemas.microsoft.com/office/drawing/2014/main" id="{9DE9A209-DD05-4634-8FD5-5F616C32E53A}"/>
              </a:ext>
            </a:extLst>
          </p:cNvPr>
          <p:cNvSpPr txBox="1"/>
          <p:nvPr/>
        </p:nvSpPr>
        <p:spPr>
          <a:xfrm>
            <a:off x="596469" y="1625165"/>
            <a:ext cx="3554730" cy="505782"/>
          </a:xfrm>
          <a:prstGeom prst="rect">
            <a:avLst/>
          </a:prstGeom>
        </p:spPr>
        <p:txBody>
          <a:bodyPr vert="horz" wrap="square" lIns="0" tIns="14480" rIns="0" bIns="0" rtlCol="0">
            <a:spAutoFit/>
          </a:bodyPr>
          <a:lstStyle/>
          <a:p>
            <a:pPr marL="14479" marR="0" lvl="0" indent="0" algn="ctr" defTabSz="1042507" rtl="0" eaLnBrk="1" fontAlgn="auto" latinLnBrk="0" hangingPunct="1">
              <a:lnSpc>
                <a:spcPct val="100000"/>
              </a:lnSpc>
              <a:spcBef>
                <a:spcPts val="114"/>
              </a:spcBef>
              <a:spcAft>
                <a:spcPts val="0"/>
              </a:spcAft>
              <a:buClrTx/>
              <a:buSzTx/>
              <a:buFontTx/>
              <a:buNone/>
              <a:tabLst/>
              <a:defRPr/>
            </a:pPr>
            <a:r>
              <a:rPr kumimoji="0" lang="ru-RU" sz="1596" b="1" i="0" u="none" strike="noStrike" kern="0" cap="none" spc="0" normalizeH="0" baseline="0" noProof="0" dirty="0">
                <a:ln>
                  <a:noFill/>
                </a:ln>
                <a:solidFill>
                  <a:srgbClr val="000000"/>
                </a:solidFill>
                <a:effectLst/>
                <a:uLnTx/>
                <a:uFillTx/>
                <a:latin typeface="Montserrat" pitchFamily="2" charset="0"/>
                <a:ea typeface="+mn-ea"/>
                <a:cs typeface="Verdana"/>
              </a:rPr>
              <a:t>Продовольственная безопасность и рынок </a:t>
            </a:r>
            <a:r>
              <a:rPr kumimoji="0" lang="ru-RU" sz="1596" b="1" i="0" u="none" strike="noStrike" kern="0" cap="none" spc="0" normalizeH="0" baseline="0" noProof="0" dirty="0" err="1">
                <a:ln>
                  <a:noFill/>
                </a:ln>
                <a:solidFill>
                  <a:srgbClr val="000000"/>
                </a:solidFill>
                <a:effectLst/>
                <a:uLnTx/>
                <a:uFillTx/>
                <a:latin typeface="Montserrat" pitchFamily="2" charset="0"/>
                <a:ea typeface="+mn-ea"/>
                <a:cs typeface="Verdana"/>
              </a:rPr>
              <a:t>Фуднет</a:t>
            </a:r>
            <a:endParaRPr kumimoji="0" lang="ru-RU" sz="1596" b="1" i="0" u="none" strike="noStrike" kern="0" cap="none" spc="0" normalizeH="0" baseline="0" noProof="0" dirty="0">
              <a:ln>
                <a:noFill/>
              </a:ln>
              <a:solidFill>
                <a:srgbClr val="000000"/>
              </a:solidFill>
              <a:effectLst/>
              <a:uLnTx/>
              <a:uFillTx/>
              <a:latin typeface="Montserrat" pitchFamily="2" charset="0"/>
              <a:ea typeface="+mn-ea"/>
              <a:cs typeface="Verdana"/>
            </a:endParaRPr>
          </a:p>
        </p:txBody>
      </p:sp>
      <p:sp>
        <p:nvSpPr>
          <p:cNvPr id="21" name="object 86">
            <a:extLst>
              <a:ext uri="{FF2B5EF4-FFF2-40B4-BE49-F238E27FC236}">
                <a16:creationId xmlns:a16="http://schemas.microsoft.com/office/drawing/2014/main" id="{FE921233-A4EF-4DBC-B319-CA31665D3914}"/>
              </a:ext>
            </a:extLst>
          </p:cNvPr>
          <p:cNvSpPr/>
          <p:nvPr/>
        </p:nvSpPr>
        <p:spPr>
          <a:xfrm>
            <a:off x="418952" y="1573821"/>
            <a:ext cx="3797978" cy="4861134"/>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marL="0" marR="0" lvl="0" indent="0" algn="l" defTabSz="1042507" rtl="0" eaLnBrk="1" fontAlgn="auto" latinLnBrk="0" hangingPunct="1">
              <a:lnSpc>
                <a:spcPct val="100000"/>
              </a:lnSpc>
              <a:spcBef>
                <a:spcPts val="0"/>
              </a:spcBef>
              <a:spcAft>
                <a:spcPts val="0"/>
              </a:spcAft>
              <a:buClrTx/>
              <a:buSzTx/>
              <a:buFontTx/>
              <a:buNone/>
              <a:tabLst/>
              <a:defRPr/>
            </a:pPr>
            <a:endParaRPr kumimoji="0" sz="2052" b="0" i="0" u="none" strike="noStrike" kern="0" cap="none" spc="0" normalizeH="0" baseline="0" noProof="0">
              <a:ln>
                <a:noFill/>
              </a:ln>
              <a:solidFill>
                <a:sysClr val="windowText" lastClr="000000"/>
              </a:solidFill>
              <a:effectLst/>
              <a:uLnTx/>
              <a:uFillTx/>
              <a:latin typeface="Montserrat" pitchFamily="2" charset="0"/>
              <a:ea typeface="+mn-ea"/>
              <a:cs typeface="+mn-cs"/>
            </a:endParaRPr>
          </a:p>
        </p:txBody>
      </p:sp>
      <p:sp>
        <p:nvSpPr>
          <p:cNvPr id="8" name="Прямоугольник 7">
            <a:extLst>
              <a:ext uri="{FF2B5EF4-FFF2-40B4-BE49-F238E27FC236}">
                <a16:creationId xmlns:a16="http://schemas.microsoft.com/office/drawing/2014/main" id="{72698E9C-587E-43BF-980D-847F3DC81A4A}"/>
              </a:ext>
            </a:extLst>
          </p:cNvPr>
          <p:cNvSpPr/>
          <p:nvPr/>
        </p:nvSpPr>
        <p:spPr>
          <a:xfrm>
            <a:off x="4544326" y="1610317"/>
            <a:ext cx="3256112" cy="596317"/>
          </a:xfrm>
          <a:prstGeom prst="rect">
            <a:avLst/>
          </a:prstGeom>
        </p:spPr>
        <p:txBody>
          <a:bodyPr wrap="square">
            <a:spAutoFit/>
          </a:bodyPr>
          <a:lstStyle/>
          <a:p>
            <a:pPr marL="14479" marR="0" lvl="0" indent="0" algn="ctr" defTabSz="1042507" rtl="0" eaLnBrk="1" fontAlgn="auto" latinLnBrk="0" hangingPunct="1">
              <a:lnSpc>
                <a:spcPct val="100000"/>
              </a:lnSpc>
              <a:spcBef>
                <a:spcPts val="114"/>
              </a:spcBef>
              <a:spcAft>
                <a:spcPts val="0"/>
              </a:spcAft>
              <a:buClrTx/>
              <a:buSzTx/>
              <a:buFontTx/>
              <a:buNone/>
              <a:tabLst/>
              <a:defRPr/>
            </a:pPr>
            <a:r>
              <a:rPr kumimoji="0" lang="ru-RU" sz="1596" b="1" i="0" u="none" strike="noStrike" kern="0" cap="none" spc="0" normalizeH="0" baseline="0" noProof="0" dirty="0">
                <a:ln>
                  <a:noFill/>
                </a:ln>
                <a:solidFill>
                  <a:srgbClr val="000000"/>
                </a:solidFill>
                <a:effectLst/>
                <a:uLnTx/>
                <a:uFillTx/>
                <a:latin typeface="Montserrat" pitchFamily="2" charset="0"/>
                <a:ea typeface="+mn-ea"/>
                <a:cs typeface="Verdana"/>
              </a:rPr>
              <a:t>БИОГОРОД </a:t>
            </a:r>
          </a:p>
          <a:p>
            <a:pPr marL="14479" marR="0" lvl="0" indent="0" algn="ctr" defTabSz="1042507" rtl="0" eaLnBrk="1" fontAlgn="auto" latinLnBrk="0" hangingPunct="1">
              <a:lnSpc>
                <a:spcPct val="100000"/>
              </a:lnSpc>
              <a:spcBef>
                <a:spcPts val="114"/>
              </a:spcBef>
              <a:spcAft>
                <a:spcPts val="0"/>
              </a:spcAft>
              <a:buClrTx/>
              <a:buSzTx/>
              <a:buFontTx/>
              <a:buNone/>
              <a:tabLst/>
              <a:defRPr/>
            </a:pPr>
            <a:r>
              <a:rPr kumimoji="0" lang="ru-RU" sz="1596" b="1" i="0" u="none" strike="noStrike" kern="0" cap="none" spc="0" normalizeH="0" baseline="0" noProof="0" dirty="0">
                <a:ln>
                  <a:noFill/>
                </a:ln>
                <a:solidFill>
                  <a:srgbClr val="000000"/>
                </a:solidFill>
                <a:effectLst/>
                <a:uLnTx/>
                <a:uFillTx/>
                <a:latin typeface="Montserrat" pitchFamily="2" charset="0"/>
                <a:ea typeface="+mn-ea"/>
                <a:cs typeface="Verdana"/>
              </a:rPr>
              <a:t>и Биотехнологический </a:t>
            </a:r>
            <a:r>
              <a:rPr kumimoji="0" lang="ru-RU" sz="1596" b="1" i="0" u="none" strike="noStrike" kern="0" cap="none" spc="0" normalizeH="0" baseline="0" noProof="0" dirty="0" err="1">
                <a:ln>
                  <a:noFill/>
                </a:ln>
                <a:solidFill>
                  <a:srgbClr val="000000"/>
                </a:solidFill>
                <a:effectLst/>
                <a:uLnTx/>
                <a:uFillTx/>
                <a:latin typeface="Montserrat" pitchFamily="2" charset="0"/>
                <a:ea typeface="+mn-ea"/>
                <a:cs typeface="Verdana"/>
              </a:rPr>
              <a:t>Хаб</a:t>
            </a:r>
            <a:endParaRPr kumimoji="0" lang="ru-RU" sz="1596" b="1" i="0" u="none" strike="noStrike" kern="0" cap="none" spc="0" normalizeH="0" baseline="0" noProof="0" dirty="0">
              <a:ln>
                <a:noFill/>
              </a:ln>
              <a:solidFill>
                <a:srgbClr val="000000"/>
              </a:solidFill>
              <a:effectLst/>
              <a:uLnTx/>
              <a:uFillTx/>
              <a:latin typeface="Montserrat" pitchFamily="2" charset="0"/>
              <a:ea typeface="+mn-ea"/>
              <a:cs typeface="Verdana"/>
            </a:endParaRPr>
          </a:p>
        </p:txBody>
      </p:sp>
      <p:sp>
        <p:nvSpPr>
          <p:cNvPr id="23" name="object 86">
            <a:extLst>
              <a:ext uri="{FF2B5EF4-FFF2-40B4-BE49-F238E27FC236}">
                <a16:creationId xmlns:a16="http://schemas.microsoft.com/office/drawing/2014/main" id="{A2A3CE50-334A-4FCB-BBFA-0C837D0F6812}"/>
              </a:ext>
            </a:extLst>
          </p:cNvPr>
          <p:cNvSpPr/>
          <p:nvPr/>
        </p:nvSpPr>
        <p:spPr>
          <a:xfrm>
            <a:off x="4216930" y="1573821"/>
            <a:ext cx="3931143" cy="4861134"/>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marL="0" marR="0" lvl="0" indent="0" algn="l" defTabSz="1042507" rtl="0" eaLnBrk="1" fontAlgn="auto" latinLnBrk="0" hangingPunct="1">
              <a:lnSpc>
                <a:spcPct val="100000"/>
              </a:lnSpc>
              <a:spcBef>
                <a:spcPts val="0"/>
              </a:spcBef>
              <a:spcAft>
                <a:spcPts val="0"/>
              </a:spcAft>
              <a:buClrTx/>
              <a:buSzTx/>
              <a:buFontTx/>
              <a:buNone/>
              <a:tabLst/>
              <a:defRPr/>
            </a:pPr>
            <a:endParaRPr kumimoji="0" sz="2052" b="0" i="0" u="none" strike="noStrike" kern="0" cap="none" spc="0" normalizeH="0" baseline="0" noProof="0">
              <a:ln>
                <a:noFill/>
              </a:ln>
              <a:solidFill>
                <a:sysClr val="windowText" lastClr="000000"/>
              </a:solidFill>
              <a:effectLst/>
              <a:uLnTx/>
              <a:uFillTx/>
              <a:latin typeface="Montserrat" pitchFamily="2" charset="0"/>
              <a:ea typeface="+mn-ea"/>
              <a:cs typeface="+mn-cs"/>
            </a:endParaRPr>
          </a:p>
        </p:txBody>
      </p:sp>
      <p:sp>
        <p:nvSpPr>
          <p:cNvPr id="25" name="object 86">
            <a:extLst>
              <a:ext uri="{FF2B5EF4-FFF2-40B4-BE49-F238E27FC236}">
                <a16:creationId xmlns:a16="http://schemas.microsoft.com/office/drawing/2014/main" id="{DBC85525-FCBA-47DC-9B4F-BA44A610E7EF}"/>
              </a:ext>
            </a:extLst>
          </p:cNvPr>
          <p:cNvSpPr/>
          <p:nvPr/>
        </p:nvSpPr>
        <p:spPr>
          <a:xfrm>
            <a:off x="8148073" y="1573821"/>
            <a:ext cx="3931143" cy="4861134"/>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marL="0" marR="0" lvl="0" indent="0" algn="l" defTabSz="1042507" rtl="0" eaLnBrk="1" fontAlgn="auto" latinLnBrk="0" hangingPunct="1">
              <a:lnSpc>
                <a:spcPct val="100000"/>
              </a:lnSpc>
              <a:spcBef>
                <a:spcPts val="0"/>
              </a:spcBef>
              <a:spcAft>
                <a:spcPts val="0"/>
              </a:spcAft>
              <a:buClrTx/>
              <a:buSzTx/>
              <a:buFontTx/>
              <a:buNone/>
              <a:tabLst/>
              <a:defRPr/>
            </a:pPr>
            <a:endParaRPr kumimoji="0" sz="2052" b="0" i="0" u="none" strike="noStrike" kern="0" cap="none" spc="0" normalizeH="0" baseline="0" noProof="0">
              <a:ln>
                <a:noFill/>
              </a:ln>
              <a:solidFill>
                <a:sysClr val="windowText" lastClr="000000"/>
              </a:solidFill>
              <a:effectLst/>
              <a:uLnTx/>
              <a:uFillTx/>
              <a:latin typeface="Montserrat" pitchFamily="2" charset="0"/>
              <a:ea typeface="+mn-ea"/>
              <a:cs typeface="+mn-cs"/>
            </a:endParaRPr>
          </a:p>
        </p:txBody>
      </p:sp>
      <p:sp>
        <p:nvSpPr>
          <p:cNvPr id="26" name="Прямоугольник 25">
            <a:extLst>
              <a:ext uri="{FF2B5EF4-FFF2-40B4-BE49-F238E27FC236}">
                <a16:creationId xmlns:a16="http://schemas.microsoft.com/office/drawing/2014/main" id="{38AAE955-366E-4119-92C8-219951637960}"/>
              </a:ext>
            </a:extLst>
          </p:cNvPr>
          <p:cNvSpPr/>
          <p:nvPr/>
        </p:nvSpPr>
        <p:spPr>
          <a:xfrm>
            <a:off x="8565161" y="1675532"/>
            <a:ext cx="3203374" cy="583493"/>
          </a:xfrm>
          <a:prstGeom prst="rect">
            <a:avLst/>
          </a:prstGeom>
        </p:spPr>
        <p:txBody>
          <a:bodyPr wrap="square">
            <a:spAutoFit/>
          </a:bodyPr>
          <a:lstStyle/>
          <a:p>
            <a:pPr marL="14479" marR="0" lvl="0" indent="0" algn="ctr" defTabSz="1042507" rtl="0" eaLnBrk="1" fontAlgn="auto" latinLnBrk="0" hangingPunct="1">
              <a:lnSpc>
                <a:spcPct val="100000"/>
              </a:lnSpc>
              <a:spcBef>
                <a:spcPts val="114"/>
              </a:spcBef>
              <a:spcAft>
                <a:spcPts val="0"/>
              </a:spcAft>
              <a:buClrTx/>
              <a:buSzTx/>
              <a:buFontTx/>
              <a:buNone/>
              <a:tabLst/>
              <a:defRPr/>
            </a:pPr>
            <a:r>
              <a:rPr kumimoji="0" lang="ru-RU" sz="1596" b="1" i="0" u="none" strike="noStrike" kern="0" cap="none" spc="0" normalizeH="0" baseline="0" noProof="0" dirty="0" err="1">
                <a:ln>
                  <a:noFill/>
                </a:ln>
                <a:solidFill>
                  <a:srgbClr val="000000"/>
                </a:solidFill>
                <a:effectLst/>
                <a:uLnTx/>
                <a:uFillTx/>
                <a:latin typeface="Montserrat" pitchFamily="2" charset="0"/>
                <a:ea typeface="+mn-ea"/>
                <a:cs typeface="Verdana"/>
              </a:rPr>
              <a:t>Здоровьесбережение</a:t>
            </a:r>
            <a:r>
              <a:rPr kumimoji="0" lang="ru-RU" sz="1596" b="1" i="0" u="none" strike="noStrike" kern="0" cap="none" spc="0" normalizeH="0" baseline="0" noProof="0" dirty="0">
                <a:ln>
                  <a:noFill/>
                </a:ln>
                <a:solidFill>
                  <a:srgbClr val="000000"/>
                </a:solidFill>
                <a:effectLst/>
                <a:uLnTx/>
                <a:uFillTx/>
                <a:latin typeface="Montserrat" pitchFamily="2" charset="0"/>
                <a:ea typeface="+mn-ea"/>
                <a:cs typeface="Verdana"/>
              </a:rPr>
              <a:t> и биомедицина</a:t>
            </a:r>
          </a:p>
        </p:txBody>
      </p:sp>
      <p:pic>
        <p:nvPicPr>
          <p:cNvPr id="2050" name="Picture 2" descr="Министерство промышленности и торговли РФ (Минпромторг России) |  Геральдика.ру">
            <a:extLst>
              <a:ext uri="{FF2B5EF4-FFF2-40B4-BE49-F238E27FC236}">
                <a16:creationId xmlns:a16="http://schemas.microsoft.com/office/drawing/2014/main" id="{F759FE39-DDA2-41E8-9E06-64D566DE6F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20" y="2260385"/>
            <a:ext cx="1074056" cy="8270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Минздрав РФ - Первый МГМУ - Первый Московский государственный медицинский  университет имени И. М. Сеченова - CNews">
            <a:extLst>
              <a:ext uri="{FF2B5EF4-FFF2-40B4-BE49-F238E27FC236}">
                <a16:creationId xmlns:a16="http://schemas.microsoft.com/office/drawing/2014/main" id="{4B9A8CDB-40F2-4733-9D6C-B25DE24BA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4436" y="2206634"/>
            <a:ext cx="987461" cy="12181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Файл:Vkusvill textlogo 2021.svg — Википедия">
            <a:extLst>
              <a:ext uri="{FF2B5EF4-FFF2-40B4-BE49-F238E27FC236}">
                <a16:creationId xmlns:a16="http://schemas.microsoft.com/office/drawing/2014/main" id="{DBF99C2E-9FAD-4843-A199-D21E3F3D6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5317" y="4312430"/>
            <a:ext cx="1589430" cy="19867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Вкусно — и точка | МУЛЬТИФАКТОР">
            <a:extLst>
              <a:ext uri="{FF2B5EF4-FFF2-40B4-BE49-F238E27FC236}">
                <a16:creationId xmlns:a16="http://schemas.microsoft.com/office/drawing/2014/main" id="{292D07CE-E06B-4CB8-AE8A-637482E610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4687" y="2149436"/>
            <a:ext cx="948129" cy="94812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Файл:Av 2021 logo.png — Википедия">
            <a:extLst>
              <a:ext uri="{FF2B5EF4-FFF2-40B4-BE49-F238E27FC236}">
                <a16:creationId xmlns:a16="http://schemas.microsoft.com/office/drawing/2014/main" id="{B097BC7B-0FB5-4A88-8CE9-A00AEF4CC1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376" y="3152779"/>
            <a:ext cx="2470202" cy="8669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Логотип Четыре лапы">
            <a:extLst>
              <a:ext uri="{FF2B5EF4-FFF2-40B4-BE49-F238E27FC236}">
                <a16:creationId xmlns:a16="http://schemas.microsoft.com/office/drawing/2014/main" id="{86513DEC-AA62-49E6-B2F0-B7D33A365B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9935" y="2412577"/>
            <a:ext cx="1953252" cy="757144"/>
          </a:xfrm>
          <a:prstGeom prst="rect">
            <a:avLst/>
          </a:prstGeom>
          <a:noFill/>
          <a:extLst>
            <a:ext uri="{909E8E84-426E-40DD-AFC4-6F175D3DCCD1}">
              <a14:hiddenFill xmlns:a14="http://schemas.microsoft.com/office/drawing/2010/main">
                <a:solidFill>
                  <a:srgbClr val="FFFFFF"/>
                </a:solidFill>
              </a14:hiddenFill>
            </a:ext>
          </a:extLst>
        </p:spPr>
      </p:pic>
      <p:pic>
        <p:nvPicPr>
          <p:cNvPr id="36" name="Рисунок 35">
            <a:extLst>
              <a:ext uri="{FF2B5EF4-FFF2-40B4-BE49-F238E27FC236}">
                <a16:creationId xmlns:a16="http://schemas.microsoft.com/office/drawing/2014/main" id="{C06AE197-4C9F-481B-A150-A028BD6E424B}"/>
              </a:ext>
            </a:extLst>
          </p:cNvPr>
          <p:cNvPicPr>
            <a:picLocks noChangeAspect="1"/>
          </p:cNvPicPr>
          <p:nvPr/>
        </p:nvPicPr>
        <p:blipFill>
          <a:blip r:embed="rId10"/>
          <a:stretch>
            <a:fillRect/>
          </a:stretch>
        </p:blipFill>
        <p:spPr>
          <a:xfrm>
            <a:off x="4730857" y="5192360"/>
            <a:ext cx="1535102" cy="979244"/>
          </a:xfrm>
          <a:prstGeom prst="rect">
            <a:avLst/>
          </a:prstGeom>
        </p:spPr>
      </p:pic>
      <p:pic>
        <p:nvPicPr>
          <p:cNvPr id="22" name="Рисунок 21">
            <a:extLst>
              <a:ext uri="{FF2B5EF4-FFF2-40B4-BE49-F238E27FC236}">
                <a16:creationId xmlns:a16="http://schemas.microsoft.com/office/drawing/2014/main" id="{970A51CF-C9B2-4601-9258-7900DAA4A6DE}"/>
              </a:ext>
            </a:extLst>
          </p:cNvPr>
          <p:cNvPicPr>
            <a:picLocks noChangeAspect="1"/>
          </p:cNvPicPr>
          <p:nvPr/>
        </p:nvPicPr>
        <p:blipFill>
          <a:blip r:embed="rId11"/>
          <a:stretch>
            <a:fillRect/>
          </a:stretch>
        </p:blipFill>
        <p:spPr>
          <a:xfrm>
            <a:off x="1712341" y="2226017"/>
            <a:ext cx="957114" cy="895760"/>
          </a:xfrm>
          <a:prstGeom prst="rect">
            <a:avLst/>
          </a:prstGeom>
        </p:spPr>
      </p:pic>
      <p:pic>
        <p:nvPicPr>
          <p:cNvPr id="24" name="Рисунок 23">
            <a:extLst>
              <a:ext uri="{FF2B5EF4-FFF2-40B4-BE49-F238E27FC236}">
                <a16:creationId xmlns:a16="http://schemas.microsoft.com/office/drawing/2014/main" id="{2D8CDE14-F6B6-4285-B87F-501404A9E499}"/>
              </a:ext>
            </a:extLst>
          </p:cNvPr>
          <p:cNvPicPr>
            <a:picLocks noChangeAspect="1"/>
          </p:cNvPicPr>
          <p:nvPr/>
        </p:nvPicPr>
        <p:blipFill>
          <a:blip r:embed="rId12"/>
          <a:stretch>
            <a:fillRect/>
          </a:stretch>
        </p:blipFill>
        <p:spPr>
          <a:xfrm>
            <a:off x="7059374" y="3801734"/>
            <a:ext cx="952599" cy="947883"/>
          </a:xfrm>
          <a:prstGeom prst="rect">
            <a:avLst/>
          </a:prstGeom>
        </p:spPr>
      </p:pic>
      <p:pic>
        <p:nvPicPr>
          <p:cNvPr id="39" name="Picture 2" descr="Файл:VTB logo 2018.png — Википедия">
            <a:extLst>
              <a:ext uri="{FF2B5EF4-FFF2-40B4-BE49-F238E27FC236}">
                <a16:creationId xmlns:a16="http://schemas.microsoft.com/office/drawing/2014/main" id="{C53ACB1C-660B-40CF-AA2F-ACA9D0AEEE7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38641" y="2379440"/>
            <a:ext cx="1146310" cy="1146310"/>
          </a:xfrm>
          <a:prstGeom prst="rect">
            <a:avLst/>
          </a:prstGeom>
          <a:noFill/>
          <a:extLst>
            <a:ext uri="{909E8E84-426E-40DD-AFC4-6F175D3DCCD1}">
              <a14:hiddenFill xmlns:a14="http://schemas.microsoft.com/office/drawing/2010/main">
                <a:solidFill>
                  <a:srgbClr val="FFFFFF"/>
                </a:solidFill>
              </a14:hiddenFill>
            </a:ext>
          </a:extLst>
        </p:spPr>
      </p:pic>
      <p:pic>
        <p:nvPicPr>
          <p:cNvPr id="40" name="Рисунок 39">
            <a:extLst>
              <a:ext uri="{FF2B5EF4-FFF2-40B4-BE49-F238E27FC236}">
                <a16:creationId xmlns:a16="http://schemas.microsoft.com/office/drawing/2014/main" id="{44CFD47D-694C-4643-B53F-04791481926C}"/>
              </a:ext>
            </a:extLst>
          </p:cNvPr>
          <p:cNvPicPr>
            <a:picLocks noChangeAspect="1"/>
          </p:cNvPicPr>
          <p:nvPr/>
        </p:nvPicPr>
        <p:blipFill>
          <a:blip r:embed="rId14"/>
          <a:stretch>
            <a:fillRect/>
          </a:stretch>
        </p:blipFill>
        <p:spPr>
          <a:xfrm>
            <a:off x="4785534" y="4003525"/>
            <a:ext cx="1078384" cy="958905"/>
          </a:xfrm>
          <a:prstGeom prst="rect">
            <a:avLst/>
          </a:prstGeom>
        </p:spPr>
      </p:pic>
      <p:pic>
        <p:nvPicPr>
          <p:cNvPr id="41" name="Picture 8" descr="Группа компаний Малино">
            <a:extLst>
              <a:ext uri="{FF2B5EF4-FFF2-40B4-BE49-F238E27FC236}">
                <a16:creationId xmlns:a16="http://schemas.microsoft.com/office/drawing/2014/main" id="{84F13821-0F2A-4237-849A-82F396932C5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5275" y="5283520"/>
            <a:ext cx="1724218" cy="712178"/>
          </a:xfrm>
          <a:prstGeom prst="rect">
            <a:avLst/>
          </a:prstGeom>
          <a:noFill/>
          <a:extLst>
            <a:ext uri="{909E8E84-426E-40DD-AFC4-6F175D3DCCD1}">
              <a14:hiddenFill xmlns:a14="http://schemas.microsoft.com/office/drawing/2010/main">
                <a:solidFill>
                  <a:srgbClr val="FFFFFF"/>
                </a:solidFill>
              </a14:hiddenFill>
            </a:ext>
          </a:extLst>
        </p:spPr>
      </p:pic>
      <p:pic>
        <p:nvPicPr>
          <p:cNvPr id="42" name="Рисунок 41">
            <a:extLst>
              <a:ext uri="{FF2B5EF4-FFF2-40B4-BE49-F238E27FC236}">
                <a16:creationId xmlns:a16="http://schemas.microsoft.com/office/drawing/2014/main" id="{5A5DA0A0-F80B-499F-BE0D-2B68D6F0E079}"/>
              </a:ext>
            </a:extLst>
          </p:cNvPr>
          <p:cNvPicPr>
            <a:picLocks noChangeAspect="1"/>
          </p:cNvPicPr>
          <p:nvPr/>
        </p:nvPicPr>
        <p:blipFill>
          <a:blip r:embed="rId16"/>
          <a:stretch>
            <a:fillRect/>
          </a:stretch>
        </p:blipFill>
        <p:spPr>
          <a:xfrm>
            <a:off x="8368055" y="3326957"/>
            <a:ext cx="1368977" cy="1261223"/>
          </a:xfrm>
          <a:prstGeom prst="rect">
            <a:avLst/>
          </a:prstGeom>
        </p:spPr>
      </p:pic>
      <p:pic>
        <p:nvPicPr>
          <p:cNvPr id="27" name="Рисунок 26">
            <a:extLst>
              <a:ext uri="{FF2B5EF4-FFF2-40B4-BE49-F238E27FC236}">
                <a16:creationId xmlns:a16="http://schemas.microsoft.com/office/drawing/2014/main" id="{0B702B3D-07D4-46DA-9CC2-042C4B11B62E}"/>
              </a:ext>
            </a:extLst>
          </p:cNvPr>
          <p:cNvPicPr>
            <a:picLocks noChangeAspect="1"/>
          </p:cNvPicPr>
          <p:nvPr/>
        </p:nvPicPr>
        <p:blipFill>
          <a:blip r:embed="rId17"/>
          <a:stretch>
            <a:fillRect/>
          </a:stretch>
        </p:blipFill>
        <p:spPr>
          <a:xfrm>
            <a:off x="6338641" y="5070881"/>
            <a:ext cx="1608042" cy="1202275"/>
          </a:xfrm>
          <a:prstGeom prst="rect">
            <a:avLst/>
          </a:prstGeom>
        </p:spPr>
      </p:pic>
      <p:pic>
        <p:nvPicPr>
          <p:cNvPr id="44" name="Picture 4" descr="https://spbftu.ru/uploads/media/firmennyj-stil/Logo_SPbFTU_RGB_rus.png">
            <a:extLst>
              <a:ext uri="{FF2B5EF4-FFF2-40B4-BE49-F238E27FC236}">
                <a16:creationId xmlns:a16="http://schemas.microsoft.com/office/drawing/2014/main" id="{816AF0FC-226F-426A-A05A-3EE002A8B2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35616" y="3889176"/>
            <a:ext cx="854965" cy="1144546"/>
          </a:xfrm>
          <a:prstGeom prst="rect">
            <a:avLst/>
          </a:prstGeom>
          <a:noFill/>
          <a:extLst>
            <a:ext uri="{909E8E84-426E-40DD-AFC4-6F175D3DCCD1}">
              <a14:hiddenFill xmlns:a14="http://schemas.microsoft.com/office/drawing/2010/main">
                <a:solidFill>
                  <a:srgbClr val="FFFFFF"/>
                </a:solidFill>
              </a14:hiddenFill>
            </a:ext>
          </a:extLst>
        </p:spPr>
      </p:pic>
      <p:pic>
        <p:nvPicPr>
          <p:cNvPr id="45" name="Рисунок 44">
            <a:extLst>
              <a:ext uri="{FF2B5EF4-FFF2-40B4-BE49-F238E27FC236}">
                <a16:creationId xmlns:a16="http://schemas.microsoft.com/office/drawing/2014/main" id="{84734004-648C-C043-AE79-E598E91C5665}"/>
              </a:ext>
            </a:extLst>
          </p:cNvPr>
          <p:cNvPicPr>
            <a:picLocks noChangeAspect="1"/>
          </p:cNvPicPr>
          <p:nvPr/>
        </p:nvPicPr>
        <p:blipFill>
          <a:blip r:embed="rId19"/>
          <a:stretch>
            <a:fillRect/>
          </a:stretch>
        </p:blipFill>
        <p:spPr>
          <a:xfrm>
            <a:off x="8764372" y="4794751"/>
            <a:ext cx="2309795" cy="477358"/>
          </a:xfrm>
          <a:prstGeom prst="rect">
            <a:avLst/>
          </a:prstGeom>
        </p:spPr>
      </p:pic>
      <p:pic>
        <p:nvPicPr>
          <p:cNvPr id="46" name="Рисунок 45">
            <a:extLst>
              <a:ext uri="{FF2B5EF4-FFF2-40B4-BE49-F238E27FC236}">
                <a16:creationId xmlns:a16="http://schemas.microsoft.com/office/drawing/2014/main" id="{6B744A47-0562-B147-AABE-7DD9C7B9B79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391476" y="3462896"/>
            <a:ext cx="739300" cy="1161757"/>
          </a:xfrm>
          <a:prstGeom prst="rect">
            <a:avLst/>
          </a:prstGeom>
        </p:spPr>
      </p:pic>
      <p:pic>
        <p:nvPicPr>
          <p:cNvPr id="47" name="Рисунок 46">
            <a:extLst>
              <a:ext uri="{FF2B5EF4-FFF2-40B4-BE49-F238E27FC236}">
                <a16:creationId xmlns:a16="http://schemas.microsoft.com/office/drawing/2014/main" id="{28541EFB-5DFE-8646-90FB-48E4D38A160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11386" y="4279935"/>
            <a:ext cx="1264180" cy="182042"/>
          </a:xfrm>
          <a:prstGeom prst="rect">
            <a:avLst/>
          </a:prstGeom>
        </p:spPr>
      </p:pic>
      <p:pic>
        <p:nvPicPr>
          <p:cNvPr id="48" name="Рисунок 47">
            <a:extLst>
              <a:ext uri="{FF2B5EF4-FFF2-40B4-BE49-F238E27FC236}">
                <a16:creationId xmlns:a16="http://schemas.microsoft.com/office/drawing/2014/main" id="{66F7E815-F8A0-EC49-8602-0E4D5661CE0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803592" y="3224131"/>
            <a:ext cx="1206475" cy="603238"/>
          </a:xfrm>
          <a:prstGeom prst="rect">
            <a:avLst/>
          </a:prstGeom>
        </p:spPr>
      </p:pic>
      <p:pic>
        <p:nvPicPr>
          <p:cNvPr id="49" name="Рисунок 48">
            <a:extLst>
              <a:ext uri="{FF2B5EF4-FFF2-40B4-BE49-F238E27FC236}">
                <a16:creationId xmlns:a16="http://schemas.microsoft.com/office/drawing/2014/main" id="{E5420224-96C5-1342-A79C-8FDDBDBB4D5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532328" y="5519295"/>
            <a:ext cx="1372108" cy="554809"/>
          </a:xfrm>
          <a:prstGeom prst="rect">
            <a:avLst/>
          </a:prstGeom>
        </p:spPr>
      </p:pic>
      <p:pic>
        <p:nvPicPr>
          <p:cNvPr id="50" name="Рисунок 49">
            <a:extLst>
              <a:ext uri="{FF2B5EF4-FFF2-40B4-BE49-F238E27FC236}">
                <a16:creationId xmlns:a16="http://schemas.microsoft.com/office/drawing/2014/main" id="{BF49CC8D-485A-E346-9F6A-A6C06E09EB40}"/>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426110" y="5569666"/>
            <a:ext cx="1589430" cy="366504"/>
          </a:xfrm>
          <a:prstGeom prst="rect">
            <a:avLst/>
          </a:prstGeom>
        </p:spPr>
      </p:pic>
      <p:pic>
        <p:nvPicPr>
          <p:cNvPr id="2060" name="Picture 12" descr="В этом году в СВАО установят 32 платформы для маломобильных граждан">
            <a:extLst>
              <a:ext uri="{FF2B5EF4-FFF2-40B4-BE49-F238E27FC236}">
                <a16:creationId xmlns:a16="http://schemas.microsoft.com/office/drawing/2014/main" id="{F78E2C19-3187-4DB2-BD2F-4C02A64B577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76116" y="2340035"/>
            <a:ext cx="1368274" cy="15424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serdata.agroserver.ru/pic/79619/1132135.jpg">
            <a:extLst>
              <a:ext uri="{FF2B5EF4-FFF2-40B4-BE49-F238E27FC236}">
                <a16:creationId xmlns:a16="http://schemas.microsoft.com/office/drawing/2014/main" id="{14D1A4E0-5872-4969-B0F1-0FB9683B533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68323" y="4755154"/>
            <a:ext cx="2721787" cy="31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311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Montserrat" pitchFamily="2" charset="0"/>
              <a:ea typeface="+mn-ea"/>
              <a:cs typeface="+mn-cs"/>
            </a:endParaRPr>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9" y="253401"/>
            <a:ext cx="8375026" cy="784830"/>
          </a:xfrm>
        </p:spPr>
        <p:txBody>
          <a:bodyPr wrap="square" anchor="t">
            <a:spAutoFit/>
          </a:bodyPr>
          <a:lstStyle/>
          <a:p>
            <a:pPr algn="l"/>
            <a:r>
              <a:rPr lang="ru-RU" sz="3200" b="1" dirty="0">
                <a:latin typeface="Montserrat" pitchFamily="2" charset="0"/>
              </a:rPr>
              <a:t>КАДРОВАЯ ПОЛИТИКА </a:t>
            </a:r>
            <a:br>
              <a:rPr lang="ru-RU" sz="3200" b="1" dirty="0">
                <a:latin typeface="Montserrat" pitchFamily="2" charset="0"/>
              </a:rPr>
            </a:br>
            <a:r>
              <a:rPr lang="ru-RU" sz="1800" b="1" dirty="0">
                <a:latin typeface="Montserrat" pitchFamily="2" charset="0"/>
              </a:rPr>
              <a:t>2023</a:t>
            </a:r>
            <a:endParaRPr lang="ru-RU" sz="3200" b="1" dirty="0">
              <a:latin typeface="Montserrat" pitchFamily="2" charset="0"/>
            </a:endParaRPr>
          </a:p>
        </p:txBody>
      </p:sp>
      <p:sp>
        <p:nvSpPr>
          <p:cNvPr id="60" name="TextBox 59">
            <a:extLst>
              <a:ext uri="{FF2B5EF4-FFF2-40B4-BE49-F238E27FC236}">
                <a16:creationId xmlns:a16="http://schemas.microsoft.com/office/drawing/2014/main" id="{4C857F9E-E215-3945-AABE-8FE2FB64BF7A}"/>
              </a:ext>
            </a:extLst>
          </p:cNvPr>
          <p:cNvSpPr txBox="1"/>
          <p:nvPr/>
        </p:nvSpPr>
        <p:spPr>
          <a:xfrm>
            <a:off x="1" y="6567055"/>
            <a:ext cx="36576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ontserrat" pitchFamily="2" charset="0"/>
                <a:ea typeface="+mn-ea"/>
                <a:cs typeface="+mn-cs"/>
              </a:rPr>
              <a:t>1</a:t>
            </a:r>
            <a:r>
              <a:rPr lang="ru-RU" sz="1200" b="1" dirty="0">
                <a:solidFill>
                  <a:srgbClr val="000000"/>
                </a:solidFill>
                <a:latin typeface="Montserrat" pitchFamily="2" charset="0"/>
              </a:rPr>
              <a:t>5</a:t>
            </a:r>
            <a:endParaRPr kumimoji="0" lang="ru-RU" sz="1200" b="1" i="0" u="none" strike="noStrike" kern="1200" cap="none" spc="0" normalizeH="0" baseline="0" noProof="0" dirty="0">
              <a:ln>
                <a:noFill/>
              </a:ln>
              <a:solidFill>
                <a:srgbClr val="000000"/>
              </a:solidFill>
              <a:effectLst/>
              <a:uLnTx/>
              <a:uFillTx/>
              <a:latin typeface="Montserrat" pitchFamily="2" charset="0"/>
              <a:ea typeface="+mn-ea"/>
              <a:cs typeface="+mn-cs"/>
            </a:endParaRPr>
          </a:p>
        </p:txBody>
      </p:sp>
      <p:sp>
        <p:nvSpPr>
          <p:cNvPr id="64" name="Прямоугольник 63">
            <a:extLst>
              <a:ext uri="{FF2B5EF4-FFF2-40B4-BE49-F238E27FC236}">
                <a16:creationId xmlns:a16="http://schemas.microsoft.com/office/drawing/2014/main" id="{B99C76C4-2D55-49F7-96AF-F88883064237}"/>
              </a:ext>
            </a:extLst>
          </p:cNvPr>
          <p:cNvSpPr/>
          <p:nvPr/>
        </p:nvSpPr>
        <p:spPr>
          <a:xfrm>
            <a:off x="7871034" y="1713486"/>
            <a:ext cx="1419535" cy="523220"/>
          </a:xfrm>
          <a:prstGeom prst="rect">
            <a:avLst/>
          </a:prstGeom>
        </p:spPr>
        <p:txBody>
          <a:bodyPr wrap="square">
            <a:spAutoFit/>
          </a:bodyPr>
          <a:lstStyle/>
          <a:p>
            <a:pPr lvl="0" defTabSz="1042507">
              <a:defRPr/>
            </a:pPr>
            <a:r>
              <a:rPr lang="ru-RU" sz="2800" b="1" kern="0" spc="-103" dirty="0">
                <a:solidFill>
                  <a:srgbClr val="8DC63F"/>
                </a:solidFill>
                <a:latin typeface="Montserrat" pitchFamily="2" charset="0"/>
                <a:cs typeface="Verdana"/>
              </a:rPr>
              <a:t>39 </a:t>
            </a:r>
            <a:r>
              <a:rPr lang="ru-RU" sz="1400" b="1" kern="0" spc="-103" dirty="0">
                <a:solidFill>
                  <a:srgbClr val="8DC63F"/>
                </a:solidFill>
                <a:latin typeface="Montserrat" pitchFamily="2" charset="0"/>
                <a:cs typeface="Verdana"/>
              </a:rPr>
              <a:t>ставки</a:t>
            </a:r>
            <a:endParaRPr lang="ru-RU" sz="2800" kern="0" dirty="0">
              <a:solidFill>
                <a:sysClr val="windowText" lastClr="000000"/>
              </a:solidFill>
              <a:latin typeface="Montserrat" pitchFamily="2" charset="0"/>
              <a:cs typeface="Verdana"/>
            </a:endParaRPr>
          </a:p>
        </p:txBody>
      </p:sp>
      <p:sp>
        <p:nvSpPr>
          <p:cNvPr id="65" name="Прямоугольник 64">
            <a:extLst>
              <a:ext uri="{FF2B5EF4-FFF2-40B4-BE49-F238E27FC236}">
                <a16:creationId xmlns:a16="http://schemas.microsoft.com/office/drawing/2014/main" id="{1C847AEC-CBA4-46C7-BF23-B91E3B41A33E}"/>
              </a:ext>
            </a:extLst>
          </p:cNvPr>
          <p:cNvSpPr/>
          <p:nvPr/>
        </p:nvSpPr>
        <p:spPr>
          <a:xfrm>
            <a:off x="5370024" y="1522280"/>
            <a:ext cx="2644809" cy="923330"/>
          </a:xfrm>
          <a:prstGeom prst="rect">
            <a:avLst/>
          </a:prstGeom>
        </p:spPr>
        <p:txBody>
          <a:bodyPr wrap="square">
            <a:spAutoFit/>
          </a:bodyPr>
          <a:lstStyle/>
          <a:p>
            <a:pPr marL="14479" lvl="0" defTabSz="1042507">
              <a:spcBef>
                <a:spcPts val="718"/>
              </a:spcBef>
              <a:defRPr/>
            </a:pPr>
            <a:r>
              <a:rPr lang="ru-RU" b="1" kern="0" spc="-46" dirty="0">
                <a:solidFill>
                  <a:srgbClr val="42286B"/>
                </a:solidFill>
                <a:latin typeface="Montserrat" pitchFamily="2" charset="0"/>
                <a:cs typeface="Verdana"/>
              </a:rPr>
              <a:t>Иные педагогические работники (СПО)</a:t>
            </a:r>
            <a:endParaRPr lang="ru-RU" kern="0" dirty="0">
              <a:solidFill>
                <a:sysClr val="windowText" lastClr="000000"/>
              </a:solidFill>
              <a:latin typeface="Montserrat" pitchFamily="2" charset="0"/>
              <a:cs typeface="Verdana"/>
            </a:endParaRPr>
          </a:p>
        </p:txBody>
      </p:sp>
      <p:sp>
        <p:nvSpPr>
          <p:cNvPr id="66" name="Прямоугольник 65">
            <a:extLst>
              <a:ext uri="{FF2B5EF4-FFF2-40B4-BE49-F238E27FC236}">
                <a16:creationId xmlns:a16="http://schemas.microsoft.com/office/drawing/2014/main" id="{413DBD15-A552-451F-805E-61AA5BD8304B}"/>
              </a:ext>
            </a:extLst>
          </p:cNvPr>
          <p:cNvSpPr/>
          <p:nvPr/>
        </p:nvSpPr>
        <p:spPr>
          <a:xfrm>
            <a:off x="10367746" y="3020534"/>
            <a:ext cx="1447112" cy="523220"/>
          </a:xfrm>
          <a:prstGeom prst="rect">
            <a:avLst/>
          </a:prstGeom>
        </p:spPr>
        <p:txBody>
          <a:bodyPr wrap="square">
            <a:spAutoFit/>
          </a:bodyPr>
          <a:lstStyle/>
          <a:p>
            <a:pPr lvl="0" defTabSz="1042507">
              <a:defRPr/>
            </a:pPr>
            <a:r>
              <a:rPr lang="ru-RU" sz="2800" b="1" kern="0" spc="-103" dirty="0">
                <a:solidFill>
                  <a:srgbClr val="8DC63F"/>
                </a:solidFill>
                <a:latin typeface="Montserrat" pitchFamily="2" charset="0"/>
                <a:cs typeface="Verdana"/>
              </a:rPr>
              <a:t>86</a:t>
            </a:r>
            <a:r>
              <a:rPr lang="ru-RU" sz="1710" b="1" kern="0" spc="-103" dirty="0">
                <a:solidFill>
                  <a:srgbClr val="8DC63F"/>
                </a:solidFill>
                <a:latin typeface="Montserrat" pitchFamily="2" charset="0"/>
                <a:cs typeface="Verdana"/>
              </a:rPr>
              <a:t> </a:t>
            </a:r>
            <a:r>
              <a:rPr lang="ru-RU" sz="1400" b="1" kern="0" spc="-103" dirty="0">
                <a:solidFill>
                  <a:srgbClr val="8DC63F"/>
                </a:solidFill>
                <a:latin typeface="Montserrat" pitchFamily="2" charset="0"/>
                <a:cs typeface="Verdana"/>
              </a:rPr>
              <a:t>ставки</a:t>
            </a:r>
            <a:endParaRPr lang="ru-RU" sz="1710" kern="0" dirty="0">
              <a:solidFill>
                <a:sysClr val="windowText" lastClr="000000"/>
              </a:solidFill>
              <a:latin typeface="Montserrat" pitchFamily="2" charset="0"/>
              <a:cs typeface="Verdana"/>
            </a:endParaRPr>
          </a:p>
        </p:txBody>
      </p:sp>
      <p:sp>
        <p:nvSpPr>
          <p:cNvPr id="67" name="Прямоугольник 66">
            <a:extLst>
              <a:ext uri="{FF2B5EF4-FFF2-40B4-BE49-F238E27FC236}">
                <a16:creationId xmlns:a16="http://schemas.microsoft.com/office/drawing/2014/main" id="{70A66CEC-7B8B-4E32-AFEC-F6C7FD484B2C}"/>
              </a:ext>
            </a:extLst>
          </p:cNvPr>
          <p:cNvSpPr/>
          <p:nvPr/>
        </p:nvSpPr>
        <p:spPr>
          <a:xfrm>
            <a:off x="9617126" y="3095840"/>
            <a:ext cx="720325" cy="369332"/>
          </a:xfrm>
          <a:prstGeom prst="rect">
            <a:avLst/>
          </a:prstGeom>
        </p:spPr>
        <p:txBody>
          <a:bodyPr wrap="none">
            <a:spAutoFit/>
          </a:bodyPr>
          <a:lstStyle/>
          <a:p>
            <a:pPr marL="14479" lvl="0" defTabSz="1042507">
              <a:spcBef>
                <a:spcPts val="718"/>
              </a:spcBef>
              <a:defRPr/>
            </a:pPr>
            <a:r>
              <a:rPr lang="ru-RU" b="1" kern="0" spc="-46" dirty="0">
                <a:solidFill>
                  <a:srgbClr val="42286B"/>
                </a:solidFill>
                <a:latin typeface="Montserrat" pitchFamily="2" charset="0"/>
                <a:cs typeface="Verdana"/>
              </a:rPr>
              <a:t>АУП</a:t>
            </a:r>
            <a:endParaRPr lang="ru-RU" kern="0" dirty="0">
              <a:solidFill>
                <a:sysClr val="windowText" lastClr="000000"/>
              </a:solidFill>
              <a:latin typeface="Montserrat" pitchFamily="2" charset="0"/>
              <a:cs typeface="Verdana"/>
            </a:endParaRPr>
          </a:p>
        </p:txBody>
      </p:sp>
      <p:sp>
        <p:nvSpPr>
          <p:cNvPr id="69" name="Прямоугольник 68">
            <a:extLst>
              <a:ext uri="{FF2B5EF4-FFF2-40B4-BE49-F238E27FC236}">
                <a16:creationId xmlns:a16="http://schemas.microsoft.com/office/drawing/2014/main" id="{77D69B53-F561-4CEE-BC44-6B626371E065}"/>
              </a:ext>
            </a:extLst>
          </p:cNvPr>
          <p:cNvSpPr/>
          <p:nvPr/>
        </p:nvSpPr>
        <p:spPr>
          <a:xfrm>
            <a:off x="9688726" y="2283396"/>
            <a:ext cx="707501" cy="369332"/>
          </a:xfrm>
          <a:prstGeom prst="rect">
            <a:avLst/>
          </a:prstGeom>
        </p:spPr>
        <p:txBody>
          <a:bodyPr wrap="none">
            <a:spAutoFit/>
          </a:bodyPr>
          <a:lstStyle/>
          <a:p>
            <a:pPr marL="14479" lvl="0" defTabSz="1042507">
              <a:spcBef>
                <a:spcPts val="718"/>
              </a:spcBef>
              <a:defRPr/>
            </a:pPr>
            <a:r>
              <a:rPr lang="ru-RU" b="1" kern="0" spc="-46" dirty="0">
                <a:solidFill>
                  <a:srgbClr val="42286B"/>
                </a:solidFill>
                <a:latin typeface="Montserrat" pitchFamily="2" charset="0"/>
                <a:cs typeface="Verdana"/>
              </a:rPr>
              <a:t>УВП</a:t>
            </a:r>
            <a:endParaRPr lang="ru-RU" kern="0" dirty="0">
              <a:solidFill>
                <a:sysClr val="windowText" lastClr="000000"/>
              </a:solidFill>
              <a:latin typeface="Montserrat" pitchFamily="2" charset="0"/>
              <a:cs typeface="Verdana"/>
            </a:endParaRPr>
          </a:p>
        </p:txBody>
      </p:sp>
      <p:sp>
        <p:nvSpPr>
          <p:cNvPr id="71" name="Прямоугольник 70">
            <a:extLst>
              <a:ext uri="{FF2B5EF4-FFF2-40B4-BE49-F238E27FC236}">
                <a16:creationId xmlns:a16="http://schemas.microsoft.com/office/drawing/2014/main" id="{768677BC-462E-48FB-92D5-FA4F48520FAA}"/>
              </a:ext>
            </a:extLst>
          </p:cNvPr>
          <p:cNvSpPr/>
          <p:nvPr/>
        </p:nvSpPr>
        <p:spPr>
          <a:xfrm>
            <a:off x="10396227" y="2229910"/>
            <a:ext cx="1391599" cy="523220"/>
          </a:xfrm>
          <a:prstGeom prst="rect">
            <a:avLst/>
          </a:prstGeom>
        </p:spPr>
        <p:txBody>
          <a:bodyPr wrap="square">
            <a:spAutoFit/>
          </a:bodyPr>
          <a:lstStyle/>
          <a:p>
            <a:pPr lvl="0" defTabSz="1042507">
              <a:defRPr/>
            </a:pPr>
            <a:r>
              <a:rPr lang="ru-RU" sz="2800" b="1" kern="0" spc="-103" dirty="0">
                <a:solidFill>
                  <a:srgbClr val="8DC63F"/>
                </a:solidFill>
                <a:latin typeface="Montserrat" pitchFamily="2" charset="0"/>
                <a:cs typeface="Verdana"/>
              </a:rPr>
              <a:t>61</a:t>
            </a:r>
            <a:r>
              <a:rPr lang="ru-RU" sz="1710" b="1" kern="0" spc="-103" dirty="0">
                <a:solidFill>
                  <a:srgbClr val="8DC63F"/>
                </a:solidFill>
                <a:latin typeface="Montserrat" pitchFamily="2" charset="0"/>
                <a:cs typeface="Verdana"/>
              </a:rPr>
              <a:t> </a:t>
            </a:r>
            <a:r>
              <a:rPr lang="ru-RU" sz="1400" b="1" kern="0" spc="-103" dirty="0">
                <a:solidFill>
                  <a:srgbClr val="8DC63F"/>
                </a:solidFill>
                <a:latin typeface="Montserrat" pitchFamily="2" charset="0"/>
                <a:cs typeface="Verdana"/>
              </a:rPr>
              <a:t>ставки</a:t>
            </a:r>
            <a:endParaRPr lang="ru-RU" sz="1710" kern="0" dirty="0">
              <a:solidFill>
                <a:sysClr val="windowText" lastClr="000000"/>
              </a:solidFill>
              <a:latin typeface="Montserrat" pitchFamily="2" charset="0"/>
              <a:cs typeface="Verdana"/>
            </a:endParaRPr>
          </a:p>
        </p:txBody>
      </p:sp>
      <p:sp>
        <p:nvSpPr>
          <p:cNvPr id="76" name="object 39">
            <a:extLst>
              <a:ext uri="{FF2B5EF4-FFF2-40B4-BE49-F238E27FC236}">
                <a16:creationId xmlns:a16="http://schemas.microsoft.com/office/drawing/2014/main" id="{B0FC127B-921E-4746-90B9-AD76566927BA}"/>
              </a:ext>
            </a:extLst>
          </p:cNvPr>
          <p:cNvSpPr/>
          <p:nvPr/>
        </p:nvSpPr>
        <p:spPr>
          <a:xfrm>
            <a:off x="649782" y="1328329"/>
            <a:ext cx="4322261" cy="1648470"/>
          </a:xfrm>
          <a:custGeom>
            <a:avLst/>
            <a:gdLst/>
            <a:ahLst/>
            <a:cxnLst/>
            <a:rect l="l" t="t" r="r" b="b"/>
            <a:pathLst>
              <a:path w="2591435" h="862964">
                <a:moveTo>
                  <a:pt x="152400" y="0"/>
                </a:moveTo>
                <a:lnTo>
                  <a:pt x="104231" y="7769"/>
                </a:lnTo>
                <a:lnTo>
                  <a:pt x="62396" y="29405"/>
                </a:lnTo>
                <a:lnTo>
                  <a:pt x="29405" y="62396"/>
                </a:lnTo>
                <a:lnTo>
                  <a:pt x="7769" y="104231"/>
                </a:lnTo>
                <a:lnTo>
                  <a:pt x="0" y="152400"/>
                </a:lnTo>
                <a:lnTo>
                  <a:pt x="0" y="710552"/>
                </a:lnTo>
                <a:lnTo>
                  <a:pt x="7769" y="758720"/>
                </a:lnTo>
                <a:lnTo>
                  <a:pt x="29405" y="800555"/>
                </a:lnTo>
                <a:lnTo>
                  <a:pt x="62396" y="833546"/>
                </a:lnTo>
                <a:lnTo>
                  <a:pt x="104231" y="855182"/>
                </a:lnTo>
                <a:lnTo>
                  <a:pt x="152400" y="862952"/>
                </a:lnTo>
                <a:lnTo>
                  <a:pt x="2438552" y="862952"/>
                </a:lnTo>
                <a:lnTo>
                  <a:pt x="2486720" y="855182"/>
                </a:lnTo>
                <a:lnTo>
                  <a:pt x="2528555" y="833546"/>
                </a:lnTo>
                <a:lnTo>
                  <a:pt x="2561546" y="800555"/>
                </a:lnTo>
                <a:lnTo>
                  <a:pt x="2583182" y="758720"/>
                </a:lnTo>
                <a:lnTo>
                  <a:pt x="2590952" y="710552"/>
                </a:lnTo>
                <a:lnTo>
                  <a:pt x="2590952" y="152400"/>
                </a:lnTo>
                <a:lnTo>
                  <a:pt x="2583182" y="104231"/>
                </a:lnTo>
                <a:lnTo>
                  <a:pt x="2561546" y="62396"/>
                </a:lnTo>
                <a:lnTo>
                  <a:pt x="2528555" y="29405"/>
                </a:lnTo>
                <a:lnTo>
                  <a:pt x="2486720" y="7769"/>
                </a:lnTo>
                <a:lnTo>
                  <a:pt x="2438552"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80" name="object 39">
            <a:extLst>
              <a:ext uri="{FF2B5EF4-FFF2-40B4-BE49-F238E27FC236}">
                <a16:creationId xmlns:a16="http://schemas.microsoft.com/office/drawing/2014/main" id="{CEB7F2C4-4BD4-417D-862E-BCC11A582242}"/>
              </a:ext>
            </a:extLst>
          </p:cNvPr>
          <p:cNvSpPr/>
          <p:nvPr/>
        </p:nvSpPr>
        <p:spPr>
          <a:xfrm>
            <a:off x="5139789" y="1341842"/>
            <a:ext cx="4020980" cy="1218202"/>
          </a:xfrm>
          <a:custGeom>
            <a:avLst/>
            <a:gdLst/>
            <a:ahLst/>
            <a:cxnLst/>
            <a:rect l="l" t="t" r="r" b="b"/>
            <a:pathLst>
              <a:path w="2591435" h="862964">
                <a:moveTo>
                  <a:pt x="152400" y="0"/>
                </a:moveTo>
                <a:lnTo>
                  <a:pt x="104231" y="7769"/>
                </a:lnTo>
                <a:lnTo>
                  <a:pt x="62396" y="29405"/>
                </a:lnTo>
                <a:lnTo>
                  <a:pt x="29405" y="62396"/>
                </a:lnTo>
                <a:lnTo>
                  <a:pt x="7769" y="104231"/>
                </a:lnTo>
                <a:lnTo>
                  <a:pt x="0" y="152400"/>
                </a:lnTo>
                <a:lnTo>
                  <a:pt x="0" y="710552"/>
                </a:lnTo>
                <a:lnTo>
                  <a:pt x="7769" y="758720"/>
                </a:lnTo>
                <a:lnTo>
                  <a:pt x="29405" y="800555"/>
                </a:lnTo>
                <a:lnTo>
                  <a:pt x="62396" y="833546"/>
                </a:lnTo>
                <a:lnTo>
                  <a:pt x="104231" y="855182"/>
                </a:lnTo>
                <a:lnTo>
                  <a:pt x="152400" y="862952"/>
                </a:lnTo>
                <a:lnTo>
                  <a:pt x="2438552" y="862952"/>
                </a:lnTo>
                <a:lnTo>
                  <a:pt x="2486720" y="855182"/>
                </a:lnTo>
                <a:lnTo>
                  <a:pt x="2528555" y="833546"/>
                </a:lnTo>
                <a:lnTo>
                  <a:pt x="2561546" y="800555"/>
                </a:lnTo>
                <a:lnTo>
                  <a:pt x="2583182" y="758720"/>
                </a:lnTo>
                <a:lnTo>
                  <a:pt x="2590952" y="710552"/>
                </a:lnTo>
                <a:lnTo>
                  <a:pt x="2590952" y="152400"/>
                </a:lnTo>
                <a:lnTo>
                  <a:pt x="2583182" y="104231"/>
                </a:lnTo>
                <a:lnTo>
                  <a:pt x="2561546" y="62396"/>
                </a:lnTo>
                <a:lnTo>
                  <a:pt x="2528555" y="29405"/>
                </a:lnTo>
                <a:lnTo>
                  <a:pt x="2486720" y="7769"/>
                </a:lnTo>
                <a:lnTo>
                  <a:pt x="2438552"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81" name="object 39">
            <a:extLst>
              <a:ext uri="{FF2B5EF4-FFF2-40B4-BE49-F238E27FC236}">
                <a16:creationId xmlns:a16="http://schemas.microsoft.com/office/drawing/2014/main" id="{16A5406E-E2E9-474B-BDD1-A0940EBDB191}"/>
              </a:ext>
            </a:extLst>
          </p:cNvPr>
          <p:cNvSpPr/>
          <p:nvPr/>
        </p:nvSpPr>
        <p:spPr>
          <a:xfrm>
            <a:off x="9596588" y="2190365"/>
            <a:ext cx="2191238" cy="638983"/>
          </a:xfrm>
          <a:custGeom>
            <a:avLst/>
            <a:gdLst/>
            <a:ahLst/>
            <a:cxnLst/>
            <a:rect l="l" t="t" r="r" b="b"/>
            <a:pathLst>
              <a:path w="2591435" h="862964">
                <a:moveTo>
                  <a:pt x="152400" y="0"/>
                </a:moveTo>
                <a:lnTo>
                  <a:pt x="104231" y="7769"/>
                </a:lnTo>
                <a:lnTo>
                  <a:pt x="62396" y="29405"/>
                </a:lnTo>
                <a:lnTo>
                  <a:pt x="29405" y="62396"/>
                </a:lnTo>
                <a:lnTo>
                  <a:pt x="7769" y="104231"/>
                </a:lnTo>
                <a:lnTo>
                  <a:pt x="0" y="152400"/>
                </a:lnTo>
                <a:lnTo>
                  <a:pt x="0" y="710552"/>
                </a:lnTo>
                <a:lnTo>
                  <a:pt x="7769" y="758720"/>
                </a:lnTo>
                <a:lnTo>
                  <a:pt x="29405" y="800555"/>
                </a:lnTo>
                <a:lnTo>
                  <a:pt x="62396" y="833546"/>
                </a:lnTo>
                <a:lnTo>
                  <a:pt x="104231" y="855182"/>
                </a:lnTo>
                <a:lnTo>
                  <a:pt x="152400" y="862952"/>
                </a:lnTo>
                <a:lnTo>
                  <a:pt x="2438552" y="862952"/>
                </a:lnTo>
                <a:lnTo>
                  <a:pt x="2486720" y="855182"/>
                </a:lnTo>
                <a:lnTo>
                  <a:pt x="2528555" y="833546"/>
                </a:lnTo>
                <a:lnTo>
                  <a:pt x="2561546" y="800555"/>
                </a:lnTo>
                <a:lnTo>
                  <a:pt x="2583182" y="758720"/>
                </a:lnTo>
                <a:lnTo>
                  <a:pt x="2590952" y="710552"/>
                </a:lnTo>
                <a:lnTo>
                  <a:pt x="2590952" y="152400"/>
                </a:lnTo>
                <a:lnTo>
                  <a:pt x="2583182" y="104231"/>
                </a:lnTo>
                <a:lnTo>
                  <a:pt x="2561546" y="62396"/>
                </a:lnTo>
                <a:lnTo>
                  <a:pt x="2528555" y="29405"/>
                </a:lnTo>
                <a:lnTo>
                  <a:pt x="2486720" y="7769"/>
                </a:lnTo>
                <a:lnTo>
                  <a:pt x="2438552"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85" name="object 43">
            <a:extLst>
              <a:ext uri="{FF2B5EF4-FFF2-40B4-BE49-F238E27FC236}">
                <a16:creationId xmlns:a16="http://schemas.microsoft.com/office/drawing/2014/main" id="{4CD887F1-5540-4112-8BE7-014E2828E0BF}"/>
              </a:ext>
            </a:extLst>
          </p:cNvPr>
          <p:cNvSpPr txBox="1"/>
          <p:nvPr/>
        </p:nvSpPr>
        <p:spPr>
          <a:xfrm>
            <a:off x="1024094" y="1439758"/>
            <a:ext cx="2047546" cy="461446"/>
          </a:xfrm>
          <a:prstGeom prst="rect">
            <a:avLst/>
          </a:prstGeom>
        </p:spPr>
        <p:txBody>
          <a:bodyPr vert="horz" wrap="square" lIns="0" tIns="91223" rIns="0" bIns="0" rtlCol="0">
            <a:spAutoFit/>
          </a:bodyPr>
          <a:lstStyle/>
          <a:p>
            <a:pPr marL="14479" marR="0" lvl="0" indent="0" algn="l" defTabSz="1042507" rtl="0" eaLnBrk="1" fontAlgn="auto" latinLnBrk="0" hangingPunct="1">
              <a:lnSpc>
                <a:spcPct val="100000"/>
              </a:lnSpc>
              <a:spcBef>
                <a:spcPts val="718"/>
              </a:spcBef>
              <a:spcAft>
                <a:spcPts val="0"/>
              </a:spcAft>
              <a:buClrTx/>
              <a:buSzTx/>
              <a:buFontTx/>
              <a:buNone/>
              <a:tabLst/>
              <a:defRPr/>
            </a:pPr>
            <a:r>
              <a:rPr kumimoji="0" lang="ru-RU" sz="2400" b="1" i="0" u="none" strike="noStrike" kern="0" cap="none" spc="-46" normalizeH="0" baseline="0" noProof="0" dirty="0">
                <a:ln>
                  <a:noFill/>
                </a:ln>
                <a:solidFill>
                  <a:srgbClr val="42286B"/>
                </a:solidFill>
                <a:effectLst/>
                <a:uLnTx/>
                <a:uFillTx/>
                <a:latin typeface="Montserrat" pitchFamily="2" charset="0"/>
                <a:ea typeface="+mn-ea"/>
                <a:cs typeface="Verdana"/>
              </a:rPr>
              <a:t>НПР</a:t>
            </a:r>
            <a:endParaRPr kumimoji="0" sz="2400" b="0" i="0" u="none" strike="noStrike" kern="0" cap="none" spc="0" normalizeH="0" baseline="0" noProof="0" dirty="0">
              <a:ln>
                <a:noFill/>
              </a:ln>
              <a:solidFill>
                <a:sysClr val="windowText" lastClr="000000"/>
              </a:solidFill>
              <a:effectLst/>
              <a:uLnTx/>
              <a:uFillTx/>
              <a:latin typeface="Montserrat" pitchFamily="2" charset="0"/>
              <a:ea typeface="+mn-ea"/>
              <a:cs typeface="Verdana"/>
            </a:endParaRPr>
          </a:p>
        </p:txBody>
      </p:sp>
      <p:sp>
        <p:nvSpPr>
          <p:cNvPr id="88" name="Прямоугольник 87">
            <a:extLst>
              <a:ext uri="{FF2B5EF4-FFF2-40B4-BE49-F238E27FC236}">
                <a16:creationId xmlns:a16="http://schemas.microsoft.com/office/drawing/2014/main" id="{D11849E4-1980-47A5-B8CD-3D0483154F55}"/>
              </a:ext>
            </a:extLst>
          </p:cNvPr>
          <p:cNvSpPr/>
          <p:nvPr/>
        </p:nvSpPr>
        <p:spPr>
          <a:xfrm>
            <a:off x="1855236" y="1427723"/>
            <a:ext cx="1483560" cy="523220"/>
          </a:xfrm>
          <a:prstGeom prst="rect">
            <a:avLst/>
          </a:prstGeom>
        </p:spPr>
        <p:txBody>
          <a:bodyPr wrap="square">
            <a:spAutoFit/>
          </a:bodyPr>
          <a:lstStyle/>
          <a:p>
            <a:pPr lvl="0" defTabSz="1042507">
              <a:defRPr/>
            </a:pPr>
            <a:r>
              <a:rPr lang="ru-RU" sz="2800" b="1" kern="0" spc="-103" dirty="0">
                <a:solidFill>
                  <a:srgbClr val="8DC63F"/>
                </a:solidFill>
                <a:latin typeface="Montserrat" pitchFamily="2" charset="0"/>
                <a:cs typeface="Verdana"/>
              </a:rPr>
              <a:t>257 </a:t>
            </a:r>
            <a:r>
              <a:rPr lang="ru-RU" sz="1400" b="1" kern="0" spc="-103" dirty="0">
                <a:solidFill>
                  <a:srgbClr val="8DC63F"/>
                </a:solidFill>
                <a:latin typeface="Montserrat" pitchFamily="2" charset="0"/>
                <a:cs typeface="Verdana"/>
              </a:rPr>
              <a:t>ставки</a:t>
            </a:r>
            <a:endParaRPr lang="ru-RU" sz="2800" kern="0" dirty="0">
              <a:solidFill>
                <a:sysClr val="windowText" lastClr="000000"/>
              </a:solidFill>
              <a:latin typeface="Montserrat" pitchFamily="2" charset="0"/>
              <a:cs typeface="Verdana"/>
            </a:endParaRPr>
          </a:p>
        </p:txBody>
      </p:sp>
      <p:sp>
        <p:nvSpPr>
          <p:cNvPr id="89" name="Прямоугольник 88">
            <a:extLst>
              <a:ext uri="{FF2B5EF4-FFF2-40B4-BE49-F238E27FC236}">
                <a16:creationId xmlns:a16="http://schemas.microsoft.com/office/drawing/2014/main" id="{4FA45592-8981-4290-8E01-C2E6DF26B49F}"/>
              </a:ext>
            </a:extLst>
          </p:cNvPr>
          <p:cNvSpPr/>
          <p:nvPr/>
        </p:nvSpPr>
        <p:spPr>
          <a:xfrm>
            <a:off x="915738" y="2091247"/>
            <a:ext cx="2719775" cy="400110"/>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ru-RU" sz="1800" u="none" strike="noStrike" kern="0" cap="none" spc="0" normalizeH="0" baseline="0" noProof="0" dirty="0">
                <a:ln>
                  <a:noFill/>
                </a:ln>
                <a:solidFill>
                  <a:prstClr val="black"/>
                </a:solidFill>
                <a:effectLst/>
                <a:uLnTx/>
                <a:uFillTx/>
                <a:latin typeface="+mj-lt"/>
              </a:rPr>
              <a:t>ППС: </a:t>
            </a:r>
            <a:r>
              <a:rPr kumimoji="0" lang="ru-RU" sz="2000" b="1" u="none" strike="noStrike" kern="0" cap="none" spc="0" normalizeH="0" baseline="0" noProof="0" dirty="0">
                <a:ln>
                  <a:noFill/>
                </a:ln>
                <a:solidFill>
                  <a:prstClr val="black"/>
                </a:solidFill>
                <a:effectLst/>
                <a:uLnTx/>
                <a:uFillTx/>
                <a:latin typeface="+mj-lt"/>
              </a:rPr>
              <a:t>249</a:t>
            </a:r>
            <a:endParaRPr kumimoji="0" lang="ru-RU" sz="1800" u="none" strike="noStrike" kern="0" cap="none" spc="0" normalizeH="0" baseline="0" noProof="0" dirty="0">
              <a:ln>
                <a:noFill/>
              </a:ln>
              <a:solidFill>
                <a:prstClr val="black"/>
              </a:solidFill>
              <a:effectLst/>
              <a:uLnTx/>
              <a:uFillTx/>
              <a:latin typeface="+mj-lt"/>
            </a:endParaRPr>
          </a:p>
        </p:txBody>
      </p:sp>
      <p:sp>
        <p:nvSpPr>
          <p:cNvPr id="90" name="object 39">
            <a:extLst>
              <a:ext uri="{FF2B5EF4-FFF2-40B4-BE49-F238E27FC236}">
                <a16:creationId xmlns:a16="http://schemas.microsoft.com/office/drawing/2014/main" id="{2C366DF5-C8CD-4B6F-84CE-CF9B0B5E2FA6}"/>
              </a:ext>
            </a:extLst>
          </p:cNvPr>
          <p:cNvSpPr/>
          <p:nvPr/>
        </p:nvSpPr>
        <p:spPr>
          <a:xfrm>
            <a:off x="596469" y="3280506"/>
            <a:ext cx="4375575" cy="1652723"/>
          </a:xfrm>
          <a:custGeom>
            <a:avLst/>
            <a:gdLst/>
            <a:ahLst/>
            <a:cxnLst/>
            <a:rect l="l" t="t" r="r" b="b"/>
            <a:pathLst>
              <a:path w="2591435" h="862964">
                <a:moveTo>
                  <a:pt x="152400" y="0"/>
                </a:moveTo>
                <a:lnTo>
                  <a:pt x="104231" y="7769"/>
                </a:lnTo>
                <a:lnTo>
                  <a:pt x="62396" y="29405"/>
                </a:lnTo>
                <a:lnTo>
                  <a:pt x="29405" y="62396"/>
                </a:lnTo>
                <a:lnTo>
                  <a:pt x="7769" y="104231"/>
                </a:lnTo>
                <a:lnTo>
                  <a:pt x="0" y="152400"/>
                </a:lnTo>
                <a:lnTo>
                  <a:pt x="0" y="710552"/>
                </a:lnTo>
                <a:lnTo>
                  <a:pt x="7769" y="758720"/>
                </a:lnTo>
                <a:lnTo>
                  <a:pt x="29405" y="800555"/>
                </a:lnTo>
                <a:lnTo>
                  <a:pt x="62396" y="833546"/>
                </a:lnTo>
                <a:lnTo>
                  <a:pt x="104231" y="855182"/>
                </a:lnTo>
                <a:lnTo>
                  <a:pt x="152400" y="862952"/>
                </a:lnTo>
                <a:lnTo>
                  <a:pt x="2438552" y="862952"/>
                </a:lnTo>
                <a:lnTo>
                  <a:pt x="2486720" y="855182"/>
                </a:lnTo>
                <a:lnTo>
                  <a:pt x="2528555" y="833546"/>
                </a:lnTo>
                <a:lnTo>
                  <a:pt x="2561546" y="800555"/>
                </a:lnTo>
                <a:lnTo>
                  <a:pt x="2583182" y="758720"/>
                </a:lnTo>
                <a:lnTo>
                  <a:pt x="2590952" y="710552"/>
                </a:lnTo>
                <a:lnTo>
                  <a:pt x="2590952" y="152400"/>
                </a:lnTo>
                <a:lnTo>
                  <a:pt x="2583182" y="104231"/>
                </a:lnTo>
                <a:lnTo>
                  <a:pt x="2561546" y="62396"/>
                </a:lnTo>
                <a:lnTo>
                  <a:pt x="2528555" y="29405"/>
                </a:lnTo>
                <a:lnTo>
                  <a:pt x="2486720" y="7769"/>
                </a:lnTo>
                <a:lnTo>
                  <a:pt x="2438552"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91" name="object 43">
            <a:extLst>
              <a:ext uri="{FF2B5EF4-FFF2-40B4-BE49-F238E27FC236}">
                <a16:creationId xmlns:a16="http://schemas.microsoft.com/office/drawing/2014/main" id="{0395254A-BE7F-4474-BD91-55B56FCAF03B}"/>
              </a:ext>
            </a:extLst>
          </p:cNvPr>
          <p:cNvSpPr txBox="1"/>
          <p:nvPr/>
        </p:nvSpPr>
        <p:spPr>
          <a:xfrm>
            <a:off x="866472" y="3380238"/>
            <a:ext cx="3872846" cy="461446"/>
          </a:xfrm>
          <a:prstGeom prst="rect">
            <a:avLst/>
          </a:prstGeom>
        </p:spPr>
        <p:txBody>
          <a:bodyPr vert="horz" wrap="square" lIns="0" tIns="91223" rIns="0" bIns="0" rtlCol="0">
            <a:spAutoFit/>
          </a:bodyPr>
          <a:lstStyle/>
          <a:p>
            <a:pPr marL="14479" lvl="0" defTabSz="1042507">
              <a:spcBef>
                <a:spcPts val="718"/>
              </a:spcBef>
              <a:defRPr/>
            </a:pPr>
            <a:r>
              <a:rPr kumimoji="0" lang="ru-RU" sz="2400" b="1" i="0" u="none" strike="noStrike" kern="0" cap="none" spc="-46" normalizeH="0" baseline="0" noProof="0" dirty="0">
                <a:ln>
                  <a:noFill/>
                </a:ln>
                <a:solidFill>
                  <a:srgbClr val="42286B"/>
                </a:solidFill>
                <a:effectLst/>
                <a:uLnTx/>
                <a:uFillTx/>
                <a:latin typeface="Montserrat" pitchFamily="2" charset="0"/>
                <a:ea typeface="+mn-ea"/>
                <a:cs typeface="Verdana"/>
              </a:rPr>
              <a:t>НПР до 39 </a:t>
            </a:r>
            <a:r>
              <a:rPr lang="ru-RU" sz="2400" b="1" kern="0" spc="-46" dirty="0">
                <a:solidFill>
                  <a:srgbClr val="42286B"/>
                </a:solidFill>
                <a:latin typeface="Montserrat" pitchFamily="2" charset="0"/>
                <a:cs typeface="Verdana"/>
              </a:rPr>
              <a:t>лет</a:t>
            </a:r>
            <a:endParaRPr kumimoji="0" sz="2400" b="0" i="0" u="none" strike="noStrike" kern="0" cap="none" spc="0" normalizeH="0" baseline="0" noProof="0" dirty="0">
              <a:ln>
                <a:noFill/>
              </a:ln>
              <a:solidFill>
                <a:sysClr val="windowText" lastClr="000000"/>
              </a:solidFill>
              <a:effectLst/>
              <a:uLnTx/>
              <a:uFillTx/>
              <a:latin typeface="Montserrat" pitchFamily="2" charset="0"/>
              <a:ea typeface="+mn-ea"/>
              <a:cs typeface="Verdana"/>
            </a:endParaRPr>
          </a:p>
        </p:txBody>
      </p:sp>
      <p:sp>
        <p:nvSpPr>
          <p:cNvPr id="92" name="Прямоугольник 91">
            <a:extLst>
              <a:ext uri="{FF2B5EF4-FFF2-40B4-BE49-F238E27FC236}">
                <a16:creationId xmlns:a16="http://schemas.microsoft.com/office/drawing/2014/main" id="{92FC7EBA-66EE-4459-8D42-59B368B3065F}"/>
              </a:ext>
            </a:extLst>
          </p:cNvPr>
          <p:cNvSpPr/>
          <p:nvPr/>
        </p:nvSpPr>
        <p:spPr>
          <a:xfrm>
            <a:off x="3372261" y="3369074"/>
            <a:ext cx="1767528" cy="523220"/>
          </a:xfrm>
          <a:prstGeom prst="rect">
            <a:avLst/>
          </a:prstGeom>
        </p:spPr>
        <p:txBody>
          <a:bodyPr wrap="square">
            <a:spAutoFit/>
          </a:bodyPr>
          <a:lstStyle/>
          <a:p>
            <a:pPr lvl="0" defTabSz="1042507">
              <a:defRPr/>
            </a:pPr>
            <a:r>
              <a:rPr lang="ru-RU" sz="2800" b="1" kern="0" spc="-103" dirty="0">
                <a:solidFill>
                  <a:srgbClr val="8DC63F"/>
                </a:solidFill>
                <a:latin typeface="Montserrat" pitchFamily="2" charset="0"/>
                <a:cs typeface="Verdana"/>
              </a:rPr>
              <a:t>109 </a:t>
            </a:r>
            <a:r>
              <a:rPr lang="ru-RU" sz="1400" b="1" kern="0" spc="-103" dirty="0">
                <a:solidFill>
                  <a:srgbClr val="8DC63F"/>
                </a:solidFill>
                <a:latin typeface="Montserrat" pitchFamily="2" charset="0"/>
                <a:cs typeface="Verdana"/>
              </a:rPr>
              <a:t>ставки</a:t>
            </a:r>
            <a:endParaRPr lang="ru-RU" sz="2800" kern="0" dirty="0">
              <a:solidFill>
                <a:sysClr val="windowText" lastClr="000000"/>
              </a:solidFill>
              <a:latin typeface="Montserrat" pitchFamily="2" charset="0"/>
              <a:cs typeface="Verdana"/>
            </a:endParaRPr>
          </a:p>
        </p:txBody>
      </p:sp>
      <p:sp>
        <p:nvSpPr>
          <p:cNvPr id="98" name="Прямоугольник 97">
            <a:extLst>
              <a:ext uri="{FF2B5EF4-FFF2-40B4-BE49-F238E27FC236}">
                <a16:creationId xmlns:a16="http://schemas.microsoft.com/office/drawing/2014/main" id="{69672B38-F2EE-44DE-877D-EA4B1523556F}"/>
              </a:ext>
            </a:extLst>
          </p:cNvPr>
          <p:cNvSpPr/>
          <p:nvPr/>
        </p:nvSpPr>
        <p:spPr>
          <a:xfrm>
            <a:off x="2042476" y="2119933"/>
            <a:ext cx="1483560" cy="355482"/>
          </a:xfrm>
          <a:prstGeom prst="rect">
            <a:avLst/>
          </a:prstGeom>
        </p:spPr>
        <p:txBody>
          <a:bodyPr wrap="square">
            <a:spAutoFit/>
          </a:bodyPr>
          <a:lstStyle/>
          <a:p>
            <a:pPr lvl="0" defTabSz="1042507">
              <a:defRPr/>
            </a:pPr>
            <a:r>
              <a:rPr lang="ru-RU" sz="1710" b="1" kern="0" spc="-103" dirty="0">
                <a:solidFill>
                  <a:srgbClr val="8DC63F"/>
                </a:solidFill>
                <a:latin typeface="Montserrat" pitchFamily="2" charset="0"/>
                <a:cs typeface="Verdana"/>
              </a:rPr>
              <a:t>97 %</a:t>
            </a:r>
            <a:endParaRPr lang="ru-RU" sz="1710" kern="0" dirty="0">
              <a:solidFill>
                <a:sysClr val="windowText" lastClr="000000"/>
              </a:solidFill>
              <a:latin typeface="Montserrat" pitchFamily="2" charset="0"/>
              <a:cs typeface="Verdana"/>
            </a:endParaRPr>
          </a:p>
        </p:txBody>
      </p:sp>
      <p:sp>
        <p:nvSpPr>
          <p:cNvPr id="100" name="Прямоугольник 99">
            <a:extLst>
              <a:ext uri="{FF2B5EF4-FFF2-40B4-BE49-F238E27FC236}">
                <a16:creationId xmlns:a16="http://schemas.microsoft.com/office/drawing/2014/main" id="{2B82B870-0975-4C6D-91AA-E923F4A54CE5}"/>
              </a:ext>
            </a:extLst>
          </p:cNvPr>
          <p:cNvSpPr/>
          <p:nvPr/>
        </p:nvSpPr>
        <p:spPr>
          <a:xfrm>
            <a:off x="915738" y="2509857"/>
            <a:ext cx="3789186" cy="400110"/>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ru-RU" sz="1800" u="none" strike="noStrike" kern="0" cap="none" spc="0" normalizeH="0" baseline="0" noProof="0" dirty="0">
                <a:ln>
                  <a:noFill/>
                </a:ln>
                <a:solidFill>
                  <a:prstClr val="black"/>
                </a:solidFill>
                <a:effectLst/>
                <a:uLnTx/>
                <a:uFillTx/>
                <a:latin typeface="+mj-lt"/>
              </a:rPr>
              <a:t>Научные сотрудники: </a:t>
            </a:r>
            <a:r>
              <a:rPr kumimoji="0" lang="ru-RU" sz="2000" b="1" u="none" strike="noStrike" kern="0" cap="none" spc="0" normalizeH="0" baseline="0" noProof="0" dirty="0">
                <a:ln>
                  <a:noFill/>
                </a:ln>
                <a:solidFill>
                  <a:prstClr val="black"/>
                </a:solidFill>
                <a:effectLst/>
                <a:uLnTx/>
                <a:uFillTx/>
                <a:latin typeface="+mj-lt"/>
              </a:rPr>
              <a:t>8</a:t>
            </a:r>
            <a:r>
              <a:rPr kumimoji="0" lang="ru-RU" sz="1800" u="none" strike="noStrike" kern="0" cap="none" spc="0" normalizeH="0" baseline="0" noProof="0" dirty="0">
                <a:ln>
                  <a:noFill/>
                </a:ln>
                <a:solidFill>
                  <a:prstClr val="black"/>
                </a:solidFill>
                <a:effectLst/>
                <a:uLnTx/>
                <a:uFillTx/>
                <a:latin typeface="+mj-lt"/>
              </a:rPr>
              <a:t> </a:t>
            </a:r>
          </a:p>
        </p:txBody>
      </p:sp>
      <p:sp>
        <p:nvSpPr>
          <p:cNvPr id="101" name="Прямоугольник 100">
            <a:extLst>
              <a:ext uri="{FF2B5EF4-FFF2-40B4-BE49-F238E27FC236}">
                <a16:creationId xmlns:a16="http://schemas.microsoft.com/office/drawing/2014/main" id="{5F4941E9-555B-486D-A1CD-556402BC7EF2}"/>
              </a:ext>
            </a:extLst>
          </p:cNvPr>
          <p:cNvSpPr/>
          <p:nvPr/>
        </p:nvSpPr>
        <p:spPr>
          <a:xfrm>
            <a:off x="3460632" y="2528150"/>
            <a:ext cx="564542" cy="355482"/>
          </a:xfrm>
          <a:prstGeom prst="rect">
            <a:avLst/>
          </a:prstGeom>
        </p:spPr>
        <p:txBody>
          <a:bodyPr wrap="square">
            <a:spAutoFit/>
          </a:bodyPr>
          <a:lstStyle/>
          <a:p>
            <a:pPr lvl="0" defTabSz="1042507">
              <a:defRPr/>
            </a:pPr>
            <a:r>
              <a:rPr lang="ru-RU" sz="1710" b="1" kern="0" spc="-103" dirty="0">
                <a:solidFill>
                  <a:srgbClr val="8DC63F"/>
                </a:solidFill>
                <a:latin typeface="Montserrat" pitchFamily="2" charset="0"/>
                <a:cs typeface="Verdana"/>
              </a:rPr>
              <a:t>3 %</a:t>
            </a:r>
            <a:endParaRPr lang="ru-RU" sz="1710" kern="0" dirty="0">
              <a:solidFill>
                <a:sysClr val="windowText" lastClr="000000"/>
              </a:solidFill>
              <a:latin typeface="Montserrat" pitchFamily="2" charset="0"/>
              <a:cs typeface="Verdana"/>
            </a:endParaRPr>
          </a:p>
        </p:txBody>
      </p:sp>
      <p:sp>
        <p:nvSpPr>
          <p:cNvPr id="102" name="Прямоугольник 101">
            <a:extLst>
              <a:ext uri="{FF2B5EF4-FFF2-40B4-BE49-F238E27FC236}">
                <a16:creationId xmlns:a16="http://schemas.microsoft.com/office/drawing/2014/main" id="{91893013-BA35-4731-B86A-310826DAF89C}"/>
              </a:ext>
            </a:extLst>
          </p:cNvPr>
          <p:cNvSpPr/>
          <p:nvPr/>
        </p:nvSpPr>
        <p:spPr>
          <a:xfrm>
            <a:off x="736819" y="4025542"/>
            <a:ext cx="2719775" cy="400110"/>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ru-RU" sz="1800" u="none" strike="noStrike" kern="0" cap="none" spc="0" normalizeH="0" baseline="0" noProof="0" dirty="0">
                <a:ln>
                  <a:noFill/>
                </a:ln>
                <a:solidFill>
                  <a:prstClr val="black"/>
                </a:solidFill>
                <a:effectLst/>
                <a:uLnTx/>
                <a:uFillTx/>
                <a:latin typeface="+mj-lt"/>
              </a:rPr>
              <a:t>ППС: </a:t>
            </a:r>
            <a:r>
              <a:rPr kumimoji="0" lang="ru-RU" sz="2000" b="1" u="none" strike="noStrike" kern="0" cap="none" spc="0" normalizeH="0" baseline="0" noProof="0" dirty="0">
                <a:ln>
                  <a:noFill/>
                </a:ln>
                <a:solidFill>
                  <a:prstClr val="black"/>
                </a:solidFill>
                <a:effectLst/>
                <a:uLnTx/>
                <a:uFillTx/>
                <a:latin typeface="+mj-lt"/>
              </a:rPr>
              <a:t>101</a:t>
            </a:r>
            <a:endParaRPr kumimoji="0" lang="ru-RU" sz="1800" u="none" strike="noStrike" kern="0" cap="none" spc="0" normalizeH="0" baseline="0" noProof="0" dirty="0">
              <a:ln>
                <a:noFill/>
              </a:ln>
              <a:solidFill>
                <a:prstClr val="black"/>
              </a:solidFill>
              <a:effectLst/>
              <a:uLnTx/>
              <a:uFillTx/>
              <a:latin typeface="+mj-lt"/>
            </a:endParaRPr>
          </a:p>
        </p:txBody>
      </p:sp>
      <p:sp>
        <p:nvSpPr>
          <p:cNvPr id="103" name="Прямоугольник 102">
            <a:extLst>
              <a:ext uri="{FF2B5EF4-FFF2-40B4-BE49-F238E27FC236}">
                <a16:creationId xmlns:a16="http://schemas.microsoft.com/office/drawing/2014/main" id="{39CE23B1-A0DF-4EA1-B606-290B33B4C85B}"/>
              </a:ext>
            </a:extLst>
          </p:cNvPr>
          <p:cNvSpPr/>
          <p:nvPr/>
        </p:nvSpPr>
        <p:spPr>
          <a:xfrm>
            <a:off x="736819" y="4380595"/>
            <a:ext cx="3872846" cy="400110"/>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ru-RU" sz="1800" u="none" strike="noStrike" kern="0" cap="none" spc="0" normalizeH="0" baseline="0" noProof="0" dirty="0">
                <a:ln>
                  <a:noFill/>
                </a:ln>
                <a:solidFill>
                  <a:prstClr val="black"/>
                </a:solidFill>
                <a:effectLst/>
                <a:uLnTx/>
                <a:uFillTx/>
                <a:latin typeface="+mj-lt"/>
              </a:rPr>
              <a:t>Научные сотрудники: </a:t>
            </a:r>
            <a:r>
              <a:rPr kumimoji="0" lang="ru-RU" sz="2000" b="1" u="none" strike="noStrike" kern="0" cap="none" spc="0" normalizeH="0" baseline="0" noProof="0" dirty="0">
                <a:ln>
                  <a:noFill/>
                </a:ln>
                <a:solidFill>
                  <a:prstClr val="black"/>
                </a:solidFill>
                <a:effectLst/>
                <a:uLnTx/>
                <a:uFillTx/>
                <a:latin typeface="+mj-lt"/>
              </a:rPr>
              <a:t>8</a:t>
            </a:r>
            <a:endParaRPr kumimoji="0" lang="ru-RU" sz="1800" u="none" strike="noStrike" kern="0" cap="none" spc="0" normalizeH="0" baseline="0" noProof="0" dirty="0">
              <a:ln>
                <a:noFill/>
              </a:ln>
              <a:solidFill>
                <a:prstClr val="black"/>
              </a:solidFill>
              <a:effectLst/>
              <a:uLnTx/>
              <a:uFillTx/>
              <a:latin typeface="+mj-lt"/>
            </a:endParaRPr>
          </a:p>
        </p:txBody>
      </p:sp>
      <p:sp>
        <p:nvSpPr>
          <p:cNvPr id="104" name="Прямоугольник 103">
            <a:extLst>
              <a:ext uri="{FF2B5EF4-FFF2-40B4-BE49-F238E27FC236}">
                <a16:creationId xmlns:a16="http://schemas.microsoft.com/office/drawing/2014/main" id="{2FD5F508-A04C-4C45-97C0-29133F5510BA}"/>
              </a:ext>
            </a:extLst>
          </p:cNvPr>
          <p:cNvSpPr/>
          <p:nvPr/>
        </p:nvSpPr>
        <p:spPr>
          <a:xfrm>
            <a:off x="1855236" y="4031612"/>
            <a:ext cx="1483560" cy="355482"/>
          </a:xfrm>
          <a:prstGeom prst="rect">
            <a:avLst/>
          </a:prstGeom>
        </p:spPr>
        <p:txBody>
          <a:bodyPr wrap="square">
            <a:spAutoFit/>
          </a:bodyPr>
          <a:lstStyle/>
          <a:p>
            <a:pPr lvl="0" defTabSz="1042507">
              <a:defRPr/>
            </a:pPr>
            <a:r>
              <a:rPr lang="ru-RU" sz="1710" b="1" kern="0" spc="-103" dirty="0">
                <a:solidFill>
                  <a:srgbClr val="8DC63F"/>
                </a:solidFill>
                <a:latin typeface="Montserrat" pitchFamily="2" charset="0"/>
                <a:cs typeface="Verdana"/>
              </a:rPr>
              <a:t>93 %</a:t>
            </a:r>
            <a:endParaRPr lang="ru-RU" sz="1710" kern="0" dirty="0">
              <a:solidFill>
                <a:sysClr val="windowText" lastClr="000000"/>
              </a:solidFill>
              <a:latin typeface="Montserrat" pitchFamily="2" charset="0"/>
              <a:cs typeface="Verdana"/>
            </a:endParaRPr>
          </a:p>
        </p:txBody>
      </p:sp>
      <p:sp>
        <p:nvSpPr>
          <p:cNvPr id="105" name="Прямоугольник 104">
            <a:extLst>
              <a:ext uri="{FF2B5EF4-FFF2-40B4-BE49-F238E27FC236}">
                <a16:creationId xmlns:a16="http://schemas.microsoft.com/office/drawing/2014/main" id="{7FDDDDE9-E3F9-463C-922C-9D988418327B}"/>
              </a:ext>
            </a:extLst>
          </p:cNvPr>
          <p:cNvSpPr/>
          <p:nvPr/>
        </p:nvSpPr>
        <p:spPr>
          <a:xfrm>
            <a:off x="3265540" y="4402909"/>
            <a:ext cx="1483560" cy="355482"/>
          </a:xfrm>
          <a:prstGeom prst="rect">
            <a:avLst/>
          </a:prstGeom>
        </p:spPr>
        <p:txBody>
          <a:bodyPr wrap="square">
            <a:spAutoFit/>
          </a:bodyPr>
          <a:lstStyle/>
          <a:p>
            <a:pPr lvl="0" defTabSz="1042507">
              <a:defRPr/>
            </a:pPr>
            <a:r>
              <a:rPr lang="ru-RU" sz="1710" b="1" kern="0" spc="-103" dirty="0">
                <a:solidFill>
                  <a:srgbClr val="8DC63F"/>
                </a:solidFill>
                <a:latin typeface="Montserrat" pitchFamily="2" charset="0"/>
                <a:cs typeface="Verdana"/>
              </a:rPr>
              <a:t>7 %</a:t>
            </a:r>
            <a:endParaRPr lang="ru-RU" sz="1710" kern="0" dirty="0">
              <a:solidFill>
                <a:sysClr val="windowText" lastClr="000000"/>
              </a:solidFill>
              <a:latin typeface="Montserrat" pitchFamily="2" charset="0"/>
              <a:cs typeface="Verdana"/>
            </a:endParaRPr>
          </a:p>
        </p:txBody>
      </p:sp>
      <p:sp>
        <p:nvSpPr>
          <p:cNvPr id="106" name="object 39">
            <a:extLst>
              <a:ext uri="{FF2B5EF4-FFF2-40B4-BE49-F238E27FC236}">
                <a16:creationId xmlns:a16="http://schemas.microsoft.com/office/drawing/2014/main" id="{2F61AFCA-B186-47D2-86E9-A5E213E6A07E}"/>
              </a:ext>
            </a:extLst>
          </p:cNvPr>
          <p:cNvSpPr/>
          <p:nvPr/>
        </p:nvSpPr>
        <p:spPr>
          <a:xfrm>
            <a:off x="9588278" y="3010829"/>
            <a:ext cx="2199548" cy="638983"/>
          </a:xfrm>
          <a:custGeom>
            <a:avLst/>
            <a:gdLst/>
            <a:ahLst/>
            <a:cxnLst/>
            <a:rect l="l" t="t" r="r" b="b"/>
            <a:pathLst>
              <a:path w="2591435" h="862964">
                <a:moveTo>
                  <a:pt x="152400" y="0"/>
                </a:moveTo>
                <a:lnTo>
                  <a:pt x="104231" y="7769"/>
                </a:lnTo>
                <a:lnTo>
                  <a:pt x="62396" y="29405"/>
                </a:lnTo>
                <a:lnTo>
                  <a:pt x="29405" y="62396"/>
                </a:lnTo>
                <a:lnTo>
                  <a:pt x="7769" y="104231"/>
                </a:lnTo>
                <a:lnTo>
                  <a:pt x="0" y="152400"/>
                </a:lnTo>
                <a:lnTo>
                  <a:pt x="0" y="710552"/>
                </a:lnTo>
                <a:lnTo>
                  <a:pt x="7769" y="758720"/>
                </a:lnTo>
                <a:lnTo>
                  <a:pt x="29405" y="800555"/>
                </a:lnTo>
                <a:lnTo>
                  <a:pt x="62396" y="833546"/>
                </a:lnTo>
                <a:lnTo>
                  <a:pt x="104231" y="855182"/>
                </a:lnTo>
                <a:lnTo>
                  <a:pt x="152400" y="862952"/>
                </a:lnTo>
                <a:lnTo>
                  <a:pt x="2438552" y="862952"/>
                </a:lnTo>
                <a:lnTo>
                  <a:pt x="2486720" y="855182"/>
                </a:lnTo>
                <a:lnTo>
                  <a:pt x="2528555" y="833546"/>
                </a:lnTo>
                <a:lnTo>
                  <a:pt x="2561546" y="800555"/>
                </a:lnTo>
                <a:lnTo>
                  <a:pt x="2583182" y="758720"/>
                </a:lnTo>
                <a:lnTo>
                  <a:pt x="2590952" y="710552"/>
                </a:lnTo>
                <a:lnTo>
                  <a:pt x="2590952" y="152400"/>
                </a:lnTo>
                <a:lnTo>
                  <a:pt x="2583182" y="104231"/>
                </a:lnTo>
                <a:lnTo>
                  <a:pt x="2561546" y="62396"/>
                </a:lnTo>
                <a:lnTo>
                  <a:pt x="2528555" y="29405"/>
                </a:lnTo>
                <a:lnTo>
                  <a:pt x="2486720" y="7769"/>
                </a:lnTo>
                <a:lnTo>
                  <a:pt x="2438552"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29" name="object 43">
            <a:extLst>
              <a:ext uri="{FF2B5EF4-FFF2-40B4-BE49-F238E27FC236}">
                <a16:creationId xmlns:a16="http://schemas.microsoft.com/office/drawing/2014/main" id="{FF576330-B260-4901-B517-B52BFC185930}"/>
              </a:ext>
            </a:extLst>
          </p:cNvPr>
          <p:cNvSpPr txBox="1"/>
          <p:nvPr/>
        </p:nvSpPr>
        <p:spPr>
          <a:xfrm>
            <a:off x="5297172" y="2682408"/>
            <a:ext cx="2959150" cy="461446"/>
          </a:xfrm>
          <a:prstGeom prst="rect">
            <a:avLst/>
          </a:prstGeom>
        </p:spPr>
        <p:txBody>
          <a:bodyPr vert="horz" wrap="square" lIns="0" tIns="91223" rIns="0" bIns="0" rtlCol="0">
            <a:spAutoFit/>
          </a:bodyPr>
          <a:lstStyle/>
          <a:p>
            <a:pPr marL="14479" marR="0" lvl="0" indent="0" algn="l" defTabSz="1042507" rtl="0" eaLnBrk="1" fontAlgn="auto" latinLnBrk="0" hangingPunct="1">
              <a:lnSpc>
                <a:spcPct val="100000"/>
              </a:lnSpc>
              <a:spcBef>
                <a:spcPts val="718"/>
              </a:spcBef>
              <a:spcAft>
                <a:spcPts val="0"/>
              </a:spcAft>
              <a:buClrTx/>
              <a:buSzTx/>
              <a:buFontTx/>
              <a:buNone/>
              <a:tabLst/>
              <a:defRPr/>
            </a:pPr>
            <a:r>
              <a:rPr lang="ru-RU" sz="2400" b="1" kern="0" spc="-46" dirty="0" err="1">
                <a:solidFill>
                  <a:srgbClr val="42286B"/>
                </a:solidFill>
                <a:latin typeface="Montserrat" pitchFamily="2" charset="0"/>
                <a:cs typeface="Verdana"/>
              </a:rPr>
              <a:t>Остепененность</a:t>
            </a:r>
            <a:r>
              <a:rPr lang="ru-RU" sz="2400" b="1" kern="0" spc="-46" dirty="0">
                <a:solidFill>
                  <a:srgbClr val="42286B"/>
                </a:solidFill>
                <a:latin typeface="Montserrat" pitchFamily="2" charset="0"/>
                <a:cs typeface="Verdana"/>
              </a:rPr>
              <a:t> </a:t>
            </a:r>
            <a:endParaRPr kumimoji="0" sz="2400" b="0" i="0" u="none" strike="noStrike" kern="0" cap="none" spc="0" normalizeH="0" baseline="0" noProof="0" dirty="0">
              <a:ln>
                <a:noFill/>
              </a:ln>
              <a:solidFill>
                <a:sysClr val="windowText" lastClr="000000"/>
              </a:solidFill>
              <a:effectLst/>
              <a:uLnTx/>
              <a:uFillTx/>
              <a:latin typeface="Montserrat" pitchFamily="2" charset="0"/>
              <a:ea typeface="+mn-ea"/>
              <a:cs typeface="Verdana"/>
            </a:endParaRPr>
          </a:p>
        </p:txBody>
      </p:sp>
      <p:sp>
        <p:nvSpPr>
          <p:cNvPr id="30" name="Прямоугольник 29">
            <a:extLst>
              <a:ext uri="{FF2B5EF4-FFF2-40B4-BE49-F238E27FC236}">
                <a16:creationId xmlns:a16="http://schemas.microsoft.com/office/drawing/2014/main" id="{46D21C33-C4C9-4099-8A85-6F48DD7048C2}"/>
              </a:ext>
            </a:extLst>
          </p:cNvPr>
          <p:cNvSpPr/>
          <p:nvPr/>
        </p:nvSpPr>
        <p:spPr>
          <a:xfrm>
            <a:off x="5250914" y="3119211"/>
            <a:ext cx="4471036" cy="1661993"/>
          </a:xfrm>
          <a:prstGeom prst="rect">
            <a:avLst/>
          </a:prstGeom>
        </p:spPr>
        <p:txBody>
          <a:bodyPr wrap="square">
            <a:spAutoFit/>
          </a:bodyPr>
          <a:lstStyle/>
          <a:p>
            <a:pPr lvl="0"/>
            <a:r>
              <a:rPr kumimoji="0" lang="ru-RU" sz="1800" u="none" strike="noStrike" kern="0" cap="none" spc="0" normalizeH="0" baseline="0" noProof="0" dirty="0">
                <a:ln>
                  <a:noFill/>
                </a:ln>
                <a:solidFill>
                  <a:prstClr val="black"/>
                </a:solidFill>
                <a:effectLst/>
                <a:uLnTx/>
                <a:uFillTx/>
                <a:latin typeface="+mj-lt"/>
              </a:rPr>
              <a:t>Со степенью  </a:t>
            </a:r>
            <a:r>
              <a:rPr lang="ru-RU" sz="2800" b="1" kern="0" spc="-103" dirty="0">
                <a:solidFill>
                  <a:srgbClr val="8DC63F"/>
                </a:solidFill>
                <a:latin typeface="Montserrat" pitchFamily="2" charset="0"/>
                <a:cs typeface="Verdana"/>
              </a:rPr>
              <a:t>237 </a:t>
            </a:r>
            <a:r>
              <a:rPr lang="ru-RU" sz="1600" kern="0" spc="-103" dirty="0">
                <a:latin typeface="Montserrat" pitchFamily="2" charset="0"/>
                <a:cs typeface="Verdana"/>
              </a:rPr>
              <a:t>235 ППС и 2 НР</a:t>
            </a:r>
            <a:r>
              <a:rPr lang="ru-RU" sz="2400" kern="0" spc="-103" dirty="0">
                <a:latin typeface="Montserrat" pitchFamily="2" charset="0"/>
                <a:cs typeface="Verdana"/>
              </a:rPr>
              <a:t> </a:t>
            </a:r>
            <a:endParaRPr kumimoji="0" lang="ru-RU" sz="1800" u="none" strike="noStrike" kern="0" cap="none" spc="0" normalizeH="0" baseline="0" noProof="0" dirty="0">
              <a:ln>
                <a:noFill/>
              </a:ln>
              <a:effectLst/>
              <a:uLnTx/>
              <a:uFillTx/>
              <a:latin typeface="+mj-lt"/>
            </a:endParaRPr>
          </a:p>
          <a:p>
            <a:pPr lvl="0"/>
            <a:r>
              <a:rPr lang="ru-RU" kern="0" dirty="0">
                <a:solidFill>
                  <a:prstClr val="black"/>
                </a:solidFill>
                <a:latin typeface="+mj-lt"/>
              </a:rPr>
              <a:t>Доктора наук </a:t>
            </a:r>
            <a:r>
              <a:rPr lang="ru-RU" sz="2800" b="1" kern="0" spc="-103" dirty="0">
                <a:solidFill>
                  <a:srgbClr val="8DC63F"/>
                </a:solidFill>
                <a:latin typeface="Montserrat" pitchFamily="2" charset="0"/>
                <a:cs typeface="Verdana"/>
              </a:rPr>
              <a:t>75 </a:t>
            </a:r>
            <a:r>
              <a:rPr lang="ru-RU" sz="1600" kern="0" spc="-103" dirty="0">
                <a:latin typeface="Montserrat" pitchFamily="2" charset="0"/>
                <a:cs typeface="Verdana"/>
              </a:rPr>
              <a:t>74 ППС и 1 НР</a:t>
            </a:r>
            <a:r>
              <a:rPr lang="ru-RU" sz="2400" kern="0" spc="-103" dirty="0">
                <a:latin typeface="Montserrat" pitchFamily="2" charset="0"/>
                <a:cs typeface="Verdana"/>
              </a:rPr>
              <a:t> </a:t>
            </a:r>
            <a:endParaRPr lang="ru-RU" sz="2000" kern="0" dirty="0">
              <a:latin typeface="+mj-lt"/>
            </a:endParaRPr>
          </a:p>
          <a:p>
            <a:pPr lvl="0"/>
            <a:r>
              <a:rPr kumimoji="0" lang="ru-RU" u="none" strike="noStrike" kern="0" cap="none" spc="0" normalizeH="0" baseline="0" noProof="0" dirty="0">
                <a:ln>
                  <a:noFill/>
                </a:ln>
                <a:solidFill>
                  <a:prstClr val="black"/>
                </a:solidFill>
                <a:effectLst/>
                <a:uLnTx/>
                <a:uFillTx/>
                <a:latin typeface="+mj-lt"/>
              </a:rPr>
              <a:t>Кандидаты наук </a:t>
            </a:r>
            <a:r>
              <a:rPr lang="ru-RU" sz="2800" b="1" kern="0" spc="-103" dirty="0">
                <a:solidFill>
                  <a:srgbClr val="8DC63F"/>
                </a:solidFill>
                <a:latin typeface="Montserrat" pitchFamily="2" charset="0"/>
                <a:cs typeface="Verdana"/>
              </a:rPr>
              <a:t>162 </a:t>
            </a:r>
            <a:r>
              <a:rPr lang="ru-RU" sz="1600" kern="0" spc="-103" dirty="0">
                <a:latin typeface="Montserrat" pitchFamily="2" charset="0"/>
                <a:cs typeface="Verdana"/>
              </a:rPr>
              <a:t>161 ППС и 1 НР</a:t>
            </a:r>
            <a:r>
              <a:rPr lang="ru-RU" sz="2400" kern="0" spc="-103" dirty="0">
                <a:latin typeface="Montserrat" pitchFamily="2" charset="0"/>
                <a:cs typeface="Verdana"/>
              </a:rPr>
              <a:t> </a:t>
            </a:r>
            <a:endParaRPr lang="ru-RU" dirty="0"/>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u="none" strike="noStrike" kern="0" cap="none" spc="0" normalizeH="0" baseline="0" noProof="0" dirty="0">
              <a:ln>
                <a:noFill/>
              </a:ln>
              <a:solidFill>
                <a:prstClr val="black"/>
              </a:solidFill>
              <a:effectLst/>
              <a:uLnTx/>
              <a:uFillTx/>
              <a:latin typeface="+mj-lt"/>
            </a:endParaRPr>
          </a:p>
        </p:txBody>
      </p:sp>
      <p:sp>
        <p:nvSpPr>
          <p:cNvPr id="34" name="object 39">
            <a:extLst>
              <a:ext uri="{FF2B5EF4-FFF2-40B4-BE49-F238E27FC236}">
                <a16:creationId xmlns:a16="http://schemas.microsoft.com/office/drawing/2014/main" id="{4ACB4A84-6F4B-46B4-B464-82E16A79FCF8}"/>
              </a:ext>
            </a:extLst>
          </p:cNvPr>
          <p:cNvSpPr/>
          <p:nvPr/>
        </p:nvSpPr>
        <p:spPr>
          <a:xfrm>
            <a:off x="1855236" y="5164952"/>
            <a:ext cx="6432634" cy="1479308"/>
          </a:xfrm>
          <a:custGeom>
            <a:avLst/>
            <a:gdLst/>
            <a:ahLst/>
            <a:cxnLst/>
            <a:rect l="l" t="t" r="r" b="b"/>
            <a:pathLst>
              <a:path w="2591435" h="862964">
                <a:moveTo>
                  <a:pt x="152400" y="0"/>
                </a:moveTo>
                <a:lnTo>
                  <a:pt x="104231" y="7769"/>
                </a:lnTo>
                <a:lnTo>
                  <a:pt x="62396" y="29405"/>
                </a:lnTo>
                <a:lnTo>
                  <a:pt x="29405" y="62396"/>
                </a:lnTo>
                <a:lnTo>
                  <a:pt x="7769" y="104231"/>
                </a:lnTo>
                <a:lnTo>
                  <a:pt x="0" y="152400"/>
                </a:lnTo>
                <a:lnTo>
                  <a:pt x="0" y="710552"/>
                </a:lnTo>
                <a:lnTo>
                  <a:pt x="7769" y="758720"/>
                </a:lnTo>
                <a:lnTo>
                  <a:pt x="29405" y="800555"/>
                </a:lnTo>
                <a:lnTo>
                  <a:pt x="62396" y="833546"/>
                </a:lnTo>
                <a:lnTo>
                  <a:pt x="104231" y="855182"/>
                </a:lnTo>
                <a:lnTo>
                  <a:pt x="152400" y="862952"/>
                </a:lnTo>
                <a:lnTo>
                  <a:pt x="2438552" y="862952"/>
                </a:lnTo>
                <a:lnTo>
                  <a:pt x="2486720" y="855182"/>
                </a:lnTo>
                <a:lnTo>
                  <a:pt x="2528555" y="833546"/>
                </a:lnTo>
                <a:lnTo>
                  <a:pt x="2561546" y="800555"/>
                </a:lnTo>
                <a:lnTo>
                  <a:pt x="2583182" y="758720"/>
                </a:lnTo>
                <a:lnTo>
                  <a:pt x="2590952" y="710552"/>
                </a:lnTo>
                <a:lnTo>
                  <a:pt x="2590952" y="152400"/>
                </a:lnTo>
                <a:lnTo>
                  <a:pt x="2583182" y="104231"/>
                </a:lnTo>
                <a:lnTo>
                  <a:pt x="2561546" y="62396"/>
                </a:lnTo>
                <a:lnTo>
                  <a:pt x="2528555" y="29405"/>
                </a:lnTo>
                <a:lnTo>
                  <a:pt x="2486720" y="7769"/>
                </a:lnTo>
                <a:lnTo>
                  <a:pt x="2438552"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35" name="Прямоугольник 34">
            <a:extLst>
              <a:ext uri="{FF2B5EF4-FFF2-40B4-BE49-F238E27FC236}">
                <a16:creationId xmlns:a16="http://schemas.microsoft.com/office/drawing/2014/main" id="{B9E80259-7F7D-41C0-94BB-6FCFF732D616}"/>
              </a:ext>
            </a:extLst>
          </p:cNvPr>
          <p:cNvSpPr/>
          <p:nvPr/>
        </p:nvSpPr>
        <p:spPr>
          <a:xfrm>
            <a:off x="1983123" y="5233836"/>
            <a:ext cx="4705778" cy="461665"/>
          </a:xfrm>
          <a:prstGeom prst="rect">
            <a:avLst/>
          </a:prstGeom>
        </p:spPr>
        <p:txBody>
          <a:bodyPr wrap="square">
            <a:spAutoFit/>
          </a:bodyPr>
          <a:lstStyle/>
          <a:p>
            <a:pPr marL="14479" lvl="0" defTabSz="1042507">
              <a:spcBef>
                <a:spcPts val="718"/>
              </a:spcBef>
              <a:defRPr/>
            </a:pPr>
            <a:r>
              <a:rPr lang="ru-RU" b="1" kern="0" spc="-46" dirty="0">
                <a:solidFill>
                  <a:srgbClr val="42286B"/>
                </a:solidFill>
                <a:latin typeface="Montserrat" pitchFamily="2" charset="0"/>
                <a:cs typeface="Verdana"/>
              </a:rPr>
              <a:t>Прошло переподготовку </a:t>
            </a:r>
            <a:r>
              <a:rPr lang="ru-RU" sz="2400" b="1" kern="0" spc="-103" dirty="0">
                <a:solidFill>
                  <a:srgbClr val="8DC63F"/>
                </a:solidFill>
                <a:latin typeface="Montserrat" pitchFamily="2" charset="0"/>
                <a:cs typeface="Verdana"/>
              </a:rPr>
              <a:t>88</a:t>
            </a:r>
            <a:r>
              <a:rPr lang="ru-RU" b="1" kern="0" spc="-46" dirty="0">
                <a:solidFill>
                  <a:srgbClr val="42286B"/>
                </a:solidFill>
                <a:latin typeface="Montserrat" pitchFamily="2" charset="0"/>
                <a:cs typeface="Verdana"/>
              </a:rPr>
              <a:t> человек</a:t>
            </a:r>
          </a:p>
        </p:txBody>
      </p:sp>
      <p:sp>
        <p:nvSpPr>
          <p:cNvPr id="3" name="Прямоугольник 2">
            <a:extLst>
              <a:ext uri="{FF2B5EF4-FFF2-40B4-BE49-F238E27FC236}">
                <a16:creationId xmlns:a16="http://schemas.microsoft.com/office/drawing/2014/main" id="{2FB625B7-AF67-431E-A520-A581E682161E}"/>
              </a:ext>
            </a:extLst>
          </p:cNvPr>
          <p:cNvSpPr/>
          <p:nvPr/>
        </p:nvSpPr>
        <p:spPr>
          <a:xfrm>
            <a:off x="1997779" y="5718561"/>
            <a:ext cx="6096000" cy="707886"/>
          </a:xfrm>
          <a:prstGeom prst="rect">
            <a:avLst/>
          </a:prstGeom>
        </p:spPr>
        <p:txBody>
          <a:bodyPr>
            <a:spAutoFit/>
          </a:bodyPr>
          <a:lstStyle/>
          <a:p>
            <a:r>
              <a:rPr lang="ru-RU" dirty="0"/>
              <a:t>в т.ч. программам ИКТ </a:t>
            </a:r>
            <a:r>
              <a:rPr lang="ru-RU" sz="2000" b="1" kern="0" spc="-103" dirty="0">
                <a:solidFill>
                  <a:srgbClr val="8DC63F"/>
                </a:solidFill>
                <a:latin typeface="Montserrat" pitchFamily="2" charset="0"/>
              </a:rPr>
              <a:t>17</a:t>
            </a:r>
            <a:r>
              <a:rPr lang="ru-RU" dirty="0"/>
              <a:t> человек</a:t>
            </a:r>
          </a:p>
          <a:p>
            <a:r>
              <a:rPr lang="ru-RU" dirty="0"/>
              <a:t>в т.ч. по профилю педагогической деятельности </a:t>
            </a:r>
            <a:r>
              <a:rPr lang="ru-RU" sz="2000" b="1" kern="0" spc="-103" dirty="0">
                <a:solidFill>
                  <a:srgbClr val="8DC63F"/>
                </a:solidFill>
                <a:latin typeface="Montserrat" pitchFamily="2" charset="0"/>
                <a:cs typeface="Verdana"/>
              </a:rPr>
              <a:t>55</a:t>
            </a:r>
            <a:r>
              <a:rPr lang="ru-RU" dirty="0"/>
              <a:t> человек</a:t>
            </a:r>
          </a:p>
        </p:txBody>
      </p:sp>
      <p:sp>
        <p:nvSpPr>
          <p:cNvPr id="37" name="object 39">
            <a:extLst>
              <a:ext uri="{FF2B5EF4-FFF2-40B4-BE49-F238E27FC236}">
                <a16:creationId xmlns:a16="http://schemas.microsoft.com/office/drawing/2014/main" id="{0327CCC5-1094-45A4-B0D0-FA664185D7ED}"/>
              </a:ext>
            </a:extLst>
          </p:cNvPr>
          <p:cNvSpPr/>
          <p:nvPr/>
        </p:nvSpPr>
        <p:spPr>
          <a:xfrm>
            <a:off x="5083169" y="2767881"/>
            <a:ext cx="4255087" cy="1927850"/>
          </a:xfrm>
          <a:custGeom>
            <a:avLst/>
            <a:gdLst/>
            <a:ahLst/>
            <a:cxnLst/>
            <a:rect l="l" t="t" r="r" b="b"/>
            <a:pathLst>
              <a:path w="2591435" h="862964">
                <a:moveTo>
                  <a:pt x="152400" y="0"/>
                </a:moveTo>
                <a:lnTo>
                  <a:pt x="104231" y="7769"/>
                </a:lnTo>
                <a:lnTo>
                  <a:pt x="62396" y="29405"/>
                </a:lnTo>
                <a:lnTo>
                  <a:pt x="29405" y="62396"/>
                </a:lnTo>
                <a:lnTo>
                  <a:pt x="7769" y="104231"/>
                </a:lnTo>
                <a:lnTo>
                  <a:pt x="0" y="152400"/>
                </a:lnTo>
                <a:lnTo>
                  <a:pt x="0" y="710552"/>
                </a:lnTo>
                <a:lnTo>
                  <a:pt x="7769" y="758720"/>
                </a:lnTo>
                <a:lnTo>
                  <a:pt x="29405" y="800555"/>
                </a:lnTo>
                <a:lnTo>
                  <a:pt x="62396" y="833546"/>
                </a:lnTo>
                <a:lnTo>
                  <a:pt x="104231" y="855182"/>
                </a:lnTo>
                <a:lnTo>
                  <a:pt x="152400" y="862952"/>
                </a:lnTo>
                <a:lnTo>
                  <a:pt x="2438552" y="862952"/>
                </a:lnTo>
                <a:lnTo>
                  <a:pt x="2486720" y="855182"/>
                </a:lnTo>
                <a:lnTo>
                  <a:pt x="2528555" y="833546"/>
                </a:lnTo>
                <a:lnTo>
                  <a:pt x="2561546" y="800555"/>
                </a:lnTo>
                <a:lnTo>
                  <a:pt x="2583182" y="758720"/>
                </a:lnTo>
                <a:lnTo>
                  <a:pt x="2590952" y="710552"/>
                </a:lnTo>
                <a:lnTo>
                  <a:pt x="2590952" y="152400"/>
                </a:lnTo>
                <a:lnTo>
                  <a:pt x="2583182" y="104231"/>
                </a:lnTo>
                <a:lnTo>
                  <a:pt x="2561546" y="62396"/>
                </a:lnTo>
                <a:lnTo>
                  <a:pt x="2528555" y="29405"/>
                </a:lnTo>
                <a:lnTo>
                  <a:pt x="2486720" y="7769"/>
                </a:lnTo>
                <a:lnTo>
                  <a:pt x="2438552"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Tree>
    <p:extLst>
      <p:ext uri="{BB962C8B-B14F-4D97-AF65-F5344CB8AC3E}">
        <p14:creationId xmlns:p14="http://schemas.microsoft.com/office/powerpoint/2010/main" val="271674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a:extLst>
              <a:ext uri="{FF2B5EF4-FFF2-40B4-BE49-F238E27FC236}">
                <a16:creationId xmlns:a16="http://schemas.microsoft.com/office/drawing/2014/main" id="{2B9A643C-A52B-784E-AF01-D26F1D878681}"/>
              </a:ext>
            </a:extLst>
          </p:cNvPr>
          <p:cNvPicPr>
            <a:picLocks noChangeAspect="1"/>
          </p:cNvPicPr>
          <p:nvPr/>
        </p:nvPicPr>
        <p:blipFill rotWithShape="1">
          <a:blip r:embed="rId3">
            <a:extLst>
              <a:ext uri="{28A0092B-C50C-407E-A947-70E740481C1C}">
                <a14:useLocalDpi xmlns:a14="http://schemas.microsoft.com/office/drawing/2010/main" val="0"/>
              </a:ext>
            </a:extLst>
          </a:blip>
          <a:srcRect t="15755" b="2813"/>
          <a:stretch/>
        </p:blipFill>
        <p:spPr>
          <a:xfrm>
            <a:off x="656342" y="2213221"/>
            <a:ext cx="6957829" cy="3775775"/>
          </a:xfrm>
          <a:prstGeom prst="rect">
            <a:avLst/>
          </a:prstGeom>
        </p:spPr>
      </p:pic>
      <p:grpSp>
        <p:nvGrpSpPr>
          <p:cNvPr id="39" name="Группа 38">
            <a:extLst>
              <a:ext uri="{FF2B5EF4-FFF2-40B4-BE49-F238E27FC236}">
                <a16:creationId xmlns:a16="http://schemas.microsoft.com/office/drawing/2014/main" id="{59D91116-08E9-1D4B-B923-78F9C5FAF6E4}"/>
              </a:ext>
            </a:extLst>
          </p:cNvPr>
          <p:cNvGrpSpPr/>
          <p:nvPr/>
        </p:nvGrpSpPr>
        <p:grpSpPr>
          <a:xfrm>
            <a:off x="8189463" y="1187005"/>
            <a:ext cx="3879996" cy="2699648"/>
            <a:chOff x="498537" y="4050776"/>
            <a:chExt cx="3879996" cy="2699648"/>
          </a:xfrm>
        </p:grpSpPr>
        <p:pic>
          <p:nvPicPr>
            <p:cNvPr id="3" name="Рисунок 2">
              <a:extLst>
                <a:ext uri="{FF2B5EF4-FFF2-40B4-BE49-F238E27FC236}">
                  <a16:creationId xmlns:a16="http://schemas.microsoft.com/office/drawing/2014/main" id="{8751CAE8-F0BC-1642-974C-91D0499C05F6}"/>
                </a:ext>
              </a:extLst>
            </p:cNvPr>
            <p:cNvPicPr>
              <a:picLocks noChangeAspect="1"/>
            </p:cNvPicPr>
            <p:nvPr/>
          </p:nvPicPr>
          <p:blipFill rotWithShape="1">
            <a:blip r:embed="rId4"/>
            <a:srcRect l="1716" t="4204" r="3885" b="30083"/>
            <a:stretch/>
          </p:blipFill>
          <p:spPr>
            <a:xfrm>
              <a:off x="498537" y="4050776"/>
              <a:ext cx="3879996" cy="2699648"/>
            </a:xfrm>
            <a:prstGeom prst="rect">
              <a:avLst/>
            </a:prstGeom>
            <a:ln w="19050">
              <a:solidFill>
                <a:srgbClr val="93D60A"/>
              </a:solidFill>
            </a:ln>
          </p:spPr>
        </p:pic>
        <p:pic>
          <p:nvPicPr>
            <p:cNvPr id="17" name="Рисунок 16">
              <a:extLst>
                <a:ext uri="{FF2B5EF4-FFF2-40B4-BE49-F238E27FC236}">
                  <a16:creationId xmlns:a16="http://schemas.microsoft.com/office/drawing/2014/main" id="{30A899EF-A13D-3E49-AB57-1DC834F3CBA2}"/>
                </a:ext>
              </a:extLst>
            </p:cNvPr>
            <p:cNvPicPr>
              <a:picLocks noChangeAspect="1"/>
            </p:cNvPicPr>
            <p:nvPr/>
          </p:nvPicPr>
          <p:blipFill>
            <a:blip r:embed="rId5"/>
            <a:stretch>
              <a:fillRect/>
            </a:stretch>
          </p:blipFill>
          <p:spPr>
            <a:xfrm>
              <a:off x="1494787" y="4369711"/>
              <a:ext cx="236818" cy="432872"/>
            </a:xfrm>
            <a:prstGeom prst="rect">
              <a:avLst/>
            </a:prstGeom>
          </p:spPr>
        </p:pic>
      </p:grpSp>
      <p:grpSp>
        <p:nvGrpSpPr>
          <p:cNvPr id="32" name="Группа 31">
            <a:extLst>
              <a:ext uri="{FF2B5EF4-FFF2-40B4-BE49-F238E27FC236}">
                <a16:creationId xmlns:a16="http://schemas.microsoft.com/office/drawing/2014/main" id="{B373AC21-F33D-6648-AF8E-2A05F2514F7A}"/>
              </a:ext>
            </a:extLst>
          </p:cNvPr>
          <p:cNvGrpSpPr/>
          <p:nvPr/>
        </p:nvGrpSpPr>
        <p:grpSpPr>
          <a:xfrm>
            <a:off x="8202942" y="4050776"/>
            <a:ext cx="3853038" cy="2699648"/>
            <a:chOff x="4650425" y="4050776"/>
            <a:chExt cx="3853038" cy="2699648"/>
          </a:xfrm>
        </p:grpSpPr>
        <p:pic>
          <p:nvPicPr>
            <p:cNvPr id="25" name="Рисунок 24">
              <a:extLst>
                <a:ext uri="{FF2B5EF4-FFF2-40B4-BE49-F238E27FC236}">
                  <a16:creationId xmlns:a16="http://schemas.microsoft.com/office/drawing/2014/main" id="{713936EC-D12A-1946-AB99-5DE82A11C169}"/>
                </a:ext>
              </a:extLst>
            </p:cNvPr>
            <p:cNvPicPr>
              <a:picLocks noChangeAspect="1"/>
            </p:cNvPicPr>
            <p:nvPr/>
          </p:nvPicPr>
          <p:blipFill rotWithShape="1">
            <a:blip r:embed="rId6"/>
            <a:srcRect l="20502" t="21505" r="10635" b="12923"/>
            <a:stretch/>
          </p:blipFill>
          <p:spPr>
            <a:xfrm>
              <a:off x="4650425" y="4050776"/>
              <a:ext cx="3853038" cy="2699648"/>
            </a:xfrm>
            <a:prstGeom prst="rect">
              <a:avLst/>
            </a:prstGeom>
            <a:ln w="19050">
              <a:solidFill>
                <a:srgbClr val="93D60A"/>
              </a:solidFill>
            </a:ln>
          </p:spPr>
        </p:pic>
        <p:pic>
          <p:nvPicPr>
            <p:cNvPr id="29" name="Рисунок 28">
              <a:extLst>
                <a:ext uri="{FF2B5EF4-FFF2-40B4-BE49-F238E27FC236}">
                  <a16:creationId xmlns:a16="http://schemas.microsoft.com/office/drawing/2014/main" id="{163C4778-A096-9043-8F1D-783052785C40}"/>
                </a:ext>
              </a:extLst>
            </p:cNvPr>
            <p:cNvPicPr>
              <a:picLocks noChangeAspect="1"/>
            </p:cNvPicPr>
            <p:nvPr/>
          </p:nvPicPr>
          <p:blipFill>
            <a:blip r:embed="rId5"/>
            <a:stretch>
              <a:fillRect/>
            </a:stretch>
          </p:blipFill>
          <p:spPr>
            <a:xfrm>
              <a:off x="7014053" y="4267690"/>
              <a:ext cx="236818" cy="432872"/>
            </a:xfrm>
            <a:prstGeom prst="rect">
              <a:avLst/>
            </a:prstGeom>
          </p:spPr>
        </p:pic>
      </p:grpSp>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7"/>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8" y="549275"/>
            <a:ext cx="9245115" cy="480131"/>
          </a:xfrm>
        </p:spPr>
        <p:txBody>
          <a:bodyPr wrap="square" anchor="t">
            <a:spAutoFit/>
          </a:bodyPr>
          <a:lstStyle/>
          <a:p>
            <a:pPr algn="l">
              <a:spcAft>
                <a:spcPts val="0"/>
              </a:spcAft>
            </a:pPr>
            <a:r>
              <a:rPr lang="ru-RU" sz="2800" b="1" dirty="0">
                <a:latin typeface="Montserrat" pitchFamily="2" charset="0"/>
              </a:rPr>
              <a:t> </a:t>
            </a:r>
          </a:p>
        </p:txBody>
      </p:sp>
      <p:sp>
        <p:nvSpPr>
          <p:cNvPr id="40" name="Скругленный прямоугольник 39">
            <a:extLst>
              <a:ext uri="{FF2B5EF4-FFF2-40B4-BE49-F238E27FC236}">
                <a16:creationId xmlns:a16="http://schemas.microsoft.com/office/drawing/2014/main" id="{B3CF32C5-17E2-6B45-B730-8A92D84E9158}"/>
              </a:ext>
            </a:extLst>
          </p:cNvPr>
          <p:cNvSpPr/>
          <p:nvPr/>
        </p:nvSpPr>
        <p:spPr>
          <a:xfrm>
            <a:off x="5948127" y="5900871"/>
            <a:ext cx="2667607" cy="858606"/>
          </a:xfrm>
          <a:prstGeom prst="roundRect">
            <a:avLst/>
          </a:prstGeom>
          <a:solidFill>
            <a:schemeClr val="bg1"/>
          </a:solidFill>
          <a:ln w="19050">
            <a:solidFill>
              <a:srgbClr val="93D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CB396956-7B82-C648-81E6-E0A40C42A692}"/>
              </a:ext>
            </a:extLst>
          </p:cNvPr>
          <p:cNvSpPr txBox="1"/>
          <p:nvPr/>
        </p:nvSpPr>
        <p:spPr>
          <a:xfrm>
            <a:off x="5657545" y="5924688"/>
            <a:ext cx="2583543" cy="854080"/>
          </a:xfrm>
          <a:prstGeom prst="rect">
            <a:avLst/>
          </a:prstGeom>
          <a:noFill/>
        </p:spPr>
        <p:txBody>
          <a:bodyPr wrap="square">
            <a:spAutoFit/>
          </a:bodyPr>
          <a:lstStyle/>
          <a:p>
            <a:pPr algn="r">
              <a:lnSpc>
                <a:spcPct val="150000"/>
              </a:lnSpc>
            </a:pPr>
            <a:r>
              <a:rPr lang="ru-RU" sz="1100" b="1" dirty="0">
                <a:solidFill>
                  <a:srgbClr val="000000"/>
                </a:solidFill>
                <a:latin typeface="Montserrat SemiBold" pitchFamily="2" charset="0"/>
              </a:rPr>
              <a:t>УЛ. ТАЛАЛИХИНА, Д. 33</a:t>
            </a:r>
            <a:br>
              <a:rPr lang="ru-RU" sz="1100" b="1" dirty="0">
                <a:solidFill>
                  <a:srgbClr val="000000"/>
                </a:solidFill>
                <a:latin typeface="Montserrat SemiBold" pitchFamily="2" charset="0"/>
              </a:rPr>
            </a:br>
            <a:r>
              <a:rPr lang="ru-RU" sz="1100" dirty="0">
                <a:solidFill>
                  <a:srgbClr val="000000"/>
                </a:solidFill>
                <a:latin typeface="Montserrat" pitchFamily="2" charset="0"/>
              </a:rPr>
              <a:t>МЕТРО ВОЛГОГРАДСКИЙ ПРОСПЕКТ</a:t>
            </a:r>
          </a:p>
        </p:txBody>
      </p:sp>
      <p:sp>
        <p:nvSpPr>
          <p:cNvPr id="42" name="Скругленный прямоугольник 41">
            <a:extLst>
              <a:ext uri="{FF2B5EF4-FFF2-40B4-BE49-F238E27FC236}">
                <a16:creationId xmlns:a16="http://schemas.microsoft.com/office/drawing/2014/main" id="{80A8463D-7550-2F49-BD2B-1FD22CB3CFCE}"/>
              </a:ext>
            </a:extLst>
          </p:cNvPr>
          <p:cNvSpPr/>
          <p:nvPr/>
        </p:nvSpPr>
        <p:spPr>
          <a:xfrm>
            <a:off x="5556809" y="2758111"/>
            <a:ext cx="3058925" cy="1139036"/>
          </a:xfrm>
          <a:prstGeom prst="roundRect">
            <a:avLst/>
          </a:prstGeom>
          <a:solidFill>
            <a:schemeClr val="bg1"/>
          </a:solidFill>
          <a:ln w="19050">
            <a:solidFill>
              <a:srgbClr val="93D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8DA61D43-375B-C446-9F85-7D4F961C72F2}"/>
              </a:ext>
            </a:extLst>
          </p:cNvPr>
          <p:cNvSpPr txBox="1"/>
          <p:nvPr/>
        </p:nvSpPr>
        <p:spPr>
          <a:xfrm>
            <a:off x="5556810" y="2758111"/>
            <a:ext cx="2974860" cy="1107996"/>
          </a:xfrm>
          <a:prstGeom prst="rect">
            <a:avLst/>
          </a:prstGeom>
          <a:noFill/>
        </p:spPr>
        <p:txBody>
          <a:bodyPr wrap="square">
            <a:spAutoFit/>
          </a:bodyPr>
          <a:lstStyle/>
          <a:p>
            <a:pPr algn="r">
              <a:lnSpc>
                <a:spcPct val="150000"/>
              </a:lnSpc>
            </a:pPr>
            <a:r>
              <a:rPr lang="ru-RU" sz="1100" b="1" dirty="0">
                <a:solidFill>
                  <a:srgbClr val="000000"/>
                </a:solidFill>
                <a:latin typeface="Montserrat SemiBold" pitchFamily="2" charset="0"/>
              </a:rPr>
              <a:t>ВОЛОКОЛАМСКОЕ Ш., Д. 11</a:t>
            </a:r>
            <a:br>
              <a:rPr lang="ru-RU" sz="1100" b="1" dirty="0">
                <a:solidFill>
                  <a:srgbClr val="000000"/>
                </a:solidFill>
                <a:latin typeface="Montserrat SemiBold" pitchFamily="2" charset="0"/>
              </a:rPr>
            </a:br>
            <a:r>
              <a:rPr lang="ru-RU" sz="1100" b="1" dirty="0">
                <a:solidFill>
                  <a:srgbClr val="000000"/>
                </a:solidFill>
                <a:latin typeface="Montserrat SemiBold" pitchFamily="2" charset="0"/>
              </a:rPr>
              <a:t>УЛ. ВРУБЕЛЯ, Д. 12</a:t>
            </a:r>
            <a:br>
              <a:rPr lang="ru-RU" sz="1100" b="1" dirty="0">
                <a:solidFill>
                  <a:srgbClr val="000000"/>
                </a:solidFill>
                <a:latin typeface="Montserrat SemiBold" pitchFamily="2" charset="0"/>
              </a:rPr>
            </a:br>
            <a:r>
              <a:rPr lang="ru-RU" sz="1100" dirty="0">
                <a:solidFill>
                  <a:srgbClr val="000000"/>
                </a:solidFill>
                <a:latin typeface="Montserrat" pitchFamily="2" charset="0"/>
              </a:rPr>
              <a:t>МЕТРО СОКОЛ, </a:t>
            </a:r>
            <a:br>
              <a:rPr lang="ru-RU" sz="1100" dirty="0">
                <a:solidFill>
                  <a:srgbClr val="000000"/>
                </a:solidFill>
                <a:latin typeface="Montserrat" pitchFamily="2" charset="0"/>
              </a:rPr>
            </a:br>
            <a:r>
              <a:rPr lang="ru-RU" sz="1100" dirty="0">
                <a:solidFill>
                  <a:srgbClr val="000000"/>
                </a:solidFill>
                <a:latin typeface="Montserrat" pitchFamily="2" charset="0"/>
              </a:rPr>
              <a:t>МЦК ПАНФИЛОВСКАЯ, СТРЕШНЕВО</a:t>
            </a:r>
          </a:p>
        </p:txBody>
      </p:sp>
      <p:sp>
        <p:nvSpPr>
          <p:cNvPr id="43" name="TextBox 42">
            <a:extLst>
              <a:ext uri="{FF2B5EF4-FFF2-40B4-BE49-F238E27FC236}">
                <a16:creationId xmlns:a16="http://schemas.microsoft.com/office/drawing/2014/main" id="{30EA7E0E-ACB3-5E4C-92EE-E2F12B234B8A}"/>
              </a:ext>
            </a:extLst>
          </p:cNvPr>
          <p:cNvSpPr txBox="1"/>
          <p:nvPr/>
        </p:nvSpPr>
        <p:spPr>
          <a:xfrm>
            <a:off x="1" y="6558747"/>
            <a:ext cx="36576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16</a:t>
            </a:r>
          </a:p>
        </p:txBody>
      </p:sp>
      <p:sp>
        <p:nvSpPr>
          <p:cNvPr id="31" name="Заголовок 1">
            <a:extLst>
              <a:ext uri="{FF2B5EF4-FFF2-40B4-BE49-F238E27FC236}">
                <a16:creationId xmlns:a16="http://schemas.microsoft.com/office/drawing/2014/main" id="{AA7208BA-8E83-C848-AD9D-6B5412DE6C7A}"/>
              </a:ext>
            </a:extLst>
          </p:cNvPr>
          <p:cNvSpPr txBox="1">
            <a:spLocks/>
          </p:cNvSpPr>
          <p:nvPr/>
        </p:nvSpPr>
        <p:spPr>
          <a:xfrm>
            <a:off x="944482" y="502701"/>
            <a:ext cx="4495736" cy="480131"/>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800" b="1" dirty="0">
                <a:latin typeface="Montserrat" pitchFamily="2" charset="0"/>
              </a:rPr>
              <a:t>ИНФРАСТРУКТУРА</a:t>
            </a:r>
          </a:p>
        </p:txBody>
      </p:sp>
      <p:sp>
        <p:nvSpPr>
          <p:cNvPr id="2" name="Прямоугольник 1"/>
          <p:cNvSpPr/>
          <p:nvPr/>
        </p:nvSpPr>
        <p:spPr>
          <a:xfrm>
            <a:off x="949208" y="1143278"/>
            <a:ext cx="3457958" cy="954107"/>
          </a:xfrm>
          <a:prstGeom prst="rect">
            <a:avLst/>
          </a:prstGeom>
        </p:spPr>
        <p:txBody>
          <a:bodyPr wrap="square">
            <a:spAutoFit/>
          </a:bodyPr>
          <a:lstStyle/>
          <a:p>
            <a:pPr>
              <a:spcBef>
                <a:spcPts val="1200"/>
              </a:spcBef>
            </a:pPr>
            <a:r>
              <a:rPr lang="ru-RU" sz="1400" dirty="0">
                <a:latin typeface="Montserrat" panose="00000500000000000000" pitchFamily="2" charset="-52"/>
              </a:rPr>
              <a:t>За II полугодие 2023 года </a:t>
            </a:r>
            <a:r>
              <a:rPr lang="ru-RU" sz="1400" b="1" dirty="0">
                <a:latin typeface="Montserrat" panose="00000500000000000000" pitchFamily="2" charset="-52"/>
              </a:rPr>
              <a:t>выполнен</a:t>
            </a:r>
            <a:r>
              <a:rPr lang="ru-RU" sz="1400" dirty="0">
                <a:latin typeface="Montserrat" panose="00000500000000000000" pitchFamily="2" charset="-52"/>
              </a:rPr>
              <a:t> текущий ремонт помещений </a:t>
            </a:r>
            <a:r>
              <a:rPr lang="ru-RU" sz="1400" dirty="0" err="1">
                <a:latin typeface="Montserrat" panose="00000500000000000000" pitchFamily="2" charset="-52"/>
              </a:rPr>
              <a:t>РОСБИОТЕХа</a:t>
            </a:r>
            <a:r>
              <a:rPr lang="ru-RU" sz="1400" dirty="0">
                <a:latin typeface="Montserrat" panose="00000500000000000000" pitchFamily="2" charset="-52"/>
              </a:rPr>
              <a:t> общей площадью </a:t>
            </a:r>
            <a:r>
              <a:rPr lang="ru-RU" sz="1400" b="1" dirty="0">
                <a:solidFill>
                  <a:srgbClr val="93D70A"/>
                </a:solidFill>
                <a:latin typeface="Montserrat" panose="00000500000000000000" pitchFamily="2" charset="-52"/>
              </a:rPr>
              <a:t>2,7 тыс. </a:t>
            </a:r>
            <a:r>
              <a:rPr lang="ru-RU" sz="1400" b="1" dirty="0">
                <a:solidFill>
                  <a:srgbClr val="93D60A"/>
                </a:solidFill>
                <a:latin typeface="Montserrat" pitchFamily="2" charset="0"/>
              </a:rPr>
              <a:t>м</a:t>
            </a:r>
            <a:r>
              <a:rPr lang="ru-RU" sz="1400" b="1" baseline="30000" dirty="0">
                <a:solidFill>
                  <a:srgbClr val="93D60A"/>
                </a:solidFill>
                <a:latin typeface="Montserrat" pitchFamily="2" charset="0"/>
              </a:rPr>
              <a:t>2</a:t>
            </a:r>
          </a:p>
        </p:txBody>
      </p:sp>
      <p:sp>
        <p:nvSpPr>
          <p:cNvPr id="4" name="Прямоугольник 3"/>
          <p:cNvSpPr/>
          <p:nvPr/>
        </p:nvSpPr>
        <p:spPr>
          <a:xfrm>
            <a:off x="4713486" y="1139501"/>
            <a:ext cx="2814150" cy="1169551"/>
          </a:xfrm>
          <a:prstGeom prst="rect">
            <a:avLst/>
          </a:prstGeom>
        </p:spPr>
        <p:txBody>
          <a:bodyPr wrap="square">
            <a:spAutoFit/>
          </a:bodyPr>
          <a:lstStyle/>
          <a:p>
            <a:r>
              <a:rPr lang="ru-RU" sz="1400" dirty="0">
                <a:latin typeface="Montserrat" panose="00000500000000000000" pitchFamily="2" charset="-52"/>
              </a:rPr>
              <a:t>В 2024 году </a:t>
            </a:r>
            <a:r>
              <a:rPr lang="ru-RU" sz="1400" b="1" dirty="0">
                <a:latin typeface="Montserrat" panose="00000500000000000000" pitchFamily="2" charset="-52"/>
              </a:rPr>
              <a:t>планируется:</a:t>
            </a:r>
            <a:endParaRPr lang="ru-RU" sz="1400" dirty="0">
              <a:latin typeface="Montserrat" panose="00000500000000000000" pitchFamily="2" charset="-52"/>
            </a:endParaRPr>
          </a:p>
          <a:p>
            <a:pPr marL="285750" indent="-285750">
              <a:buFont typeface="Arial" panose="020B0604020202020204" pitchFamily="34" charset="0"/>
              <a:buChar char="•"/>
            </a:pPr>
            <a:r>
              <a:rPr lang="ru-RU" sz="1400" dirty="0">
                <a:latin typeface="Montserrat" panose="00000500000000000000" pitchFamily="2" charset="-52"/>
              </a:rPr>
              <a:t>ремонт более </a:t>
            </a:r>
            <a:r>
              <a:rPr lang="ru-RU" sz="1400" b="1" dirty="0">
                <a:solidFill>
                  <a:srgbClr val="93D70A"/>
                </a:solidFill>
                <a:latin typeface="Montserrat" panose="00000500000000000000" pitchFamily="2" charset="-52"/>
              </a:rPr>
              <a:t>2,1 тыс. </a:t>
            </a:r>
            <a:r>
              <a:rPr lang="ru-RU" sz="1400" b="1" dirty="0">
                <a:solidFill>
                  <a:srgbClr val="93D60A"/>
                </a:solidFill>
                <a:latin typeface="Montserrat" pitchFamily="2" charset="0"/>
              </a:rPr>
              <a:t>м</a:t>
            </a:r>
            <a:r>
              <a:rPr lang="ru-RU" sz="1400" b="1" baseline="30000" dirty="0">
                <a:solidFill>
                  <a:srgbClr val="93D60A"/>
                </a:solidFill>
                <a:latin typeface="Montserrat" pitchFamily="2" charset="0"/>
              </a:rPr>
              <a:t>2</a:t>
            </a:r>
            <a:r>
              <a:rPr lang="ru-RU" sz="1400" b="1" dirty="0">
                <a:solidFill>
                  <a:srgbClr val="93D60A"/>
                </a:solidFill>
                <a:latin typeface="Montserrat" pitchFamily="2" charset="0"/>
              </a:rPr>
              <a:t> </a:t>
            </a:r>
            <a:r>
              <a:rPr lang="ru-RU" sz="1400" dirty="0">
                <a:latin typeface="Montserrat" panose="00000500000000000000" pitchFamily="2" charset="-52"/>
              </a:rPr>
              <a:t>помещений</a:t>
            </a:r>
          </a:p>
          <a:p>
            <a:pPr marL="285750" indent="-285750">
              <a:buFont typeface="Arial" panose="020B0604020202020204" pitchFamily="34" charset="0"/>
              <a:buChar char="•"/>
            </a:pPr>
            <a:r>
              <a:rPr lang="ru-RU" sz="1400" dirty="0">
                <a:latin typeface="Montserrat" panose="00000500000000000000" pitchFamily="2" charset="-52"/>
              </a:rPr>
              <a:t>открытие </a:t>
            </a:r>
            <a:r>
              <a:rPr lang="ru-RU" sz="1400" b="1" dirty="0">
                <a:solidFill>
                  <a:srgbClr val="93D70A"/>
                </a:solidFill>
                <a:latin typeface="Montserrat" panose="00000500000000000000" pitchFamily="2" charset="-52"/>
              </a:rPr>
              <a:t>военного учебного центра</a:t>
            </a:r>
          </a:p>
        </p:txBody>
      </p:sp>
      <p:sp>
        <p:nvSpPr>
          <p:cNvPr id="5" name="Прямоугольник 4">
            <a:extLst>
              <a:ext uri="{FF2B5EF4-FFF2-40B4-BE49-F238E27FC236}">
                <a16:creationId xmlns:a16="http://schemas.microsoft.com/office/drawing/2014/main" id="{8A307A00-D077-470B-B3E7-28E8B54E3BD9}"/>
              </a:ext>
            </a:extLst>
          </p:cNvPr>
          <p:cNvSpPr/>
          <p:nvPr/>
        </p:nvSpPr>
        <p:spPr>
          <a:xfrm>
            <a:off x="596468" y="6104303"/>
            <a:ext cx="6096000" cy="1733808"/>
          </a:xfrm>
          <a:prstGeom prst="rect">
            <a:avLst/>
          </a:prstGeom>
        </p:spPr>
        <p:txBody>
          <a:bodyPr>
            <a:spAutoFit/>
          </a:bodyPr>
          <a:lstStyle/>
          <a:p>
            <a:r>
              <a:rPr lang="ru-RU" sz="1100" dirty="0">
                <a:solidFill>
                  <a:prstClr val="black"/>
                </a:solidFill>
                <a:latin typeface="Montserrat" panose="00000500000000000000" pitchFamily="2" charset="-52"/>
              </a:rPr>
              <a:t>Общая площадь Университета </a:t>
            </a:r>
            <a:r>
              <a:rPr lang="ru-RU" sz="1100" b="1" dirty="0">
                <a:solidFill>
                  <a:srgbClr val="93D70A"/>
                </a:solidFill>
                <a:latin typeface="Montserrat" panose="00000500000000000000" pitchFamily="2" charset="-52"/>
              </a:rPr>
              <a:t>118 913 </a:t>
            </a:r>
            <a:r>
              <a:rPr lang="ru-RU" sz="1100" b="1" dirty="0">
                <a:solidFill>
                  <a:srgbClr val="93D60A"/>
                </a:solidFill>
                <a:latin typeface="Montserrat" pitchFamily="2" charset="0"/>
              </a:rPr>
              <a:t>м</a:t>
            </a:r>
            <a:r>
              <a:rPr lang="ru-RU" sz="1100" b="1" baseline="30000" dirty="0">
                <a:solidFill>
                  <a:srgbClr val="93D60A"/>
                </a:solidFill>
                <a:latin typeface="Montserrat" pitchFamily="2" charset="0"/>
              </a:rPr>
              <a:t>2 </a:t>
            </a:r>
            <a:r>
              <a:rPr lang="ru-RU" sz="1100" dirty="0">
                <a:solidFill>
                  <a:prstClr val="black"/>
                </a:solidFill>
                <a:latin typeface="Montserrat" panose="00000500000000000000" pitchFamily="2" charset="-52"/>
              </a:rPr>
              <a:t> (Москва) </a:t>
            </a:r>
            <a:r>
              <a:rPr lang="ru-RU" sz="1100" b="1" dirty="0">
                <a:solidFill>
                  <a:srgbClr val="93D70A"/>
                </a:solidFill>
                <a:latin typeface="Montserrat" panose="00000500000000000000" pitchFamily="2" charset="-52"/>
              </a:rPr>
              <a:t>11 082 </a:t>
            </a:r>
            <a:r>
              <a:rPr lang="ru-RU" sz="1100" b="1" dirty="0">
                <a:solidFill>
                  <a:srgbClr val="93D60A"/>
                </a:solidFill>
                <a:latin typeface="Montserrat" pitchFamily="2" charset="0"/>
              </a:rPr>
              <a:t>м</a:t>
            </a:r>
            <a:r>
              <a:rPr lang="ru-RU" sz="1100" b="1" baseline="30000" dirty="0">
                <a:solidFill>
                  <a:srgbClr val="93D60A"/>
                </a:solidFill>
                <a:latin typeface="Montserrat" pitchFamily="2" charset="0"/>
              </a:rPr>
              <a:t>2 </a:t>
            </a:r>
            <a:r>
              <a:rPr lang="ru-RU" sz="1100" dirty="0">
                <a:solidFill>
                  <a:prstClr val="black"/>
                </a:solidFill>
                <a:latin typeface="Montserrat" panose="00000500000000000000" pitchFamily="2" charset="-52"/>
              </a:rPr>
              <a:t> (МО)</a:t>
            </a:r>
          </a:p>
          <a:p>
            <a:r>
              <a:rPr lang="ru-RU" sz="1100" dirty="0">
                <a:solidFill>
                  <a:prstClr val="black"/>
                </a:solidFill>
                <a:latin typeface="Montserrat" panose="00000500000000000000" pitchFamily="2" charset="-52"/>
              </a:rPr>
              <a:t>Площадь общежитий </a:t>
            </a:r>
            <a:r>
              <a:rPr lang="ru-RU" sz="1100" b="1" dirty="0">
                <a:solidFill>
                  <a:srgbClr val="93D70A"/>
                </a:solidFill>
                <a:latin typeface="Montserrat" panose="00000500000000000000" pitchFamily="2" charset="-52"/>
              </a:rPr>
              <a:t>37 014 </a:t>
            </a:r>
            <a:r>
              <a:rPr lang="ru-RU" sz="1100" b="1" dirty="0">
                <a:solidFill>
                  <a:srgbClr val="93D60A"/>
                </a:solidFill>
                <a:latin typeface="Montserrat" pitchFamily="2" charset="0"/>
              </a:rPr>
              <a:t>м</a:t>
            </a:r>
            <a:r>
              <a:rPr lang="ru-RU" sz="1100" b="1" baseline="30000" dirty="0">
                <a:solidFill>
                  <a:srgbClr val="93D60A"/>
                </a:solidFill>
                <a:latin typeface="Montserrat" pitchFamily="2" charset="0"/>
              </a:rPr>
              <a:t>2 </a:t>
            </a:r>
            <a:r>
              <a:rPr lang="ru-RU" sz="1100" dirty="0">
                <a:solidFill>
                  <a:prstClr val="black"/>
                </a:solidFill>
                <a:latin typeface="Montserrat" panose="00000500000000000000" pitchFamily="2" charset="-52"/>
              </a:rPr>
              <a:t> (Москва) </a:t>
            </a:r>
            <a:r>
              <a:rPr lang="ru-RU" sz="1100" b="1" dirty="0">
                <a:solidFill>
                  <a:srgbClr val="93D70A"/>
                </a:solidFill>
                <a:latin typeface="Montserrat" panose="00000500000000000000" pitchFamily="2" charset="-52"/>
              </a:rPr>
              <a:t>370 </a:t>
            </a:r>
            <a:r>
              <a:rPr lang="ru-RU" sz="1100" b="1" dirty="0">
                <a:solidFill>
                  <a:srgbClr val="93D60A"/>
                </a:solidFill>
                <a:latin typeface="Montserrat" pitchFamily="2" charset="0"/>
              </a:rPr>
              <a:t>м</a:t>
            </a:r>
            <a:r>
              <a:rPr lang="ru-RU" sz="1100" b="1" baseline="30000" dirty="0">
                <a:solidFill>
                  <a:srgbClr val="93D60A"/>
                </a:solidFill>
                <a:latin typeface="Montserrat" pitchFamily="2" charset="0"/>
              </a:rPr>
              <a:t>2 </a:t>
            </a:r>
            <a:r>
              <a:rPr lang="ru-RU" sz="1100" dirty="0">
                <a:solidFill>
                  <a:prstClr val="black"/>
                </a:solidFill>
                <a:latin typeface="Montserrat" panose="00000500000000000000" pitchFamily="2" charset="-52"/>
              </a:rPr>
              <a:t>(МО)</a:t>
            </a:r>
          </a:p>
          <a:p>
            <a:r>
              <a:rPr lang="ru-RU" sz="1100" dirty="0">
                <a:solidFill>
                  <a:prstClr val="black"/>
                </a:solidFill>
                <a:latin typeface="Montserrat" panose="00000500000000000000" pitchFamily="2" charset="-52"/>
              </a:rPr>
              <a:t>Количество мест в общежитиях </a:t>
            </a:r>
            <a:r>
              <a:rPr lang="ru-RU" sz="1100" b="1" dirty="0">
                <a:solidFill>
                  <a:srgbClr val="93D70A"/>
                </a:solidFill>
                <a:latin typeface="Montserrat" panose="00000500000000000000" pitchFamily="2" charset="-52"/>
              </a:rPr>
              <a:t>2 399 </a:t>
            </a:r>
            <a:r>
              <a:rPr lang="ru-RU" sz="1100" dirty="0">
                <a:solidFill>
                  <a:prstClr val="black"/>
                </a:solidFill>
                <a:latin typeface="Montserrat" panose="00000500000000000000" pitchFamily="2" charset="-52"/>
              </a:rPr>
              <a:t>(Москва) </a:t>
            </a:r>
            <a:r>
              <a:rPr lang="ru-RU" sz="1100" b="1" dirty="0">
                <a:solidFill>
                  <a:srgbClr val="93D70A"/>
                </a:solidFill>
                <a:latin typeface="Montserrat" panose="00000500000000000000" pitchFamily="2" charset="-52"/>
              </a:rPr>
              <a:t>63</a:t>
            </a:r>
            <a:r>
              <a:rPr lang="ru-RU" sz="1100" dirty="0">
                <a:solidFill>
                  <a:prstClr val="black"/>
                </a:solidFill>
                <a:latin typeface="Montserrat" panose="00000500000000000000" pitchFamily="2" charset="-52"/>
              </a:rPr>
              <a:t> (МО)</a:t>
            </a:r>
          </a:p>
          <a:p>
            <a:endParaRPr lang="ru-RU" sz="1100" dirty="0">
              <a:solidFill>
                <a:prstClr val="black"/>
              </a:solidFill>
              <a:latin typeface="Montserrat" panose="00000500000000000000" pitchFamily="2" charset="-52"/>
            </a:endParaRPr>
          </a:p>
          <a:p>
            <a:pPr>
              <a:spcBef>
                <a:spcPts val="1200"/>
              </a:spcBef>
            </a:pPr>
            <a:endParaRPr lang="ru-RU" sz="1400" dirty="0">
              <a:solidFill>
                <a:prstClr val="black"/>
              </a:solidFill>
              <a:latin typeface="Montserrat" panose="00000500000000000000" pitchFamily="2" charset="-52"/>
            </a:endParaRPr>
          </a:p>
          <a:p>
            <a:pPr>
              <a:spcBef>
                <a:spcPts val="1200"/>
              </a:spcBef>
            </a:pPr>
            <a:endParaRPr lang="ru-RU" sz="1400" b="1" baseline="30000" dirty="0">
              <a:solidFill>
                <a:srgbClr val="93D60A"/>
              </a:solidFill>
              <a:latin typeface="Montserrat" pitchFamily="2" charset="0"/>
            </a:endParaRPr>
          </a:p>
          <a:p>
            <a:pPr lvl="0">
              <a:spcBef>
                <a:spcPts val="1200"/>
              </a:spcBef>
            </a:pPr>
            <a:endParaRPr lang="ru-RU" sz="1400" b="1" baseline="30000" dirty="0">
              <a:solidFill>
                <a:srgbClr val="93D60A"/>
              </a:solidFill>
              <a:latin typeface="Montserrat" pitchFamily="2" charset="0"/>
            </a:endParaRPr>
          </a:p>
        </p:txBody>
      </p:sp>
    </p:spTree>
    <p:extLst>
      <p:ext uri="{BB962C8B-B14F-4D97-AF65-F5344CB8AC3E}">
        <p14:creationId xmlns:p14="http://schemas.microsoft.com/office/powerpoint/2010/main" val="2411630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8" y="549275"/>
            <a:ext cx="9245115" cy="480131"/>
          </a:xfrm>
        </p:spPr>
        <p:txBody>
          <a:bodyPr wrap="square" anchor="t">
            <a:spAutoFit/>
          </a:bodyPr>
          <a:lstStyle/>
          <a:p>
            <a:pPr algn="l">
              <a:spcAft>
                <a:spcPts val="0"/>
              </a:spcAft>
            </a:pPr>
            <a:r>
              <a:rPr lang="ru-RU" sz="2800" b="1" dirty="0">
                <a:latin typeface="Montserrat" pitchFamily="2" charset="0"/>
              </a:rPr>
              <a:t> </a:t>
            </a:r>
          </a:p>
        </p:txBody>
      </p:sp>
      <p:sp>
        <p:nvSpPr>
          <p:cNvPr id="43" name="TextBox 42">
            <a:extLst>
              <a:ext uri="{FF2B5EF4-FFF2-40B4-BE49-F238E27FC236}">
                <a16:creationId xmlns:a16="http://schemas.microsoft.com/office/drawing/2014/main" id="{30EA7E0E-ACB3-5E4C-92EE-E2F12B234B8A}"/>
              </a:ext>
            </a:extLst>
          </p:cNvPr>
          <p:cNvSpPr txBox="1"/>
          <p:nvPr/>
        </p:nvSpPr>
        <p:spPr>
          <a:xfrm>
            <a:off x="1" y="6558747"/>
            <a:ext cx="36576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17</a:t>
            </a:r>
          </a:p>
        </p:txBody>
      </p:sp>
      <p:sp>
        <p:nvSpPr>
          <p:cNvPr id="31" name="Заголовок 1">
            <a:extLst>
              <a:ext uri="{FF2B5EF4-FFF2-40B4-BE49-F238E27FC236}">
                <a16:creationId xmlns:a16="http://schemas.microsoft.com/office/drawing/2014/main" id="{AA7208BA-8E83-C848-AD9D-6B5412DE6C7A}"/>
              </a:ext>
            </a:extLst>
          </p:cNvPr>
          <p:cNvSpPr txBox="1">
            <a:spLocks/>
          </p:cNvSpPr>
          <p:nvPr/>
        </p:nvSpPr>
        <p:spPr>
          <a:xfrm>
            <a:off x="944481" y="502701"/>
            <a:ext cx="8537141" cy="480131"/>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800" b="1" dirty="0">
                <a:latin typeface="Montserrat" pitchFamily="2" charset="0"/>
              </a:rPr>
              <a:t>НОВЫЕ ПРОСТРАНСТВА И ЛАБОРАТОРИИ</a:t>
            </a:r>
          </a:p>
        </p:txBody>
      </p:sp>
      <p:sp>
        <p:nvSpPr>
          <p:cNvPr id="2" name="Прямоугольник 1"/>
          <p:cNvSpPr/>
          <p:nvPr/>
        </p:nvSpPr>
        <p:spPr>
          <a:xfrm>
            <a:off x="949207" y="1143278"/>
            <a:ext cx="6088902" cy="307777"/>
          </a:xfrm>
          <a:prstGeom prst="rect">
            <a:avLst/>
          </a:prstGeom>
        </p:spPr>
        <p:txBody>
          <a:bodyPr wrap="square">
            <a:spAutoFit/>
          </a:bodyPr>
          <a:lstStyle/>
          <a:p>
            <a:pPr>
              <a:spcBef>
                <a:spcPts val="1200"/>
              </a:spcBef>
            </a:pPr>
            <a:r>
              <a:rPr lang="ru-RU" sz="1400" dirty="0">
                <a:latin typeface="Montserrat" panose="00000500000000000000" pitchFamily="2" charset="-52"/>
              </a:rPr>
              <a:t>Лаборатория биополимеров и </a:t>
            </a:r>
            <a:r>
              <a:rPr lang="ru-RU" sz="1400" dirty="0" err="1">
                <a:latin typeface="Montserrat" panose="00000500000000000000" pitchFamily="2" charset="-52"/>
              </a:rPr>
              <a:t>рециклинга</a:t>
            </a:r>
            <a:r>
              <a:rPr lang="ru-RU" sz="1400" dirty="0">
                <a:latin typeface="Montserrat" panose="00000500000000000000" pitchFamily="2" charset="-52"/>
              </a:rPr>
              <a:t> упаковки</a:t>
            </a:r>
            <a:endParaRPr lang="ru-RU" sz="1400" b="1" baseline="30000" dirty="0">
              <a:solidFill>
                <a:srgbClr val="93D60A"/>
              </a:solidFill>
              <a:latin typeface="Montserrat" pitchFamily="2" charset="0"/>
            </a:endParaRPr>
          </a:p>
        </p:txBody>
      </p:sp>
      <p:sp>
        <p:nvSpPr>
          <p:cNvPr id="23" name="Прямоугольник 22"/>
          <p:cNvSpPr/>
          <p:nvPr/>
        </p:nvSpPr>
        <p:spPr>
          <a:xfrm>
            <a:off x="944481" y="3713754"/>
            <a:ext cx="6088902" cy="307777"/>
          </a:xfrm>
          <a:prstGeom prst="rect">
            <a:avLst/>
          </a:prstGeom>
        </p:spPr>
        <p:txBody>
          <a:bodyPr wrap="square">
            <a:spAutoFit/>
          </a:bodyPr>
          <a:lstStyle/>
          <a:p>
            <a:pPr>
              <a:spcBef>
                <a:spcPts val="1200"/>
              </a:spcBef>
            </a:pPr>
            <a:r>
              <a:rPr lang="ru-RU" sz="1400" dirty="0">
                <a:latin typeface="Montserrat" panose="00000500000000000000" pitchFamily="2" charset="-52"/>
              </a:rPr>
              <a:t>Компьютерный класс</a:t>
            </a:r>
            <a:endParaRPr lang="ru-RU" sz="1400" b="1" baseline="30000" dirty="0">
              <a:solidFill>
                <a:srgbClr val="93D60A"/>
              </a:solidFill>
              <a:latin typeface="Montserrat" pitchFamily="2" charset="0"/>
            </a:endParaRPr>
          </a:p>
        </p:txBody>
      </p:sp>
      <p:sp>
        <p:nvSpPr>
          <p:cNvPr id="3" name="Прямоугольник 2">
            <a:extLst>
              <a:ext uri="{FF2B5EF4-FFF2-40B4-BE49-F238E27FC236}">
                <a16:creationId xmlns:a16="http://schemas.microsoft.com/office/drawing/2014/main" id="{464945B8-35BD-488C-9E03-63A5D6AE0E3B}"/>
              </a:ext>
            </a:extLst>
          </p:cNvPr>
          <p:cNvSpPr/>
          <p:nvPr/>
        </p:nvSpPr>
        <p:spPr>
          <a:xfrm>
            <a:off x="10068224" y="1872451"/>
            <a:ext cx="1726410" cy="825419"/>
          </a:xfrm>
          <a:prstGeom prst="rect">
            <a:avLst/>
          </a:prstGeom>
        </p:spPr>
        <p:txBody>
          <a:bodyPr wrap="square">
            <a:spAutoFit/>
          </a:bodyPr>
          <a:lstStyle/>
          <a:p>
            <a:pPr lvl="0">
              <a:lnSpc>
                <a:spcPct val="150000"/>
              </a:lnSpc>
            </a:pPr>
            <a:r>
              <a:rPr lang="ru-RU" sz="1100" b="1" dirty="0">
                <a:solidFill>
                  <a:srgbClr val="000000"/>
                </a:solidFill>
                <a:latin typeface="Montserrat SemiBold" pitchFamily="2" charset="0"/>
              </a:rPr>
              <a:t>г. Москва</a:t>
            </a:r>
            <a:br>
              <a:rPr lang="ru-RU" sz="1100" b="1" dirty="0">
                <a:solidFill>
                  <a:srgbClr val="000000"/>
                </a:solidFill>
                <a:latin typeface="Montserrat SemiBold" pitchFamily="2" charset="0"/>
              </a:rPr>
            </a:br>
            <a:r>
              <a:rPr lang="ru-RU" sz="1050" dirty="0">
                <a:solidFill>
                  <a:srgbClr val="000000"/>
                </a:solidFill>
                <a:latin typeface="Montserrat SemiBold" pitchFamily="2" charset="0"/>
              </a:rPr>
              <a:t>ул. Талалихина, д 33, стр. 1</a:t>
            </a:r>
            <a:endParaRPr lang="ru-RU" sz="1100" dirty="0">
              <a:solidFill>
                <a:srgbClr val="000000"/>
              </a:solidFill>
              <a:latin typeface="Montserrat" pitchFamily="2" charset="0"/>
            </a:endParaRPr>
          </a:p>
        </p:txBody>
      </p:sp>
      <p:sp>
        <p:nvSpPr>
          <p:cNvPr id="4" name="Прямоугольник 3">
            <a:extLst>
              <a:ext uri="{FF2B5EF4-FFF2-40B4-BE49-F238E27FC236}">
                <a16:creationId xmlns:a16="http://schemas.microsoft.com/office/drawing/2014/main" id="{384075FC-D304-4EAB-8438-423A57C9C459}"/>
              </a:ext>
            </a:extLst>
          </p:cNvPr>
          <p:cNvSpPr/>
          <p:nvPr/>
        </p:nvSpPr>
        <p:spPr>
          <a:xfrm>
            <a:off x="10068224" y="4496793"/>
            <a:ext cx="1888302" cy="803682"/>
          </a:xfrm>
          <a:prstGeom prst="rect">
            <a:avLst/>
          </a:prstGeom>
        </p:spPr>
        <p:txBody>
          <a:bodyPr wrap="square">
            <a:spAutoFit/>
          </a:bodyPr>
          <a:lstStyle/>
          <a:p>
            <a:pPr lvl="0">
              <a:lnSpc>
                <a:spcPct val="150000"/>
              </a:lnSpc>
            </a:pPr>
            <a:r>
              <a:rPr lang="ru-RU" sz="1100" b="1" dirty="0">
                <a:solidFill>
                  <a:srgbClr val="000000"/>
                </a:solidFill>
                <a:latin typeface="Montserrat SemiBold" pitchFamily="2" charset="0"/>
              </a:rPr>
              <a:t>г. Москва</a:t>
            </a:r>
            <a:br>
              <a:rPr lang="ru-RU" sz="1100" b="1" dirty="0">
                <a:solidFill>
                  <a:srgbClr val="000000"/>
                </a:solidFill>
                <a:latin typeface="Montserrat SemiBold" pitchFamily="2" charset="0"/>
              </a:rPr>
            </a:br>
            <a:r>
              <a:rPr lang="ru-RU" sz="1050" dirty="0">
                <a:solidFill>
                  <a:srgbClr val="000000"/>
                </a:solidFill>
                <a:latin typeface="Montserrat SemiBold" pitchFamily="2" charset="0"/>
              </a:rPr>
              <a:t>ул. Талалихина, д 33, стр. 1</a:t>
            </a:r>
            <a:endParaRPr lang="ru-RU" sz="1100" dirty="0">
              <a:solidFill>
                <a:srgbClr val="000000"/>
              </a:solidFill>
              <a:latin typeface="Montserrat" pitchFamily="2" charset="0"/>
            </a:endParaRPr>
          </a:p>
        </p:txBody>
      </p:sp>
      <p:pic>
        <p:nvPicPr>
          <p:cNvPr id="12" name="Рисунок 11">
            <a:extLst>
              <a:ext uri="{FF2B5EF4-FFF2-40B4-BE49-F238E27FC236}">
                <a16:creationId xmlns:a16="http://schemas.microsoft.com/office/drawing/2014/main" id="{4D1DA433-A296-4A9E-92B7-409BAFF9DB63}"/>
              </a:ext>
            </a:extLst>
          </p:cNvPr>
          <p:cNvPicPr>
            <a:picLocks noChangeAspect="1"/>
          </p:cNvPicPr>
          <p:nvPr/>
        </p:nvPicPr>
        <p:blipFill>
          <a:blip r:embed="rId4"/>
          <a:stretch>
            <a:fillRect/>
          </a:stretch>
        </p:blipFill>
        <p:spPr>
          <a:xfrm>
            <a:off x="944480" y="1701027"/>
            <a:ext cx="8971307" cy="2043137"/>
          </a:xfrm>
          <a:prstGeom prst="rect">
            <a:avLst/>
          </a:prstGeom>
        </p:spPr>
      </p:pic>
      <p:pic>
        <p:nvPicPr>
          <p:cNvPr id="14" name="Рисунок 13">
            <a:extLst>
              <a:ext uri="{FF2B5EF4-FFF2-40B4-BE49-F238E27FC236}">
                <a16:creationId xmlns:a16="http://schemas.microsoft.com/office/drawing/2014/main" id="{E3036807-AF44-4C28-8AB3-79CB7D935245}"/>
              </a:ext>
            </a:extLst>
          </p:cNvPr>
          <p:cNvPicPr>
            <a:picLocks noChangeAspect="1"/>
          </p:cNvPicPr>
          <p:nvPr/>
        </p:nvPicPr>
        <p:blipFill>
          <a:blip r:embed="rId5"/>
          <a:stretch>
            <a:fillRect/>
          </a:stretch>
        </p:blipFill>
        <p:spPr>
          <a:xfrm>
            <a:off x="746621" y="4149338"/>
            <a:ext cx="9306070" cy="2299146"/>
          </a:xfrm>
          <a:prstGeom prst="rect">
            <a:avLst/>
          </a:prstGeom>
        </p:spPr>
      </p:pic>
    </p:spTree>
    <p:extLst>
      <p:ext uri="{BB962C8B-B14F-4D97-AF65-F5344CB8AC3E}">
        <p14:creationId xmlns:p14="http://schemas.microsoft.com/office/powerpoint/2010/main" val="2385625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8" y="549275"/>
            <a:ext cx="9245115" cy="480131"/>
          </a:xfrm>
        </p:spPr>
        <p:txBody>
          <a:bodyPr wrap="square" anchor="t">
            <a:spAutoFit/>
          </a:bodyPr>
          <a:lstStyle/>
          <a:p>
            <a:pPr algn="l">
              <a:spcAft>
                <a:spcPts val="0"/>
              </a:spcAft>
            </a:pPr>
            <a:r>
              <a:rPr lang="ru-RU" sz="2800" b="1" dirty="0">
                <a:latin typeface="Montserrat" pitchFamily="2" charset="0"/>
              </a:rPr>
              <a:t> </a:t>
            </a:r>
          </a:p>
        </p:txBody>
      </p:sp>
      <p:sp>
        <p:nvSpPr>
          <p:cNvPr id="31" name="Заголовок 1">
            <a:extLst>
              <a:ext uri="{FF2B5EF4-FFF2-40B4-BE49-F238E27FC236}">
                <a16:creationId xmlns:a16="http://schemas.microsoft.com/office/drawing/2014/main" id="{AA7208BA-8E83-C848-AD9D-6B5412DE6C7A}"/>
              </a:ext>
            </a:extLst>
          </p:cNvPr>
          <p:cNvSpPr txBox="1">
            <a:spLocks/>
          </p:cNvSpPr>
          <p:nvPr/>
        </p:nvSpPr>
        <p:spPr>
          <a:xfrm>
            <a:off x="944481" y="502701"/>
            <a:ext cx="8537141" cy="480131"/>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800" b="1" dirty="0">
                <a:latin typeface="Montserrat" pitchFamily="2" charset="0"/>
              </a:rPr>
              <a:t>НОВЫЕ ПРОСТРАНСТВА И ЛАБОРАТОРИИ</a:t>
            </a:r>
          </a:p>
        </p:txBody>
      </p:sp>
      <p:sp>
        <p:nvSpPr>
          <p:cNvPr id="2" name="Прямоугольник 1"/>
          <p:cNvSpPr/>
          <p:nvPr/>
        </p:nvSpPr>
        <p:spPr>
          <a:xfrm>
            <a:off x="949207" y="1143278"/>
            <a:ext cx="6088902" cy="307777"/>
          </a:xfrm>
          <a:prstGeom prst="rect">
            <a:avLst/>
          </a:prstGeom>
        </p:spPr>
        <p:txBody>
          <a:bodyPr wrap="square">
            <a:spAutoFit/>
          </a:bodyPr>
          <a:lstStyle/>
          <a:p>
            <a:pPr>
              <a:spcBef>
                <a:spcPts val="1200"/>
              </a:spcBef>
            </a:pPr>
            <a:r>
              <a:rPr lang="ru-RU" sz="1400" dirty="0">
                <a:latin typeface="Montserrat" panose="00000500000000000000" pitchFamily="2" charset="-52"/>
              </a:rPr>
              <a:t>Лаборатория генетики и ПЦР-анализа</a:t>
            </a:r>
            <a:endParaRPr lang="ru-RU" sz="1400" b="1" baseline="30000" dirty="0">
              <a:solidFill>
                <a:srgbClr val="93D60A"/>
              </a:solidFill>
              <a:latin typeface="Montserrat" pitchFamily="2" charset="0"/>
            </a:endParaRPr>
          </a:p>
        </p:txBody>
      </p:sp>
      <p:sp>
        <p:nvSpPr>
          <p:cNvPr id="23" name="Прямоугольник 22"/>
          <p:cNvSpPr/>
          <p:nvPr/>
        </p:nvSpPr>
        <p:spPr>
          <a:xfrm>
            <a:off x="944481" y="3713754"/>
            <a:ext cx="6088902" cy="307777"/>
          </a:xfrm>
          <a:prstGeom prst="rect">
            <a:avLst/>
          </a:prstGeom>
        </p:spPr>
        <p:txBody>
          <a:bodyPr wrap="square">
            <a:spAutoFit/>
          </a:bodyPr>
          <a:lstStyle/>
          <a:p>
            <a:pPr>
              <a:spcBef>
                <a:spcPts val="1200"/>
              </a:spcBef>
            </a:pPr>
            <a:r>
              <a:rPr lang="ru-RU" sz="1400" dirty="0">
                <a:latin typeface="Montserrat" panose="00000500000000000000" pitchFamily="2" charset="-52"/>
              </a:rPr>
              <a:t>Библиотека будущего</a:t>
            </a:r>
            <a:endParaRPr lang="ru-RU" sz="1400" b="1" baseline="30000" dirty="0">
              <a:solidFill>
                <a:srgbClr val="93D60A"/>
              </a:solidFill>
              <a:latin typeface="Montserrat" pitchFamily="2" charset="0"/>
            </a:endParaRPr>
          </a:p>
        </p:txBody>
      </p:sp>
      <p:sp>
        <p:nvSpPr>
          <p:cNvPr id="15" name="TextBox 14">
            <a:extLst>
              <a:ext uri="{FF2B5EF4-FFF2-40B4-BE49-F238E27FC236}">
                <a16:creationId xmlns:a16="http://schemas.microsoft.com/office/drawing/2014/main" id="{8BCF0077-B32B-44E7-9C6C-EA45A4D8513A}"/>
              </a:ext>
            </a:extLst>
          </p:cNvPr>
          <p:cNvSpPr txBox="1"/>
          <p:nvPr/>
        </p:nvSpPr>
        <p:spPr>
          <a:xfrm>
            <a:off x="-45720" y="6573709"/>
            <a:ext cx="45720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18</a:t>
            </a:r>
          </a:p>
        </p:txBody>
      </p:sp>
      <p:sp>
        <p:nvSpPr>
          <p:cNvPr id="4" name="Прямоугольник 3">
            <a:extLst>
              <a:ext uri="{FF2B5EF4-FFF2-40B4-BE49-F238E27FC236}">
                <a16:creationId xmlns:a16="http://schemas.microsoft.com/office/drawing/2014/main" id="{8BF13F20-2A9E-4826-B32D-0DC6EADC362D}"/>
              </a:ext>
            </a:extLst>
          </p:cNvPr>
          <p:cNvSpPr/>
          <p:nvPr/>
        </p:nvSpPr>
        <p:spPr>
          <a:xfrm>
            <a:off x="10103141" y="2016082"/>
            <a:ext cx="2185711" cy="813877"/>
          </a:xfrm>
          <a:prstGeom prst="rect">
            <a:avLst/>
          </a:prstGeom>
        </p:spPr>
        <p:txBody>
          <a:bodyPr wrap="square">
            <a:spAutoFit/>
          </a:bodyPr>
          <a:lstStyle/>
          <a:p>
            <a:pPr lvl="0">
              <a:lnSpc>
                <a:spcPct val="150000"/>
              </a:lnSpc>
            </a:pPr>
            <a:r>
              <a:rPr lang="ru-RU" sz="1100" b="1" dirty="0">
                <a:solidFill>
                  <a:srgbClr val="000000"/>
                </a:solidFill>
                <a:latin typeface="Montserrat SemiBold" pitchFamily="2" charset="0"/>
              </a:rPr>
              <a:t>г. Москва</a:t>
            </a:r>
            <a:br>
              <a:rPr lang="ru-RU" sz="1100" b="1" dirty="0">
                <a:solidFill>
                  <a:srgbClr val="000000"/>
                </a:solidFill>
                <a:latin typeface="Montserrat SemiBold" pitchFamily="2" charset="0"/>
              </a:rPr>
            </a:br>
            <a:r>
              <a:rPr lang="ru-RU" sz="1050" dirty="0">
                <a:solidFill>
                  <a:srgbClr val="000000"/>
                </a:solidFill>
                <a:latin typeface="Montserrat SemiBold" pitchFamily="2" charset="0"/>
              </a:rPr>
              <a:t>ул. Талалихина, д 33, стр. 1</a:t>
            </a:r>
          </a:p>
          <a:p>
            <a:pPr lvl="0">
              <a:lnSpc>
                <a:spcPct val="150000"/>
              </a:lnSpc>
            </a:pPr>
            <a:r>
              <a:rPr lang="ru-RU" sz="1050" dirty="0">
                <a:solidFill>
                  <a:srgbClr val="000000"/>
                </a:solidFill>
                <a:latin typeface="Montserrat SemiBold" pitchFamily="2" charset="0"/>
              </a:rPr>
              <a:t>Ауд. 304</a:t>
            </a:r>
            <a:endParaRPr lang="ru-RU" sz="1100" dirty="0">
              <a:solidFill>
                <a:srgbClr val="000000"/>
              </a:solidFill>
              <a:latin typeface="Montserrat" pitchFamily="2" charset="0"/>
            </a:endParaRPr>
          </a:p>
        </p:txBody>
      </p:sp>
      <p:sp>
        <p:nvSpPr>
          <p:cNvPr id="16" name="Прямоугольник 15">
            <a:extLst>
              <a:ext uri="{FF2B5EF4-FFF2-40B4-BE49-F238E27FC236}">
                <a16:creationId xmlns:a16="http://schemas.microsoft.com/office/drawing/2014/main" id="{82003781-45F0-42CC-A659-64A73C89A38F}"/>
              </a:ext>
            </a:extLst>
          </p:cNvPr>
          <p:cNvSpPr/>
          <p:nvPr/>
        </p:nvSpPr>
        <p:spPr>
          <a:xfrm>
            <a:off x="10099324" y="4509010"/>
            <a:ext cx="2185711" cy="803682"/>
          </a:xfrm>
          <a:prstGeom prst="rect">
            <a:avLst/>
          </a:prstGeom>
        </p:spPr>
        <p:txBody>
          <a:bodyPr wrap="square">
            <a:spAutoFit/>
          </a:bodyPr>
          <a:lstStyle/>
          <a:p>
            <a:pPr lvl="0">
              <a:lnSpc>
                <a:spcPct val="150000"/>
              </a:lnSpc>
            </a:pPr>
            <a:r>
              <a:rPr lang="ru-RU" sz="1100" b="1" dirty="0">
                <a:solidFill>
                  <a:srgbClr val="000000"/>
                </a:solidFill>
                <a:latin typeface="Montserrat SemiBold" pitchFamily="2" charset="0"/>
              </a:rPr>
              <a:t>г. Москва</a:t>
            </a:r>
            <a:br>
              <a:rPr lang="ru-RU" sz="1100" b="1" dirty="0">
                <a:solidFill>
                  <a:srgbClr val="000000"/>
                </a:solidFill>
                <a:latin typeface="Montserrat SemiBold" pitchFamily="2" charset="0"/>
              </a:rPr>
            </a:br>
            <a:r>
              <a:rPr lang="ru-RU" sz="1050" dirty="0">
                <a:solidFill>
                  <a:srgbClr val="000000"/>
                </a:solidFill>
                <a:latin typeface="Montserrat SemiBold" pitchFamily="2" charset="0"/>
              </a:rPr>
              <a:t>Волоколамское шоссе, д. 11, корпус А, этаж 2</a:t>
            </a:r>
            <a:endParaRPr lang="ru-RU" sz="1100" dirty="0">
              <a:solidFill>
                <a:srgbClr val="000000"/>
              </a:solidFill>
              <a:latin typeface="Montserrat" pitchFamily="2" charset="0"/>
            </a:endParaRPr>
          </a:p>
        </p:txBody>
      </p:sp>
      <p:pic>
        <p:nvPicPr>
          <p:cNvPr id="11" name="Рисунок 10">
            <a:extLst>
              <a:ext uri="{FF2B5EF4-FFF2-40B4-BE49-F238E27FC236}">
                <a16:creationId xmlns:a16="http://schemas.microsoft.com/office/drawing/2014/main" id="{3EF69203-0EB7-46E8-A2A3-CBA5091EFE06}"/>
              </a:ext>
            </a:extLst>
          </p:cNvPr>
          <p:cNvPicPr>
            <a:picLocks noChangeAspect="1"/>
          </p:cNvPicPr>
          <p:nvPr/>
        </p:nvPicPr>
        <p:blipFill>
          <a:blip r:embed="rId4"/>
          <a:stretch>
            <a:fillRect/>
          </a:stretch>
        </p:blipFill>
        <p:spPr>
          <a:xfrm>
            <a:off x="848583" y="1611918"/>
            <a:ext cx="9235258" cy="2159655"/>
          </a:xfrm>
          <a:prstGeom prst="rect">
            <a:avLst/>
          </a:prstGeom>
        </p:spPr>
      </p:pic>
      <p:pic>
        <p:nvPicPr>
          <p:cNvPr id="13" name="Рисунок 12">
            <a:extLst>
              <a:ext uri="{FF2B5EF4-FFF2-40B4-BE49-F238E27FC236}">
                <a16:creationId xmlns:a16="http://schemas.microsoft.com/office/drawing/2014/main" id="{D0501CC4-A5A2-4DA3-B08B-826A493D9B5D}"/>
              </a:ext>
            </a:extLst>
          </p:cNvPr>
          <p:cNvPicPr>
            <a:picLocks noChangeAspect="1"/>
          </p:cNvPicPr>
          <p:nvPr/>
        </p:nvPicPr>
        <p:blipFill>
          <a:blip r:embed="rId5"/>
          <a:stretch>
            <a:fillRect/>
          </a:stretch>
        </p:blipFill>
        <p:spPr>
          <a:xfrm>
            <a:off x="848583" y="4339818"/>
            <a:ext cx="9169878" cy="2372390"/>
          </a:xfrm>
          <a:prstGeom prst="rect">
            <a:avLst/>
          </a:prstGeom>
        </p:spPr>
      </p:pic>
    </p:spTree>
    <p:extLst>
      <p:ext uri="{BB962C8B-B14F-4D97-AF65-F5344CB8AC3E}">
        <p14:creationId xmlns:p14="http://schemas.microsoft.com/office/powerpoint/2010/main" val="978156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450" y="490615"/>
            <a:ext cx="10103537" cy="404612"/>
          </a:xfrm>
          <a:prstGeom prst="rect">
            <a:avLst/>
          </a:prstGeom>
        </p:spPr>
        <p:txBody>
          <a:bodyPr vert="horz" wrap="square" lIns="0" tIns="16651" rIns="0" bIns="0" rtlCol="0">
            <a:spAutoFit/>
          </a:bodyPr>
          <a:lstStyle/>
          <a:p>
            <a:pPr marL="14479">
              <a:spcBef>
                <a:spcPts val="130"/>
              </a:spcBef>
            </a:pPr>
            <a:r>
              <a:rPr lang="ru-RU" sz="2800" b="1" dirty="0">
                <a:latin typeface="Montserrat" panose="00000500000000000000" pitchFamily="2" charset="-52"/>
              </a:rPr>
              <a:t>ИНЖИНИРИНГОВЫЙ</a:t>
            </a:r>
            <a:r>
              <a:rPr lang="ru-RU" sz="2800" b="1" spc="-11" dirty="0">
                <a:latin typeface="Montserrat" panose="00000500000000000000" pitchFamily="2" charset="-52"/>
              </a:rPr>
              <a:t> </a:t>
            </a:r>
            <a:r>
              <a:rPr lang="ru-RU" sz="2800" b="1" dirty="0">
                <a:latin typeface="Montserrat" panose="00000500000000000000" pitchFamily="2" charset="-52"/>
              </a:rPr>
              <a:t>ЦЕНТР</a:t>
            </a:r>
            <a:r>
              <a:rPr lang="ru-RU" sz="2800" b="1" spc="-11" dirty="0">
                <a:latin typeface="Montserrat" panose="00000500000000000000" pitchFamily="2" charset="-52"/>
              </a:rPr>
              <a:t> РОСБИОТЕХА</a:t>
            </a:r>
          </a:p>
        </p:txBody>
      </p:sp>
      <p:sp>
        <p:nvSpPr>
          <p:cNvPr id="3" name="object 3"/>
          <p:cNvSpPr/>
          <p:nvPr/>
        </p:nvSpPr>
        <p:spPr>
          <a:xfrm>
            <a:off x="4056478" y="1585651"/>
            <a:ext cx="1198928" cy="259913"/>
          </a:xfrm>
          <a:custGeom>
            <a:avLst/>
            <a:gdLst/>
            <a:ahLst/>
            <a:cxnLst/>
            <a:rect l="l" t="t" r="r" b="b"/>
            <a:pathLst>
              <a:path w="1051560" h="227965">
                <a:moveTo>
                  <a:pt x="937501" y="0"/>
                </a:moveTo>
                <a:lnTo>
                  <a:pt x="113677" y="0"/>
                </a:lnTo>
                <a:lnTo>
                  <a:pt x="69431" y="8932"/>
                </a:lnTo>
                <a:lnTo>
                  <a:pt x="33297" y="33293"/>
                </a:lnTo>
                <a:lnTo>
                  <a:pt x="8934" y="69426"/>
                </a:lnTo>
                <a:lnTo>
                  <a:pt x="0" y="113677"/>
                </a:lnTo>
                <a:lnTo>
                  <a:pt x="8934" y="157921"/>
                </a:lnTo>
                <a:lnTo>
                  <a:pt x="33297" y="194051"/>
                </a:lnTo>
                <a:lnTo>
                  <a:pt x="69431" y="218410"/>
                </a:lnTo>
                <a:lnTo>
                  <a:pt x="113677" y="227342"/>
                </a:lnTo>
                <a:lnTo>
                  <a:pt x="937501" y="227342"/>
                </a:lnTo>
                <a:lnTo>
                  <a:pt x="981747" y="218410"/>
                </a:lnTo>
                <a:lnTo>
                  <a:pt x="1017881" y="194051"/>
                </a:lnTo>
                <a:lnTo>
                  <a:pt x="1042244" y="157921"/>
                </a:lnTo>
                <a:lnTo>
                  <a:pt x="1051179" y="113677"/>
                </a:lnTo>
                <a:lnTo>
                  <a:pt x="1042244" y="69426"/>
                </a:lnTo>
                <a:lnTo>
                  <a:pt x="1017881" y="33293"/>
                </a:lnTo>
                <a:lnTo>
                  <a:pt x="981747" y="8932"/>
                </a:lnTo>
                <a:lnTo>
                  <a:pt x="937501" y="0"/>
                </a:lnTo>
                <a:close/>
              </a:path>
            </a:pathLst>
          </a:custGeom>
          <a:solidFill>
            <a:srgbClr val="8DC63F"/>
          </a:solidFill>
        </p:spPr>
        <p:txBody>
          <a:bodyPr wrap="square" lIns="0" tIns="0" rIns="0" bIns="0" rtlCol="0"/>
          <a:lstStyle/>
          <a:p>
            <a:pPr defTabSz="1042507"/>
            <a:endParaRPr sz="2052" kern="0">
              <a:solidFill>
                <a:sysClr val="windowText" lastClr="000000"/>
              </a:solidFill>
            </a:endParaRPr>
          </a:p>
        </p:txBody>
      </p:sp>
      <p:sp>
        <p:nvSpPr>
          <p:cNvPr id="5" name="object 5"/>
          <p:cNvSpPr/>
          <p:nvPr/>
        </p:nvSpPr>
        <p:spPr>
          <a:xfrm>
            <a:off x="484463" y="1590530"/>
            <a:ext cx="1198928" cy="259913"/>
          </a:xfrm>
          <a:custGeom>
            <a:avLst/>
            <a:gdLst/>
            <a:ahLst/>
            <a:cxnLst/>
            <a:rect l="l" t="t" r="r" b="b"/>
            <a:pathLst>
              <a:path w="1051560" h="227965">
                <a:moveTo>
                  <a:pt x="113677" y="0"/>
                </a:moveTo>
                <a:lnTo>
                  <a:pt x="69431" y="8932"/>
                </a:lnTo>
                <a:lnTo>
                  <a:pt x="33297" y="33293"/>
                </a:lnTo>
                <a:lnTo>
                  <a:pt x="8934" y="69426"/>
                </a:lnTo>
                <a:lnTo>
                  <a:pt x="0" y="113677"/>
                </a:lnTo>
                <a:lnTo>
                  <a:pt x="8934" y="157921"/>
                </a:lnTo>
                <a:lnTo>
                  <a:pt x="33297" y="194051"/>
                </a:lnTo>
                <a:lnTo>
                  <a:pt x="69431" y="218410"/>
                </a:lnTo>
                <a:lnTo>
                  <a:pt x="113677" y="227342"/>
                </a:lnTo>
                <a:lnTo>
                  <a:pt x="937501" y="227342"/>
                </a:lnTo>
                <a:lnTo>
                  <a:pt x="981747" y="218410"/>
                </a:lnTo>
                <a:lnTo>
                  <a:pt x="1017881" y="194051"/>
                </a:lnTo>
                <a:lnTo>
                  <a:pt x="1042244" y="157921"/>
                </a:lnTo>
                <a:lnTo>
                  <a:pt x="1051179" y="113677"/>
                </a:lnTo>
                <a:lnTo>
                  <a:pt x="1042244" y="69426"/>
                </a:lnTo>
                <a:lnTo>
                  <a:pt x="1017881" y="33293"/>
                </a:lnTo>
                <a:lnTo>
                  <a:pt x="981747" y="8932"/>
                </a:lnTo>
                <a:lnTo>
                  <a:pt x="937501" y="0"/>
                </a:lnTo>
                <a:lnTo>
                  <a:pt x="113677" y="0"/>
                </a:lnTo>
                <a:close/>
              </a:path>
            </a:pathLst>
          </a:custGeom>
          <a:ln w="8559">
            <a:solidFill>
              <a:srgbClr val="8DC63F"/>
            </a:solidFill>
          </a:ln>
        </p:spPr>
        <p:txBody>
          <a:bodyPr wrap="square" lIns="0" tIns="0" rIns="0" bIns="0" rtlCol="0"/>
          <a:lstStyle/>
          <a:p>
            <a:pPr defTabSz="1042507"/>
            <a:endParaRPr sz="2052" kern="0">
              <a:solidFill>
                <a:sysClr val="windowText" lastClr="000000"/>
              </a:solidFill>
            </a:endParaRPr>
          </a:p>
        </p:txBody>
      </p:sp>
      <p:sp>
        <p:nvSpPr>
          <p:cNvPr id="6" name="object 6"/>
          <p:cNvSpPr txBox="1"/>
          <p:nvPr/>
        </p:nvSpPr>
        <p:spPr>
          <a:xfrm>
            <a:off x="689094" y="1610877"/>
            <a:ext cx="1120012" cy="843696"/>
          </a:xfrm>
          <a:prstGeom prst="rect">
            <a:avLst/>
          </a:prstGeom>
        </p:spPr>
        <p:txBody>
          <a:bodyPr vert="horz" wrap="square" lIns="0" tIns="18100" rIns="0" bIns="0" rtlCol="0">
            <a:spAutoFit/>
          </a:bodyPr>
          <a:lstStyle/>
          <a:p>
            <a:pPr marL="14479" defTabSz="1042507">
              <a:spcBef>
                <a:spcPts val="143"/>
              </a:spcBef>
            </a:pPr>
            <a:r>
              <a:rPr sz="1197" b="1" i="1" kern="0" dirty="0">
                <a:solidFill>
                  <a:srgbClr val="94C13D"/>
                </a:solidFill>
                <a:latin typeface="Montserrat" panose="00000500000000000000" pitchFamily="2" charset="-52"/>
                <a:cs typeface="Verdana"/>
              </a:rPr>
              <a:t>2022 ГОД</a:t>
            </a:r>
            <a:endParaRPr sz="1197" kern="0" dirty="0">
              <a:solidFill>
                <a:sysClr val="windowText" lastClr="000000"/>
              </a:solidFill>
              <a:latin typeface="Montserrat" panose="00000500000000000000" pitchFamily="2" charset="-52"/>
              <a:cs typeface="Verdana"/>
            </a:endParaRPr>
          </a:p>
          <a:p>
            <a:pPr marL="15927" defTabSz="1042507">
              <a:lnSpc>
                <a:spcPts val="1146"/>
              </a:lnSpc>
              <a:spcBef>
                <a:spcPts val="832"/>
              </a:spcBef>
            </a:pPr>
            <a:r>
              <a:rPr sz="969" b="1" kern="0" spc="-23" dirty="0">
                <a:latin typeface="Montserrat" panose="00000500000000000000" pitchFamily="2" charset="-52"/>
                <a:cs typeface="Verdana"/>
              </a:rPr>
              <a:t>РЕАЛИЗОВАНО</a:t>
            </a:r>
            <a:r>
              <a:rPr sz="969" b="1" kern="0" spc="-23" dirty="0">
                <a:solidFill>
                  <a:srgbClr val="231F20"/>
                </a:solidFill>
                <a:latin typeface="Verdana"/>
                <a:cs typeface="Verdana"/>
              </a:rPr>
              <a:t>:</a:t>
            </a:r>
            <a:endParaRPr sz="969" kern="0" dirty="0">
              <a:solidFill>
                <a:sysClr val="windowText" lastClr="000000"/>
              </a:solidFill>
              <a:latin typeface="Verdana"/>
              <a:cs typeface="Verdana"/>
            </a:endParaRPr>
          </a:p>
          <a:p>
            <a:pPr marL="15927" defTabSz="1042507">
              <a:lnSpc>
                <a:spcPts val="3061"/>
              </a:lnSpc>
            </a:pPr>
            <a:r>
              <a:rPr lang="ru-RU" sz="2800" b="1" kern="0" spc="-11" dirty="0">
                <a:solidFill>
                  <a:srgbClr val="8DC63F"/>
                </a:solidFill>
                <a:latin typeface="Montserrat" panose="00000500000000000000" pitchFamily="2" charset="-52"/>
                <a:cs typeface="Verdana"/>
              </a:rPr>
              <a:t>11</a:t>
            </a:r>
            <a:r>
              <a:rPr lang="ru-RU" sz="1140" b="1" kern="0" spc="-11" dirty="0">
                <a:solidFill>
                  <a:srgbClr val="8DC63F"/>
                </a:solidFill>
                <a:latin typeface="Verdana"/>
                <a:cs typeface="Verdana"/>
              </a:rPr>
              <a:t> </a:t>
            </a:r>
            <a:r>
              <a:rPr sz="1140" b="1" kern="0" spc="-11" dirty="0" err="1">
                <a:solidFill>
                  <a:srgbClr val="8DC63F"/>
                </a:solidFill>
                <a:latin typeface="Montserrat" panose="00000500000000000000" pitchFamily="2" charset="-52"/>
                <a:cs typeface="Verdana"/>
              </a:rPr>
              <a:t>проектов</a:t>
            </a:r>
            <a:endParaRPr sz="1140" kern="0" dirty="0">
              <a:solidFill>
                <a:sysClr val="windowText" lastClr="000000"/>
              </a:solidFill>
              <a:latin typeface="Montserrat" panose="00000500000000000000" pitchFamily="2" charset="-52"/>
              <a:cs typeface="Verdana"/>
            </a:endParaRPr>
          </a:p>
        </p:txBody>
      </p:sp>
      <p:sp>
        <p:nvSpPr>
          <p:cNvPr id="7" name="object 7"/>
          <p:cNvSpPr txBox="1"/>
          <p:nvPr/>
        </p:nvSpPr>
        <p:spPr>
          <a:xfrm>
            <a:off x="4261121" y="1606348"/>
            <a:ext cx="1148249" cy="843696"/>
          </a:xfrm>
          <a:prstGeom prst="rect">
            <a:avLst/>
          </a:prstGeom>
        </p:spPr>
        <p:txBody>
          <a:bodyPr vert="horz" wrap="square" lIns="0" tIns="18100" rIns="0" bIns="0" rtlCol="0">
            <a:spAutoFit/>
          </a:bodyPr>
          <a:lstStyle/>
          <a:p>
            <a:pPr marL="14479" defTabSz="1042507">
              <a:spcBef>
                <a:spcPts val="143"/>
              </a:spcBef>
            </a:pPr>
            <a:r>
              <a:rPr sz="1197" b="1" i="1" kern="0" dirty="0">
                <a:solidFill>
                  <a:srgbClr val="FFFFFF"/>
                </a:solidFill>
                <a:latin typeface="Montserrat" panose="00000500000000000000" pitchFamily="2" charset="-52"/>
                <a:cs typeface="Verdana"/>
              </a:rPr>
              <a:t>2023 ГОД</a:t>
            </a:r>
            <a:endParaRPr sz="1197" kern="0" dirty="0">
              <a:solidFill>
                <a:sysClr val="windowText" lastClr="000000"/>
              </a:solidFill>
              <a:latin typeface="Montserrat" panose="00000500000000000000" pitchFamily="2" charset="-52"/>
              <a:cs typeface="Verdana"/>
            </a:endParaRPr>
          </a:p>
          <a:p>
            <a:pPr marL="15927" defTabSz="1042507">
              <a:lnSpc>
                <a:spcPts val="1146"/>
              </a:lnSpc>
              <a:spcBef>
                <a:spcPts val="832"/>
              </a:spcBef>
            </a:pPr>
            <a:r>
              <a:rPr sz="969" b="1" kern="0" spc="-11" dirty="0">
                <a:solidFill>
                  <a:srgbClr val="231F20"/>
                </a:solidFill>
                <a:latin typeface="Montserrat" panose="00000500000000000000" pitchFamily="2" charset="-52"/>
                <a:cs typeface="Verdana"/>
              </a:rPr>
              <a:t>РЕАЛИЗОВАНО</a:t>
            </a:r>
            <a:r>
              <a:rPr sz="969" b="1" kern="0" spc="-11" dirty="0">
                <a:solidFill>
                  <a:srgbClr val="231F20"/>
                </a:solidFill>
                <a:latin typeface="Verdana"/>
                <a:cs typeface="Verdana"/>
              </a:rPr>
              <a:t>:</a:t>
            </a:r>
            <a:endParaRPr sz="969" kern="0" dirty="0">
              <a:solidFill>
                <a:sysClr val="windowText" lastClr="000000"/>
              </a:solidFill>
              <a:latin typeface="Verdana"/>
              <a:cs typeface="Verdana"/>
            </a:endParaRPr>
          </a:p>
          <a:p>
            <a:pPr marL="15927" defTabSz="1042507">
              <a:lnSpc>
                <a:spcPts val="3061"/>
              </a:lnSpc>
            </a:pPr>
            <a:r>
              <a:rPr sz="2800" b="1" kern="0" dirty="0">
                <a:solidFill>
                  <a:srgbClr val="8DC63F"/>
                </a:solidFill>
                <a:latin typeface="Montserrat" panose="00000500000000000000" pitchFamily="2" charset="-52"/>
                <a:cs typeface="Verdana"/>
              </a:rPr>
              <a:t>23</a:t>
            </a:r>
            <a:r>
              <a:rPr sz="2565" b="1" kern="0" spc="-536" dirty="0">
                <a:solidFill>
                  <a:srgbClr val="8DC63F"/>
                </a:solidFill>
                <a:latin typeface="Verdana"/>
                <a:cs typeface="Verdana"/>
              </a:rPr>
              <a:t> </a:t>
            </a:r>
            <a:r>
              <a:rPr sz="1140" b="1" kern="0" spc="-11" dirty="0">
                <a:solidFill>
                  <a:srgbClr val="8DC63F"/>
                </a:solidFill>
                <a:latin typeface="Montserrat" panose="00000500000000000000" pitchFamily="2" charset="-52"/>
                <a:cs typeface="Verdana"/>
              </a:rPr>
              <a:t>проекта</a:t>
            </a:r>
            <a:endParaRPr sz="1140" kern="0" dirty="0">
              <a:solidFill>
                <a:sysClr val="windowText" lastClr="000000"/>
              </a:solidFill>
              <a:latin typeface="Montserrat" panose="00000500000000000000" pitchFamily="2" charset="-52"/>
              <a:cs typeface="Verdana"/>
            </a:endParaRPr>
          </a:p>
        </p:txBody>
      </p:sp>
      <p:sp>
        <p:nvSpPr>
          <p:cNvPr id="9" name="object 9"/>
          <p:cNvSpPr txBox="1"/>
          <p:nvPr/>
        </p:nvSpPr>
        <p:spPr>
          <a:xfrm>
            <a:off x="1221623" y="2792622"/>
            <a:ext cx="2448536" cy="1762754"/>
          </a:xfrm>
          <a:prstGeom prst="rect">
            <a:avLst/>
          </a:prstGeom>
        </p:spPr>
        <p:txBody>
          <a:bodyPr vert="horz" wrap="square" lIns="0" tIns="15204" rIns="0" bIns="0" rtlCol="0">
            <a:spAutoFit/>
          </a:bodyPr>
          <a:lstStyle/>
          <a:p>
            <a:pPr marL="14479" defTabSz="1042507">
              <a:lnSpc>
                <a:spcPts val="1100"/>
              </a:lnSpc>
              <a:spcBef>
                <a:spcPts val="120"/>
              </a:spcBef>
            </a:pPr>
            <a:r>
              <a:rPr sz="969" b="1" kern="0" spc="-29" dirty="0">
                <a:latin typeface="Montserrat" panose="00000500000000000000" pitchFamily="2" charset="-52"/>
                <a:cs typeface="Verdana"/>
              </a:rPr>
              <a:t>САМОСТОЯТЕЛЬНО</a:t>
            </a:r>
            <a:r>
              <a:rPr sz="969" b="1" kern="0" spc="51" dirty="0">
                <a:latin typeface="Montserrat" panose="00000500000000000000" pitchFamily="2" charset="-52"/>
                <a:cs typeface="Verdana"/>
              </a:rPr>
              <a:t> </a:t>
            </a:r>
            <a:r>
              <a:rPr sz="969" b="1" kern="0" spc="-11" dirty="0">
                <a:latin typeface="Montserrat" panose="00000500000000000000" pitchFamily="2" charset="-52"/>
                <a:cs typeface="Verdana"/>
              </a:rPr>
              <a:t>РЕАЛИЗОВАНО</a:t>
            </a:r>
            <a:endParaRPr sz="969" kern="0" dirty="0">
              <a:latin typeface="Montserrat" panose="00000500000000000000" pitchFamily="2" charset="-52"/>
              <a:cs typeface="Verdana"/>
            </a:endParaRPr>
          </a:p>
          <a:p>
            <a:pPr marL="14479" defTabSz="1042507">
              <a:lnSpc>
                <a:spcPts val="2211"/>
              </a:lnSpc>
            </a:pPr>
            <a:r>
              <a:rPr sz="1995" b="1" kern="0" dirty="0">
                <a:latin typeface="Montserrat" panose="00000500000000000000" pitchFamily="2" charset="-52"/>
                <a:cs typeface="Verdana"/>
              </a:rPr>
              <a:t>8 </a:t>
            </a:r>
            <a:r>
              <a:rPr sz="912" b="1" kern="0" dirty="0">
                <a:latin typeface="Montserrat" panose="00000500000000000000" pitchFamily="2" charset="-52"/>
                <a:cs typeface="Verdana"/>
              </a:rPr>
              <a:t>проектов</a:t>
            </a:r>
            <a:endParaRPr sz="912" kern="0" dirty="0">
              <a:latin typeface="Montserrat" panose="00000500000000000000" pitchFamily="2" charset="-52"/>
              <a:cs typeface="Verdana"/>
            </a:endParaRPr>
          </a:p>
          <a:p>
            <a:pPr marL="14479" defTabSz="1042507">
              <a:lnSpc>
                <a:spcPts val="2274"/>
              </a:lnSpc>
            </a:pPr>
            <a:r>
              <a:rPr sz="1995" b="1" kern="0" dirty="0">
                <a:latin typeface="Montserrat" panose="00000500000000000000" pitchFamily="2" charset="-52"/>
                <a:cs typeface="Verdana"/>
              </a:rPr>
              <a:t>166 375 486 </a:t>
            </a:r>
            <a:r>
              <a:rPr sz="912" b="1" kern="0" dirty="0">
                <a:latin typeface="Montserrat" panose="00000500000000000000" pitchFamily="2" charset="-52"/>
                <a:cs typeface="Verdana"/>
              </a:rPr>
              <a:t>руб.</a:t>
            </a:r>
            <a:endParaRPr sz="912" kern="0" dirty="0">
              <a:latin typeface="Montserrat" panose="00000500000000000000" pitchFamily="2" charset="-52"/>
              <a:cs typeface="Verdana"/>
            </a:endParaRPr>
          </a:p>
          <a:p>
            <a:pPr marL="587858" marR="188231" defTabSz="1042507">
              <a:spcBef>
                <a:spcPts val="1938"/>
              </a:spcBef>
            </a:pPr>
            <a:r>
              <a:rPr sz="969" b="1" kern="0" spc="-23" dirty="0">
                <a:latin typeface="Montserrat" panose="00000500000000000000" pitchFamily="2" charset="-52"/>
                <a:cs typeface="Verdana"/>
              </a:rPr>
              <a:t>ПРИ</a:t>
            </a:r>
            <a:r>
              <a:rPr sz="969" b="1" kern="0" spc="-57" dirty="0">
                <a:latin typeface="Montserrat" panose="00000500000000000000" pitchFamily="2" charset="-52"/>
                <a:cs typeface="Verdana"/>
              </a:rPr>
              <a:t> </a:t>
            </a:r>
            <a:r>
              <a:rPr sz="969" b="1" kern="0" spc="-11" dirty="0">
                <a:latin typeface="Montserrat" panose="00000500000000000000" pitchFamily="2" charset="-52"/>
                <a:cs typeface="Verdana"/>
              </a:rPr>
              <a:t>УЧАСТИИ </a:t>
            </a:r>
            <a:r>
              <a:rPr sz="969" b="1" kern="0" spc="-34" dirty="0">
                <a:latin typeface="Montserrat" panose="00000500000000000000" pitchFamily="2" charset="-52"/>
                <a:cs typeface="Verdana"/>
              </a:rPr>
              <a:t>ИНСТИТУТОВ</a:t>
            </a:r>
            <a:r>
              <a:rPr sz="969" b="1" kern="0" spc="-51" dirty="0">
                <a:latin typeface="Montserrat" panose="00000500000000000000" pitchFamily="2" charset="-52"/>
                <a:cs typeface="Verdana"/>
              </a:rPr>
              <a:t> </a:t>
            </a:r>
            <a:r>
              <a:rPr sz="969" b="1" kern="0" dirty="0">
                <a:latin typeface="Montserrat" panose="00000500000000000000" pitchFamily="2" charset="-52"/>
                <a:cs typeface="Verdana"/>
              </a:rPr>
              <a:t>И</a:t>
            </a:r>
            <a:r>
              <a:rPr sz="969" b="1" kern="0" spc="-51" dirty="0">
                <a:latin typeface="Montserrat" panose="00000500000000000000" pitchFamily="2" charset="-52"/>
                <a:cs typeface="Verdana"/>
              </a:rPr>
              <a:t> </a:t>
            </a:r>
            <a:r>
              <a:rPr sz="969" b="1" kern="0" spc="-11" dirty="0">
                <a:latin typeface="Montserrat" panose="00000500000000000000" pitchFamily="2" charset="-52"/>
                <a:cs typeface="Verdana"/>
              </a:rPr>
              <a:t>КАФЕДР</a:t>
            </a:r>
            <a:endParaRPr sz="969" kern="0" dirty="0">
              <a:latin typeface="Montserrat" panose="00000500000000000000" pitchFamily="2" charset="-52"/>
              <a:cs typeface="Verdana"/>
            </a:endParaRPr>
          </a:p>
          <a:p>
            <a:pPr marL="587858" defTabSz="1042507">
              <a:lnSpc>
                <a:spcPts val="1881"/>
              </a:lnSpc>
            </a:pPr>
            <a:r>
              <a:rPr sz="1596" b="1" kern="0" dirty="0">
                <a:latin typeface="Montserrat" panose="00000500000000000000" pitchFamily="2" charset="-52"/>
                <a:cs typeface="Verdana"/>
              </a:rPr>
              <a:t>4 </a:t>
            </a:r>
            <a:r>
              <a:rPr sz="912" b="1" kern="0" dirty="0">
                <a:latin typeface="Montserrat" panose="00000500000000000000" pitchFamily="2" charset="-52"/>
                <a:cs typeface="Verdana"/>
              </a:rPr>
              <a:t>проекта</a:t>
            </a:r>
            <a:endParaRPr sz="912" kern="0" dirty="0">
              <a:latin typeface="Montserrat" panose="00000500000000000000" pitchFamily="2" charset="-52"/>
              <a:cs typeface="Verdana"/>
            </a:endParaRPr>
          </a:p>
          <a:p>
            <a:pPr marL="587858" defTabSz="1042507">
              <a:lnSpc>
                <a:spcPts val="1897"/>
              </a:lnSpc>
            </a:pPr>
            <a:r>
              <a:rPr sz="1596" b="1" kern="0" dirty="0">
                <a:latin typeface="Montserrat" panose="00000500000000000000" pitchFamily="2" charset="-52"/>
                <a:cs typeface="Verdana"/>
              </a:rPr>
              <a:t>124 619 497 </a:t>
            </a:r>
            <a:r>
              <a:rPr sz="912" b="1" kern="0" dirty="0">
                <a:latin typeface="Montserrat" panose="00000500000000000000" pitchFamily="2" charset="-52"/>
                <a:cs typeface="Verdana"/>
              </a:rPr>
              <a:t>руб.</a:t>
            </a:r>
            <a:endParaRPr sz="912" kern="0" dirty="0">
              <a:latin typeface="Montserrat" panose="00000500000000000000" pitchFamily="2" charset="-52"/>
              <a:cs typeface="Verdana"/>
            </a:endParaRPr>
          </a:p>
        </p:txBody>
      </p:sp>
      <p:sp>
        <p:nvSpPr>
          <p:cNvPr id="11" name="object 11"/>
          <p:cNvSpPr txBox="1"/>
          <p:nvPr/>
        </p:nvSpPr>
        <p:spPr>
          <a:xfrm>
            <a:off x="4696863" y="2678111"/>
            <a:ext cx="2448536" cy="754401"/>
          </a:xfrm>
          <a:prstGeom prst="rect">
            <a:avLst/>
          </a:prstGeom>
        </p:spPr>
        <p:txBody>
          <a:bodyPr vert="horz" wrap="square" lIns="0" tIns="15204" rIns="0" bIns="0" rtlCol="0">
            <a:spAutoFit/>
          </a:bodyPr>
          <a:lstStyle/>
          <a:p>
            <a:pPr marL="14479" defTabSz="1042507">
              <a:spcBef>
                <a:spcPts val="120"/>
              </a:spcBef>
            </a:pPr>
            <a:r>
              <a:rPr sz="969" b="1" kern="0" spc="-29" dirty="0">
                <a:latin typeface="Montserrat" panose="00000500000000000000" pitchFamily="2" charset="-52"/>
                <a:cs typeface="Verdana"/>
              </a:rPr>
              <a:t>САМОСТОЯТЕЛЬНО</a:t>
            </a:r>
            <a:r>
              <a:rPr sz="969" b="1" kern="0" spc="51" dirty="0">
                <a:latin typeface="Montserrat" panose="00000500000000000000" pitchFamily="2" charset="-52"/>
                <a:cs typeface="Verdana"/>
              </a:rPr>
              <a:t> </a:t>
            </a:r>
            <a:r>
              <a:rPr sz="969" b="1" kern="0" spc="-11" dirty="0">
                <a:latin typeface="Montserrat" panose="00000500000000000000" pitchFamily="2" charset="-52"/>
                <a:cs typeface="Verdana"/>
              </a:rPr>
              <a:t>РЕАЛИЗОВАНО</a:t>
            </a:r>
            <a:endParaRPr sz="969" kern="0" dirty="0">
              <a:latin typeface="Montserrat" panose="00000500000000000000" pitchFamily="2" charset="-52"/>
              <a:cs typeface="Verdana"/>
            </a:endParaRPr>
          </a:p>
          <a:p>
            <a:pPr marL="14479" defTabSz="1042507">
              <a:lnSpc>
                <a:spcPts val="2274"/>
              </a:lnSpc>
              <a:spcBef>
                <a:spcPts val="29"/>
              </a:spcBef>
            </a:pPr>
            <a:r>
              <a:rPr sz="1995" b="1" kern="0" dirty="0">
                <a:latin typeface="Montserrat" panose="00000500000000000000" pitchFamily="2" charset="-52"/>
                <a:cs typeface="Verdana"/>
              </a:rPr>
              <a:t>18 </a:t>
            </a:r>
            <a:r>
              <a:rPr sz="912" b="1" kern="0" dirty="0">
                <a:latin typeface="Montserrat" panose="00000500000000000000" pitchFamily="2" charset="-52"/>
                <a:cs typeface="Verdana"/>
              </a:rPr>
              <a:t>проектов</a:t>
            </a:r>
            <a:endParaRPr sz="912" kern="0" dirty="0">
              <a:latin typeface="Montserrat" panose="00000500000000000000" pitchFamily="2" charset="-52"/>
              <a:cs typeface="Verdana"/>
            </a:endParaRPr>
          </a:p>
          <a:p>
            <a:pPr marL="14479" defTabSz="1042507">
              <a:lnSpc>
                <a:spcPts val="2274"/>
              </a:lnSpc>
            </a:pPr>
            <a:r>
              <a:rPr sz="1995" b="1" kern="0" dirty="0">
                <a:latin typeface="Montserrat" panose="00000500000000000000" pitchFamily="2" charset="-52"/>
                <a:cs typeface="Verdana"/>
              </a:rPr>
              <a:t>57 631 654 </a:t>
            </a:r>
            <a:r>
              <a:rPr sz="912" b="1" kern="0" dirty="0">
                <a:latin typeface="Montserrat" panose="00000500000000000000" pitchFamily="2" charset="-52"/>
                <a:cs typeface="Verdana"/>
              </a:rPr>
              <a:t>руб</a:t>
            </a:r>
            <a:r>
              <a:rPr sz="912" b="1" kern="0" dirty="0">
                <a:solidFill>
                  <a:srgbClr val="42286B"/>
                </a:solidFill>
                <a:latin typeface="Verdana"/>
                <a:cs typeface="Verdana"/>
              </a:rPr>
              <a:t>.</a:t>
            </a:r>
            <a:endParaRPr sz="912" kern="0" dirty="0">
              <a:solidFill>
                <a:sysClr val="windowText" lastClr="000000"/>
              </a:solidFill>
              <a:latin typeface="Verdana"/>
              <a:cs typeface="Verdana"/>
            </a:endParaRPr>
          </a:p>
        </p:txBody>
      </p:sp>
      <p:sp>
        <p:nvSpPr>
          <p:cNvPr id="14" name="object 14"/>
          <p:cNvSpPr txBox="1"/>
          <p:nvPr/>
        </p:nvSpPr>
        <p:spPr>
          <a:xfrm>
            <a:off x="1221623" y="4800880"/>
            <a:ext cx="2287810" cy="664633"/>
          </a:xfrm>
          <a:prstGeom prst="rect">
            <a:avLst/>
          </a:prstGeom>
        </p:spPr>
        <p:txBody>
          <a:bodyPr vert="horz" wrap="square" lIns="0" tIns="15204" rIns="0" bIns="0" rtlCol="0">
            <a:spAutoFit/>
          </a:bodyPr>
          <a:lstStyle/>
          <a:p>
            <a:pPr marL="14479" defTabSz="1042507">
              <a:spcBef>
                <a:spcPts val="120"/>
              </a:spcBef>
            </a:pPr>
            <a:r>
              <a:rPr sz="969" b="1" kern="0" dirty="0">
                <a:solidFill>
                  <a:srgbClr val="231F20"/>
                </a:solidFill>
                <a:latin typeface="Montserrat" panose="00000500000000000000" pitchFamily="2" charset="-52"/>
                <a:cs typeface="Verdana"/>
              </a:rPr>
              <a:t>ИНЖИНИРИНГОВЫЙ ЦЕНТР ДПО</a:t>
            </a:r>
            <a:endParaRPr sz="969" kern="0" dirty="0">
              <a:solidFill>
                <a:sysClr val="windowText" lastClr="000000"/>
              </a:solidFill>
              <a:latin typeface="Montserrat" panose="00000500000000000000" pitchFamily="2" charset="-52"/>
              <a:cs typeface="Verdana"/>
            </a:endParaRPr>
          </a:p>
          <a:p>
            <a:pPr marL="14479" defTabSz="1042507">
              <a:lnSpc>
                <a:spcPts val="1869"/>
              </a:lnSpc>
              <a:spcBef>
                <a:spcPts val="57"/>
              </a:spcBef>
            </a:pPr>
            <a:r>
              <a:rPr sz="1596" b="1" kern="0" dirty="0">
                <a:latin typeface="Montserrat" panose="00000500000000000000" pitchFamily="2" charset="-52"/>
                <a:cs typeface="Verdana"/>
              </a:rPr>
              <a:t>3 </a:t>
            </a:r>
            <a:r>
              <a:rPr sz="912" b="1" kern="0" dirty="0">
                <a:latin typeface="Montserrat" panose="00000500000000000000" pitchFamily="2" charset="-52"/>
                <a:cs typeface="Verdana"/>
              </a:rPr>
              <a:t>проекта</a:t>
            </a:r>
            <a:endParaRPr sz="912" kern="0" dirty="0">
              <a:latin typeface="Montserrat" panose="00000500000000000000" pitchFamily="2" charset="-52"/>
              <a:cs typeface="Verdana"/>
            </a:endParaRPr>
          </a:p>
          <a:p>
            <a:pPr marL="14479" defTabSz="1042507">
              <a:lnSpc>
                <a:spcPts val="1869"/>
              </a:lnSpc>
            </a:pPr>
            <a:r>
              <a:rPr sz="1596" b="1" kern="0" dirty="0">
                <a:latin typeface="Montserrat" panose="00000500000000000000" pitchFamily="2" charset="-52"/>
                <a:cs typeface="Verdana"/>
              </a:rPr>
              <a:t>7 218 425 </a:t>
            </a:r>
            <a:r>
              <a:rPr sz="912" b="1" kern="0" dirty="0">
                <a:latin typeface="Montserrat" panose="00000500000000000000" pitchFamily="2" charset="-52"/>
                <a:cs typeface="Verdana"/>
              </a:rPr>
              <a:t>руб.</a:t>
            </a:r>
            <a:endParaRPr sz="912" kern="0" dirty="0">
              <a:latin typeface="Montserrat" panose="00000500000000000000" pitchFamily="2" charset="-52"/>
              <a:cs typeface="Verdana"/>
            </a:endParaRPr>
          </a:p>
        </p:txBody>
      </p:sp>
      <p:grpSp>
        <p:nvGrpSpPr>
          <p:cNvPr id="16" name="object 16"/>
          <p:cNvGrpSpPr/>
          <p:nvPr/>
        </p:nvGrpSpPr>
        <p:grpSpPr>
          <a:xfrm>
            <a:off x="751952" y="2569901"/>
            <a:ext cx="429326" cy="2377584"/>
            <a:chOff x="789912" y="1949259"/>
            <a:chExt cx="376555" cy="2085339"/>
          </a:xfrm>
        </p:grpSpPr>
        <p:sp>
          <p:nvSpPr>
            <p:cNvPr id="17" name="object 17"/>
            <p:cNvSpPr/>
            <p:nvPr/>
          </p:nvSpPr>
          <p:spPr>
            <a:xfrm>
              <a:off x="894601" y="3975226"/>
              <a:ext cx="187325" cy="0"/>
            </a:xfrm>
            <a:custGeom>
              <a:avLst/>
              <a:gdLst/>
              <a:ahLst/>
              <a:cxnLst/>
              <a:rect l="l" t="t" r="r" b="b"/>
              <a:pathLst>
                <a:path w="187325">
                  <a:moveTo>
                    <a:pt x="186791" y="0"/>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18" name="object 18"/>
            <p:cNvSpPr/>
            <p:nvPr/>
          </p:nvSpPr>
          <p:spPr>
            <a:xfrm>
              <a:off x="799981" y="3911523"/>
              <a:ext cx="47625" cy="57785"/>
            </a:xfrm>
            <a:custGeom>
              <a:avLst/>
              <a:gdLst/>
              <a:ahLst/>
              <a:cxnLst/>
              <a:rect l="l" t="t" r="r" b="b"/>
              <a:pathLst>
                <a:path w="47625" h="57785">
                  <a:moveTo>
                    <a:pt x="47345" y="57696"/>
                  </a:moveTo>
                  <a:lnTo>
                    <a:pt x="30516" y="48150"/>
                  </a:lnTo>
                  <a:lnTo>
                    <a:pt x="16581" y="34920"/>
                  </a:lnTo>
                  <a:lnTo>
                    <a:pt x="6192" y="18653"/>
                  </a:ln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19" name="object 19"/>
            <p:cNvSpPr/>
            <p:nvPr/>
          </p:nvSpPr>
          <p:spPr>
            <a:xfrm>
              <a:off x="798471" y="1974824"/>
              <a:ext cx="0" cy="1887855"/>
            </a:xfrm>
            <a:custGeom>
              <a:avLst/>
              <a:gdLst/>
              <a:ahLst/>
              <a:cxnLst/>
              <a:rect l="l" t="t" r="r" b="b"/>
              <a:pathLst>
                <a:path h="1887854">
                  <a:moveTo>
                    <a:pt x="0" y="1887245"/>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20" name="object 20"/>
            <p:cNvSpPr/>
            <p:nvPr/>
          </p:nvSpPr>
          <p:spPr>
            <a:xfrm>
              <a:off x="789914" y="1949259"/>
              <a:ext cx="334010" cy="2034539"/>
            </a:xfrm>
            <a:custGeom>
              <a:avLst/>
              <a:gdLst/>
              <a:ahLst/>
              <a:cxnLst/>
              <a:rect l="l" t="t" r="r" b="b"/>
              <a:pathLst>
                <a:path w="334009" h="2034539">
                  <a:moveTo>
                    <a:pt x="17119" y="1946808"/>
                  </a:moveTo>
                  <a:lnTo>
                    <a:pt x="14605" y="1940763"/>
                  </a:lnTo>
                  <a:lnTo>
                    <a:pt x="8559" y="1938248"/>
                  </a:lnTo>
                  <a:lnTo>
                    <a:pt x="2501" y="1940763"/>
                  </a:lnTo>
                  <a:lnTo>
                    <a:pt x="0" y="1946808"/>
                  </a:lnTo>
                  <a:lnTo>
                    <a:pt x="2501" y="1952866"/>
                  </a:lnTo>
                  <a:lnTo>
                    <a:pt x="8559" y="1955368"/>
                  </a:lnTo>
                  <a:lnTo>
                    <a:pt x="14605" y="1952866"/>
                  </a:lnTo>
                  <a:lnTo>
                    <a:pt x="17119" y="1946808"/>
                  </a:lnTo>
                  <a:close/>
                </a:path>
                <a:path w="334009" h="2034539">
                  <a:moveTo>
                    <a:pt x="17119" y="8559"/>
                  </a:moveTo>
                  <a:lnTo>
                    <a:pt x="14605" y="2514"/>
                  </a:lnTo>
                  <a:lnTo>
                    <a:pt x="8559" y="0"/>
                  </a:lnTo>
                  <a:lnTo>
                    <a:pt x="2501" y="2514"/>
                  </a:lnTo>
                  <a:lnTo>
                    <a:pt x="0" y="8559"/>
                  </a:lnTo>
                  <a:lnTo>
                    <a:pt x="2501" y="14617"/>
                  </a:lnTo>
                  <a:lnTo>
                    <a:pt x="8559" y="17119"/>
                  </a:lnTo>
                  <a:lnTo>
                    <a:pt x="14605" y="14617"/>
                  </a:lnTo>
                  <a:lnTo>
                    <a:pt x="17119" y="8559"/>
                  </a:lnTo>
                  <a:close/>
                </a:path>
                <a:path w="334009" h="2034539">
                  <a:moveTo>
                    <a:pt x="96266" y="2025967"/>
                  </a:moveTo>
                  <a:lnTo>
                    <a:pt x="93751" y="2019922"/>
                  </a:lnTo>
                  <a:lnTo>
                    <a:pt x="87706" y="2017407"/>
                  </a:lnTo>
                  <a:lnTo>
                    <a:pt x="81648" y="2019922"/>
                  </a:lnTo>
                  <a:lnTo>
                    <a:pt x="79146" y="2025967"/>
                  </a:lnTo>
                  <a:lnTo>
                    <a:pt x="81648" y="2032025"/>
                  </a:lnTo>
                  <a:lnTo>
                    <a:pt x="87706" y="2034527"/>
                  </a:lnTo>
                  <a:lnTo>
                    <a:pt x="93751" y="2032025"/>
                  </a:lnTo>
                  <a:lnTo>
                    <a:pt x="96266" y="2025967"/>
                  </a:lnTo>
                  <a:close/>
                </a:path>
                <a:path w="334009" h="2034539">
                  <a:moveTo>
                    <a:pt x="333997" y="2025967"/>
                  </a:moveTo>
                  <a:lnTo>
                    <a:pt x="331482" y="2019922"/>
                  </a:lnTo>
                  <a:lnTo>
                    <a:pt x="325437" y="2017407"/>
                  </a:lnTo>
                  <a:lnTo>
                    <a:pt x="319379" y="2019922"/>
                  </a:lnTo>
                  <a:lnTo>
                    <a:pt x="316877" y="2025967"/>
                  </a:lnTo>
                  <a:lnTo>
                    <a:pt x="319379" y="2032025"/>
                  </a:lnTo>
                  <a:lnTo>
                    <a:pt x="325437" y="2034527"/>
                  </a:lnTo>
                  <a:lnTo>
                    <a:pt x="331482" y="2032025"/>
                  </a:lnTo>
                  <a:lnTo>
                    <a:pt x="333997" y="2025967"/>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21" name="object 21"/>
            <p:cNvSpPr/>
            <p:nvPr/>
          </p:nvSpPr>
          <p:spPr>
            <a:xfrm>
              <a:off x="1102831" y="3916463"/>
              <a:ext cx="63500" cy="118110"/>
            </a:xfrm>
            <a:custGeom>
              <a:avLst/>
              <a:gdLst/>
              <a:ahLst/>
              <a:cxnLst/>
              <a:rect l="l" t="t" r="r" b="b"/>
              <a:pathLst>
                <a:path w="63500" h="118110">
                  <a:moveTo>
                    <a:pt x="0" y="0"/>
                  </a:moveTo>
                  <a:lnTo>
                    <a:pt x="0" y="117525"/>
                  </a:lnTo>
                  <a:lnTo>
                    <a:pt x="63195" y="58762"/>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22" name="object 22"/>
            <p:cNvSpPr/>
            <p:nvPr/>
          </p:nvSpPr>
          <p:spPr>
            <a:xfrm>
              <a:off x="836425" y="2216264"/>
              <a:ext cx="246379" cy="0"/>
            </a:xfrm>
            <a:custGeom>
              <a:avLst/>
              <a:gdLst/>
              <a:ahLst/>
              <a:cxnLst/>
              <a:rect l="l" t="t" r="r" b="b"/>
              <a:pathLst>
                <a:path w="246380">
                  <a:moveTo>
                    <a:pt x="246113" y="0"/>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23" name="object 23"/>
            <p:cNvSpPr/>
            <p:nvPr/>
          </p:nvSpPr>
          <p:spPr>
            <a:xfrm>
              <a:off x="811453" y="2207704"/>
              <a:ext cx="313055" cy="17145"/>
            </a:xfrm>
            <a:custGeom>
              <a:avLst/>
              <a:gdLst/>
              <a:ahLst/>
              <a:cxnLst/>
              <a:rect l="l" t="t" r="r" b="b"/>
              <a:pathLst>
                <a:path w="313055" h="17144">
                  <a:moveTo>
                    <a:pt x="17119" y="8559"/>
                  </a:moveTo>
                  <a:lnTo>
                    <a:pt x="14605" y="2514"/>
                  </a:lnTo>
                  <a:lnTo>
                    <a:pt x="8559" y="0"/>
                  </a:lnTo>
                  <a:lnTo>
                    <a:pt x="2501" y="2514"/>
                  </a:lnTo>
                  <a:lnTo>
                    <a:pt x="0" y="8559"/>
                  </a:lnTo>
                  <a:lnTo>
                    <a:pt x="2501" y="14617"/>
                  </a:lnTo>
                  <a:lnTo>
                    <a:pt x="8559" y="17119"/>
                  </a:lnTo>
                  <a:lnTo>
                    <a:pt x="14605" y="14617"/>
                  </a:lnTo>
                  <a:lnTo>
                    <a:pt x="17119" y="8559"/>
                  </a:lnTo>
                  <a:close/>
                </a:path>
                <a:path w="313055" h="17144">
                  <a:moveTo>
                    <a:pt x="312458" y="8559"/>
                  </a:moveTo>
                  <a:lnTo>
                    <a:pt x="309943" y="2514"/>
                  </a:lnTo>
                  <a:lnTo>
                    <a:pt x="303898" y="0"/>
                  </a:lnTo>
                  <a:lnTo>
                    <a:pt x="297840" y="2514"/>
                  </a:lnTo>
                  <a:lnTo>
                    <a:pt x="295338" y="8559"/>
                  </a:lnTo>
                  <a:lnTo>
                    <a:pt x="297840" y="14617"/>
                  </a:lnTo>
                  <a:lnTo>
                    <a:pt x="303898" y="17119"/>
                  </a:lnTo>
                  <a:lnTo>
                    <a:pt x="309943" y="14617"/>
                  </a:lnTo>
                  <a:lnTo>
                    <a:pt x="312458" y="8559"/>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24" name="object 24"/>
            <p:cNvSpPr/>
            <p:nvPr/>
          </p:nvSpPr>
          <p:spPr>
            <a:xfrm>
              <a:off x="1102831" y="2157513"/>
              <a:ext cx="63500" cy="118110"/>
            </a:xfrm>
            <a:custGeom>
              <a:avLst/>
              <a:gdLst/>
              <a:ahLst/>
              <a:cxnLst/>
              <a:rect l="l" t="t" r="r" b="b"/>
              <a:pathLst>
                <a:path w="63500" h="118110">
                  <a:moveTo>
                    <a:pt x="0" y="0"/>
                  </a:moveTo>
                  <a:lnTo>
                    <a:pt x="0" y="117513"/>
                  </a:lnTo>
                  <a:lnTo>
                    <a:pt x="63195" y="58750"/>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grpSp>
      <p:grpSp>
        <p:nvGrpSpPr>
          <p:cNvPr id="25" name="object 25"/>
          <p:cNvGrpSpPr/>
          <p:nvPr/>
        </p:nvGrpSpPr>
        <p:grpSpPr>
          <a:xfrm>
            <a:off x="4323963" y="2579227"/>
            <a:ext cx="332312" cy="2775056"/>
            <a:chOff x="3922864" y="1957438"/>
            <a:chExt cx="291465" cy="2433955"/>
          </a:xfrm>
        </p:grpSpPr>
        <p:sp>
          <p:nvSpPr>
            <p:cNvPr id="26" name="object 26"/>
            <p:cNvSpPr/>
            <p:nvPr/>
          </p:nvSpPr>
          <p:spPr>
            <a:xfrm>
              <a:off x="4029646" y="4332020"/>
              <a:ext cx="95885" cy="0"/>
            </a:xfrm>
            <a:custGeom>
              <a:avLst/>
              <a:gdLst/>
              <a:ahLst/>
              <a:cxnLst/>
              <a:rect l="l" t="t" r="r" b="b"/>
              <a:pathLst>
                <a:path w="95885">
                  <a:moveTo>
                    <a:pt x="95376" y="0"/>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27" name="object 27"/>
            <p:cNvSpPr/>
            <p:nvPr/>
          </p:nvSpPr>
          <p:spPr>
            <a:xfrm>
              <a:off x="3932935" y="4268317"/>
              <a:ext cx="47625" cy="57785"/>
            </a:xfrm>
            <a:custGeom>
              <a:avLst/>
              <a:gdLst/>
              <a:ahLst/>
              <a:cxnLst/>
              <a:rect l="l" t="t" r="r" b="b"/>
              <a:pathLst>
                <a:path w="47625" h="57785">
                  <a:moveTo>
                    <a:pt x="47345" y="57696"/>
                  </a:moveTo>
                  <a:lnTo>
                    <a:pt x="30510" y="48150"/>
                  </a:lnTo>
                  <a:lnTo>
                    <a:pt x="16576" y="34920"/>
                  </a:lnTo>
                  <a:lnTo>
                    <a:pt x="6190" y="18653"/>
                  </a:ln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28" name="object 28"/>
            <p:cNvSpPr/>
            <p:nvPr/>
          </p:nvSpPr>
          <p:spPr>
            <a:xfrm>
              <a:off x="3931424" y="1983053"/>
              <a:ext cx="0" cy="2235835"/>
            </a:xfrm>
            <a:custGeom>
              <a:avLst/>
              <a:gdLst/>
              <a:ahLst/>
              <a:cxnLst/>
              <a:rect l="l" t="t" r="r" b="b"/>
              <a:pathLst>
                <a:path h="2235835">
                  <a:moveTo>
                    <a:pt x="0" y="2235669"/>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29" name="object 29"/>
            <p:cNvSpPr/>
            <p:nvPr/>
          </p:nvSpPr>
          <p:spPr>
            <a:xfrm>
              <a:off x="3922865" y="1957437"/>
              <a:ext cx="248920" cy="2383155"/>
            </a:xfrm>
            <a:custGeom>
              <a:avLst/>
              <a:gdLst/>
              <a:ahLst/>
              <a:cxnLst/>
              <a:rect l="l" t="t" r="r" b="b"/>
              <a:pathLst>
                <a:path w="248920" h="2383154">
                  <a:moveTo>
                    <a:pt x="17119" y="2295423"/>
                  </a:moveTo>
                  <a:lnTo>
                    <a:pt x="14605" y="2289378"/>
                  </a:lnTo>
                  <a:lnTo>
                    <a:pt x="8559" y="2286863"/>
                  </a:lnTo>
                  <a:lnTo>
                    <a:pt x="2501" y="2289378"/>
                  </a:lnTo>
                  <a:lnTo>
                    <a:pt x="0" y="2295423"/>
                  </a:lnTo>
                  <a:lnTo>
                    <a:pt x="2501" y="2301481"/>
                  </a:lnTo>
                  <a:lnTo>
                    <a:pt x="8559" y="2303983"/>
                  </a:lnTo>
                  <a:lnTo>
                    <a:pt x="14605" y="2301481"/>
                  </a:lnTo>
                  <a:lnTo>
                    <a:pt x="17119" y="2295423"/>
                  </a:lnTo>
                  <a:close/>
                </a:path>
                <a:path w="248920" h="2383154">
                  <a:moveTo>
                    <a:pt x="17119" y="8559"/>
                  </a:moveTo>
                  <a:lnTo>
                    <a:pt x="14605" y="2514"/>
                  </a:lnTo>
                  <a:lnTo>
                    <a:pt x="8559" y="0"/>
                  </a:lnTo>
                  <a:lnTo>
                    <a:pt x="2501" y="2514"/>
                  </a:lnTo>
                  <a:lnTo>
                    <a:pt x="0" y="8559"/>
                  </a:lnTo>
                  <a:lnTo>
                    <a:pt x="2501" y="14617"/>
                  </a:lnTo>
                  <a:lnTo>
                    <a:pt x="8559" y="17119"/>
                  </a:lnTo>
                  <a:lnTo>
                    <a:pt x="14605" y="14617"/>
                  </a:lnTo>
                  <a:lnTo>
                    <a:pt x="17119" y="8559"/>
                  </a:lnTo>
                  <a:close/>
                </a:path>
                <a:path w="248920" h="2383154">
                  <a:moveTo>
                    <a:pt x="96266" y="2374582"/>
                  </a:moveTo>
                  <a:lnTo>
                    <a:pt x="93751" y="2368537"/>
                  </a:lnTo>
                  <a:lnTo>
                    <a:pt x="87706" y="2366022"/>
                  </a:lnTo>
                  <a:lnTo>
                    <a:pt x="81648" y="2368537"/>
                  </a:lnTo>
                  <a:lnTo>
                    <a:pt x="79146" y="2374582"/>
                  </a:lnTo>
                  <a:lnTo>
                    <a:pt x="81648" y="2380640"/>
                  </a:lnTo>
                  <a:lnTo>
                    <a:pt x="87706" y="2383142"/>
                  </a:lnTo>
                  <a:lnTo>
                    <a:pt x="93751" y="2380640"/>
                  </a:lnTo>
                  <a:lnTo>
                    <a:pt x="96266" y="2374582"/>
                  </a:lnTo>
                  <a:close/>
                </a:path>
                <a:path w="248920" h="2383154">
                  <a:moveTo>
                    <a:pt x="248869" y="2374582"/>
                  </a:moveTo>
                  <a:lnTo>
                    <a:pt x="246354" y="2368537"/>
                  </a:lnTo>
                  <a:lnTo>
                    <a:pt x="240309" y="2366022"/>
                  </a:lnTo>
                  <a:lnTo>
                    <a:pt x="234251" y="2368537"/>
                  </a:lnTo>
                  <a:lnTo>
                    <a:pt x="231749" y="2374582"/>
                  </a:lnTo>
                  <a:lnTo>
                    <a:pt x="234251" y="2380640"/>
                  </a:lnTo>
                  <a:lnTo>
                    <a:pt x="240309" y="2383142"/>
                  </a:lnTo>
                  <a:lnTo>
                    <a:pt x="246354" y="2380640"/>
                  </a:lnTo>
                  <a:lnTo>
                    <a:pt x="248869" y="2374582"/>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30" name="object 30"/>
            <p:cNvSpPr/>
            <p:nvPr/>
          </p:nvSpPr>
          <p:spPr>
            <a:xfrm>
              <a:off x="4150652" y="4273257"/>
              <a:ext cx="63500" cy="118110"/>
            </a:xfrm>
            <a:custGeom>
              <a:avLst/>
              <a:gdLst/>
              <a:ahLst/>
              <a:cxnLst/>
              <a:rect l="l" t="t" r="r" b="b"/>
              <a:pathLst>
                <a:path w="63500" h="118110">
                  <a:moveTo>
                    <a:pt x="0" y="0"/>
                  </a:moveTo>
                  <a:lnTo>
                    <a:pt x="0" y="117525"/>
                  </a:lnTo>
                  <a:lnTo>
                    <a:pt x="63195" y="58762"/>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31" name="object 31"/>
            <p:cNvSpPr/>
            <p:nvPr/>
          </p:nvSpPr>
          <p:spPr>
            <a:xfrm>
              <a:off x="3978033" y="2120125"/>
              <a:ext cx="146685" cy="0"/>
            </a:xfrm>
            <a:custGeom>
              <a:avLst/>
              <a:gdLst/>
              <a:ahLst/>
              <a:cxnLst/>
              <a:rect l="l" t="t" r="r" b="b"/>
              <a:pathLst>
                <a:path w="146685">
                  <a:moveTo>
                    <a:pt x="146291" y="0"/>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32" name="object 32"/>
            <p:cNvSpPr/>
            <p:nvPr/>
          </p:nvSpPr>
          <p:spPr>
            <a:xfrm>
              <a:off x="3953230" y="2111565"/>
              <a:ext cx="212725" cy="17145"/>
            </a:xfrm>
            <a:custGeom>
              <a:avLst/>
              <a:gdLst/>
              <a:ahLst/>
              <a:cxnLst/>
              <a:rect l="l" t="t" r="r" b="b"/>
              <a:pathLst>
                <a:path w="212725" h="17144">
                  <a:moveTo>
                    <a:pt x="17119" y="8559"/>
                  </a:moveTo>
                  <a:lnTo>
                    <a:pt x="14605" y="2514"/>
                  </a:lnTo>
                  <a:lnTo>
                    <a:pt x="8559" y="0"/>
                  </a:lnTo>
                  <a:lnTo>
                    <a:pt x="2501" y="2514"/>
                  </a:lnTo>
                  <a:lnTo>
                    <a:pt x="0" y="8559"/>
                  </a:lnTo>
                  <a:lnTo>
                    <a:pt x="2501" y="14617"/>
                  </a:lnTo>
                  <a:lnTo>
                    <a:pt x="8559" y="17119"/>
                  </a:lnTo>
                  <a:lnTo>
                    <a:pt x="14605" y="14617"/>
                  </a:lnTo>
                  <a:lnTo>
                    <a:pt x="17119" y="8559"/>
                  </a:lnTo>
                  <a:close/>
                </a:path>
                <a:path w="212725" h="17144">
                  <a:moveTo>
                    <a:pt x="212166" y="8559"/>
                  </a:moveTo>
                  <a:lnTo>
                    <a:pt x="209651" y="2514"/>
                  </a:lnTo>
                  <a:lnTo>
                    <a:pt x="203606" y="0"/>
                  </a:lnTo>
                  <a:lnTo>
                    <a:pt x="197548" y="2514"/>
                  </a:lnTo>
                  <a:lnTo>
                    <a:pt x="195046" y="8559"/>
                  </a:lnTo>
                  <a:lnTo>
                    <a:pt x="197548" y="14617"/>
                  </a:lnTo>
                  <a:lnTo>
                    <a:pt x="203606" y="17119"/>
                  </a:lnTo>
                  <a:lnTo>
                    <a:pt x="209651" y="14617"/>
                  </a:lnTo>
                  <a:lnTo>
                    <a:pt x="212166" y="8559"/>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33" name="object 33"/>
            <p:cNvSpPr/>
            <p:nvPr/>
          </p:nvSpPr>
          <p:spPr>
            <a:xfrm>
              <a:off x="4144314" y="2061374"/>
              <a:ext cx="63500" cy="118110"/>
            </a:xfrm>
            <a:custGeom>
              <a:avLst/>
              <a:gdLst/>
              <a:ahLst/>
              <a:cxnLst/>
              <a:rect l="l" t="t" r="r" b="b"/>
              <a:pathLst>
                <a:path w="63500" h="118110">
                  <a:moveTo>
                    <a:pt x="0" y="0"/>
                  </a:moveTo>
                  <a:lnTo>
                    <a:pt x="0" y="117513"/>
                  </a:lnTo>
                  <a:lnTo>
                    <a:pt x="63195" y="58750"/>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34" name="object 34"/>
            <p:cNvSpPr/>
            <p:nvPr/>
          </p:nvSpPr>
          <p:spPr>
            <a:xfrm>
              <a:off x="3978033" y="4028795"/>
              <a:ext cx="146685" cy="0"/>
            </a:xfrm>
            <a:custGeom>
              <a:avLst/>
              <a:gdLst/>
              <a:ahLst/>
              <a:cxnLst/>
              <a:rect l="l" t="t" r="r" b="b"/>
              <a:pathLst>
                <a:path w="146685">
                  <a:moveTo>
                    <a:pt x="146291" y="0"/>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35" name="object 35"/>
            <p:cNvSpPr/>
            <p:nvPr/>
          </p:nvSpPr>
          <p:spPr>
            <a:xfrm>
              <a:off x="3953230" y="4020235"/>
              <a:ext cx="212725" cy="17145"/>
            </a:xfrm>
            <a:custGeom>
              <a:avLst/>
              <a:gdLst/>
              <a:ahLst/>
              <a:cxnLst/>
              <a:rect l="l" t="t" r="r" b="b"/>
              <a:pathLst>
                <a:path w="212725" h="17145">
                  <a:moveTo>
                    <a:pt x="17119" y="8559"/>
                  </a:moveTo>
                  <a:lnTo>
                    <a:pt x="14605" y="2514"/>
                  </a:lnTo>
                  <a:lnTo>
                    <a:pt x="8559" y="0"/>
                  </a:lnTo>
                  <a:lnTo>
                    <a:pt x="2501" y="2514"/>
                  </a:lnTo>
                  <a:lnTo>
                    <a:pt x="0" y="8559"/>
                  </a:lnTo>
                  <a:lnTo>
                    <a:pt x="2501" y="14617"/>
                  </a:lnTo>
                  <a:lnTo>
                    <a:pt x="8559" y="17119"/>
                  </a:lnTo>
                  <a:lnTo>
                    <a:pt x="14605" y="14617"/>
                  </a:lnTo>
                  <a:lnTo>
                    <a:pt x="17119" y="8559"/>
                  </a:lnTo>
                  <a:close/>
                </a:path>
                <a:path w="212725" h="17145">
                  <a:moveTo>
                    <a:pt x="212166" y="8559"/>
                  </a:moveTo>
                  <a:lnTo>
                    <a:pt x="209651" y="2514"/>
                  </a:lnTo>
                  <a:lnTo>
                    <a:pt x="203606" y="0"/>
                  </a:lnTo>
                  <a:lnTo>
                    <a:pt x="197548" y="2514"/>
                  </a:lnTo>
                  <a:lnTo>
                    <a:pt x="195046" y="8559"/>
                  </a:lnTo>
                  <a:lnTo>
                    <a:pt x="197548" y="14617"/>
                  </a:lnTo>
                  <a:lnTo>
                    <a:pt x="203606" y="17119"/>
                  </a:lnTo>
                  <a:lnTo>
                    <a:pt x="209651" y="14617"/>
                  </a:lnTo>
                  <a:lnTo>
                    <a:pt x="212166" y="8559"/>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36" name="object 36"/>
            <p:cNvSpPr/>
            <p:nvPr/>
          </p:nvSpPr>
          <p:spPr>
            <a:xfrm>
              <a:off x="4144314" y="3970045"/>
              <a:ext cx="63500" cy="118110"/>
            </a:xfrm>
            <a:custGeom>
              <a:avLst/>
              <a:gdLst/>
              <a:ahLst/>
              <a:cxnLst/>
              <a:rect l="l" t="t" r="r" b="b"/>
              <a:pathLst>
                <a:path w="63500" h="118110">
                  <a:moveTo>
                    <a:pt x="0" y="0"/>
                  </a:moveTo>
                  <a:lnTo>
                    <a:pt x="0" y="117513"/>
                  </a:lnTo>
                  <a:lnTo>
                    <a:pt x="63195" y="58750"/>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grpSp>
      <p:grpSp>
        <p:nvGrpSpPr>
          <p:cNvPr id="58" name="object 58"/>
          <p:cNvGrpSpPr/>
          <p:nvPr/>
        </p:nvGrpSpPr>
        <p:grpSpPr>
          <a:xfrm>
            <a:off x="1268836" y="3573874"/>
            <a:ext cx="459010" cy="358375"/>
            <a:chOff x="1243263" y="2829826"/>
            <a:chExt cx="402590" cy="314325"/>
          </a:xfrm>
        </p:grpSpPr>
        <p:sp>
          <p:nvSpPr>
            <p:cNvPr id="59" name="object 59"/>
            <p:cNvSpPr/>
            <p:nvPr/>
          </p:nvSpPr>
          <p:spPr>
            <a:xfrm>
              <a:off x="1347457" y="3085375"/>
              <a:ext cx="214629" cy="0"/>
            </a:xfrm>
            <a:custGeom>
              <a:avLst/>
              <a:gdLst/>
              <a:ahLst/>
              <a:cxnLst/>
              <a:rect l="l" t="t" r="r" b="b"/>
              <a:pathLst>
                <a:path w="214630">
                  <a:moveTo>
                    <a:pt x="214160" y="0"/>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60" name="object 60"/>
            <p:cNvSpPr/>
            <p:nvPr/>
          </p:nvSpPr>
          <p:spPr>
            <a:xfrm>
              <a:off x="1253337" y="3021685"/>
              <a:ext cx="47625" cy="57785"/>
            </a:xfrm>
            <a:custGeom>
              <a:avLst/>
              <a:gdLst/>
              <a:ahLst/>
              <a:cxnLst/>
              <a:rect l="l" t="t" r="r" b="b"/>
              <a:pathLst>
                <a:path w="47625" h="57785">
                  <a:moveTo>
                    <a:pt x="47345" y="57696"/>
                  </a:moveTo>
                  <a:lnTo>
                    <a:pt x="30516" y="48150"/>
                  </a:lnTo>
                  <a:lnTo>
                    <a:pt x="16581" y="34920"/>
                  </a:lnTo>
                  <a:lnTo>
                    <a:pt x="6192" y="18653"/>
                  </a:ln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61" name="object 61"/>
            <p:cNvSpPr/>
            <p:nvPr/>
          </p:nvSpPr>
          <p:spPr>
            <a:xfrm>
              <a:off x="1251823" y="2855175"/>
              <a:ext cx="0" cy="118110"/>
            </a:xfrm>
            <a:custGeom>
              <a:avLst/>
              <a:gdLst/>
              <a:ahLst/>
              <a:cxnLst/>
              <a:rect l="l" t="t" r="r" b="b"/>
              <a:pathLst>
                <a:path h="118110">
                  <a:moveTo>
                    <a:pt x="0" y="117487"/>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62" name="object 62"/>
            <p:cNvSpPr/>
            <p:nvPr/>
          </p:nvSpPr>
          <p:spPr>
            <a:xfrm>
              <a:off x="1243266" y="2829826"/>
              <a:ext cx="360045" cy="264160"/>
            </a:xfrm>
            <a:custGeom>
              <a:avLst/>
              <a:gdLst/>
              <a:ahLst/>
              <a:cxnLst/>
              <a:rect l="l" t="t" r="r" b="b"/>
              <a:pathLst>
                <a:path w="360044" h="264160">
                  <a:moveTo>
                    <a:pt x="17119" y="176390"/>
                  </a:moveTo>
                  <a:lnTo>
                    <a:pt x="14605" y="170345"/>
                  </a:lnTo>
                  <a:lnTo>
                    <a:pt x="8559" y="167830"/>
                  </a:lnTo>
                  <a:lnTo>
                    <a:pt x="2501" y="170345"/>
                  </a:lnTo>
                  <a:lnTo>
                    <a:pt x="0" y="176390"/>
                  </a:lnTo>
                  <a:lnTo>
                    <a:pt x="2501" y="182448"/>
                  </a:lnTo>
                  <a:lnTo>
                    <a:pt x="8559" y="184950"/>
                  </a:lnTo>
                  <a:lnTo>
                    <a:pt x="14605" y="182448"/>
                  </a:lnTo>
                  <a:lnTo>
                    <a:pt x="17119" y="176390"/>
                  </a:lnTo>
                  <a:close/>
                </a:path>
                <a:path w="360044" h="264160">
                  <a:moveTo>
                    <a:pt x="17119" y="8559"/>
                  </a:moveTo>
                  <a:lnTo>
                    <a:pt x="14605" y="2514"/>
                  </a:lnTo>
                  <a:lnTo>
                    <a:pt x="8559" y="0"/>
                  </a:lnTo>
                  <a:lnTo>
                    <a:pt x="2501" y="2514"/>
                  </a:lnTo>
                  <a:lnTo>
                    <a:pt x="0" y="8559"/>
                  </a:lnTo>
                  <a:lnTo>
                    <a:pt x="2501" y="14617"/>
                  </a:lnTo>
                  <a:lnTo>
                    <a:pt x="8559" y="17119"/>
                  </a:lnTo>
                  <a:lnTo>
                    <a:pt x="14605" y="14617"/>
                  </a:lnTo>
                  <a:lnTo>
                    <a:pt x="17119" y="8559"/>
                  </a:lnTo>
                  <a:close/>
                </a:path>
                <a:path w="360044" h="264160">
                  <a:moveTo>
                    <a:pt x="96278" y="255549"/>
                  </a:moveTo>
                  <a:lnTo>
                    <a:pt x="93764" y="249504"/>
                  </a:lnTo>
                  <a:lnTo>
                    <a:pt x="87718" y="246989"/>
                  </a:lnTo>
                  <a:lnTo>
                    <a:pt x="81661" y="249504"/>
                  </a:lnTo>
                  <a:lnTo>
                    <a:pt x="79159" y="255549"/>
                  </a:lnTo>
                  <a:lnTo>
                    <a:pt x="81661" y="261607"/>
                  </a:lnTo>
                  <a:lnTo>
                    <a:pt x="87718" y="264109"/>
                  </a:lnTo>
                  <a:lnTo>
                    <a:pt x="93764" y="261607"/>
                  </a:lnTo>
                  <a:lnTo>
                    <a:pt x="96278" y="255549"/>
                  </a:lnTo>
                  <a:close/>
                </a:path>
                <a:path w="360044" h="264160">
                  <a:moveTo>
                    <a:pt x="359854" y="255549"/>
                  </a:moveTo>
                  <a:lnTo>
                    <a:pt x="357339" y="249504"/>
                  </a:lnTo>
                  <a:lnTo>
                    <a:pt x="351294" y="246989"/>
                  </a:lnTo>
                  <a:lnTo>
                    <a:pt x="345236" y="249504"/>
                  </a:lnTo>
                  <a:lnTo>
                    <a:pt x="342734" y="255549"/>
                  </a:lnTo>
                  <a:lnTo>
                    <a:pt x="345236" y="261607"/>
                  </a:lnTo>
                  <a:lnTo>
                    <a:pt x="351294" y="264109"/>
                  </a:lnTo>
                  <a:lnTo>
                    <a:pt x="357339" y="261607"/>
                  </a:lnTo>
                  <a:lnTo>
                    <a:pt x="359854" y="255549"/>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63" name="object 63"/>
            <p:cNvSpPr/>
            <p:nvPr/>
          </p:nvSpPr>
          <p:spPr>
            <a:xfrm>
              <a:off x="1582038" y="3026612"/>
              <a:ext cx="63500" cy="118110"/>
            </a:xfrm>
            <a:custGeom>
              <a:avLst/>
              <a:gdLst/>
              <a:ahLst/>
              <a:cxnLst/>
              <a:rect l="l" t="t" r="r" b="b"/>
              <a:pathLst>
                <a:path w="63500" h="118110">
                  <a:moveTo>
                    <a:pt x="0" y="0"/>
                  </a:moveTo>
                  <a:lnTo>
                    <a:pt x="0" y="117525"/>
                  </a:lnTo>
                  <a:lnTo>
                    <a:pt x="63195" y="58762"/>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grpSp>
      <p:grpSp>
        <p:nvGrpSpPr>
          <p:cNvPr id="64" name="object 64"/>
          <p:cNvGrpSpPr/>
          <p:nvPr/>
        </p:nvGrpSpPr>
        <p:grpSpPr>
          <a:xfrm>
            <a:off x="4752103" y="3455819"/>
            <a:ext cx="327968" cy="932500"/>
            <a:chOff x="4298378" y="2726283"/>
            <a:chExt cx="287655" cy="817880"/>
          </a:xfrm>
        </p:grpSpPr>
        <p:sp>
          <p:nvSpPr>
            <p:cNvPr id="65" name="object 65"/>
            <p:cNvSpPr/>
            <p:nvPr/>
          </p:nvSpPr>
          <p:spPr>
            <a:xfrm>
              <a:off x="4404753" y="3484790"/>
              <a:ext cx="93345" cy="0"/>
            </a:xfrm>
            <a:custGeom>
              <a:avLst/>
              <a:gdLst/>
              <a:ahLst/>
              <a:cxnLst/>
              <a:rect l="l" t="t" r="r" b="b"/>
              <a:pathLst>
                <a:path w="93345">
                  <a:moveTo>
                    <a:pt x="93281" y="0"/>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66" name="object 66"/>
            <p:cNvSpPr/>
            <p:nvPr/>
          </p:nvSpPr>
          <p:spPr>
            <a:xfrm>
              <a:off x="4308449" y="3421087"/>
              <a:ext cx="47625" cy="57785"/>
            </a:xfrm>
            <a:custGeom>
              <a:avLst/>
              <a:gdLst/>
              <a:ahLst/>
              <a:cxnLst/>
              <a:rect l="l" t="t" r="r" b="b"/>
              <a:pathLst>
                <a:path w="47625" h="57785">
                  <a:moveTo>
                    <a:pt x="47345" y="57696"/>
                  </a:moveTo>
                  <a:lnTo>
                    <a:pt x="30510" y="48150"/>
                  </a:lnTo>
                  <a:lnTo>
                    <a:pt x="16576" y="34920"/>
                  </a:lnTo>
                  <a:lnTo>
                    <a:pt x="6190" y="18653"/>
                  </a:ln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67" name="object 67"/>
            <p:cNvSpPr/>
            <p:nvPr/>
          </p:nvSpPr>
          <p:spPr>
            <a:xfrm>
              <a:off x="4306938" y="2751607"/>
              <a:ext cx="0" cy="621030"/>
            </a:xfrm>
            <a:custGeom>
              <a:avLst/>
              <a:gdLst/>
              <a:ahLst/>
              <a:cxnLst/>
              <a:rect l="l" t="t" r="r" b="b"/>
              <a:pathLst>
                <a:path h="621029">
                  <a:moveTo>
                    <a:pt x="0" y="620483"/>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68" name="object 68"/>
            <p:cNvSpPr/>
            <p:nvPr/>
          </p:nvSpPr>
          <p:spPr>
            <a:xfrm>
              <a:off x="4298378" y="2726283"/>
              <a:ext cx="245745" cy="767080"/>
            </a:xfrm>
            <a:custGeom>
              <a:avLst/>
              <a:gdLst/>
              <a:ahLst/>
              <a:cxnLst/>
              <a:rect l="l" t="t" r="r" b="b"/>
              <a:pathLst>
                <a:path w="245745" h="767079">
                  <a:moveTo>
                    <a:pt x="17119" y="679348"/>
                  </a:moveTo>
                  <a:lnTo>
                    <a:pt x="14605" y="673303"/>
                  </a:lnTo>
                  <a:lnTo>
                    <a:pt x="8559" y="670788"/>
                  </a:lnTo>
                  <a:lnTo>
                    <a:pt x="2501" y="673303"/>
                  </a:lnTo>
                  <a:lnTo>
                    <a:pt x="0" y="679348"/>
                  </a:lnTo>
                  <a:lnTo>
                    <a:pt x="2501" y="685406"/>
                  </a:lnTo>
                  <a:lnTo>
                    <a:pt x="8559" y="687908"/>
                  </a:lnTo>
                  <a:lnTo>
                    <a:pt x="14605" y="685406"/>
                  </a:lnTo>
                  <a:lnTo>
                    <a:pt x="17119" y="679348"/>
                  </a:lnTo>
                  <a:close/>
                </a:path>
                <a:path w="245745" h="767079">
                  <a:moveTo>
                    <a:pt x="17119" y="8559"/>
                  </a:moveTo>
                  <a:lnTo>
                    <a:pt x="14605" y="2514"/>
                  </a:lnTo>
                  <a:lnTo>
                    <a:pt x="8559" y="0"/>
                  </a:lnTo>
                  <a:lnTo>
                    <a:pt x="2501" y="2514"/>
                  </a:lnTo>
                  <a:lnTo>
                    <a:pt x="0" y="8559"/>
                  </a:lnTo>
                  <a:lnTo>
                    <a:pt x="2501" y="14617"/>
                  </a:lnTo>
                  <a:lnTo>
                    <a:pt x="8559" y="17119"/>
                  </a:lnTo>
                  <a:lnTo>
                    <a:pt x="14605" y="14617"/>
                  </a:lnTo>
                  <a:lnTo>
                    <a:pt x="17119" y="8559"/>
                  </a:lnTo>
                  <a:close/>
                </a:path>
                <a:path w="245745" h="767079">
                  <a:moveTo>
                    <a:pt x="96278" y="758507"/>
                  </a:moveTo>
                  <a:lnTo>
                    <a:pt x="93764" y="752462"/>
                  </a:lnTo>
                  <a:lnTo>
                    <a:pt x="87718" y="749947"/>
                  </a:lnTo>
                  <a:lnTo>
                    <a:pt x="81661" y="752462"/>
                  </a:lnTo>
                  <a:lnTo>
                    <a:pt x="79159" y="758507"/>
                  </a:lnTo>
                  <a:lnTo>
                    <a:pt x="81661" y="764565"/>
                  </a:lnTo>
                  <a:lnTo>
                    <a:pt x="87718" y="767067"/>
                  </a:lnTo>
                  <a:lnTo>
                    <a:pt x="93764" y="764565"/>
                  </a:lnTo>
                  <a:lnTo>
                    <a:pt x="96278" y="758507"/>
                  </a:lnTo>
                  <a:close/>
                </a:path>
                <a:path w="245745" h="767079">
                  <a:moveTo>
                    <a:pt x="245529" y="758507"/>
                  </a:moveTo>
                  <a:lnTo>
                    <a:pt x="243014" y="752462"/>
                  </a:lnTo>
                  <a:lnTo>
                    <a:pt x="236969" y="749947"/>
                  </a:lnTo>
                  <a:lnTo>
                    <a:pt x="230911" y="752462"/>
                  </a:lnTo>
                  <a:lnTo>
                    <a:pt x="228409" y="758507"/>
                  </a:lnTo>
                  <a:lnTo>
                    <a:pt x="230911" y="764565"/>
                  </a:lnTo>
                  <a:lnTo>
                    <a:pt x="236969" y="767067"/>
                  </a:lnTo>
                  <a:lnTo>
                    <a:pt x="243014" y="764565"/>
                  </a:lnTo>
                  <a:lnTo>
                    <a:pt x="245529" y="758507"/>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69" name="object 69"/>
            <p:cNvSpPr/>
            <p:nvPr/>
          </p:nvSpPr>
          <p:spPr>
            <a:xfrm>
              <a:off x="4522825" y="3426027"/>
              <a:ext cx="63500" cy="118110"/>
            </a:xfrm>
            <a:custGeom>
              <a:avLst/>
              <a:gdLst/>
              <a:ahLst/>
              <a:cxnLst/>
              <a:rect l="l" t="t" r="r" b="b"/>
              <a:pathLst>
                <a:path w="63500" h="118110">
                  <a:moveTo>
                    <a:pt x="0" y="0"/>
                  </a:moveTo>
                  <a:lnTo>
                    <a:pt x="0" y="117525"/>
                  </a:lnTo>
                  <a:lnTo>
                    <a:pt x="63195" y="58762"/>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70" name="object 70"/>
            <p:cNvSpPr/>
            <p:nvPr/>
          </p:nvSpPr>
          <p:spPr>
            <a:xfrm>
              <a:off x="4356544" y="2942500"/>
              <a:ext cx="146685" cy="0"/>
            </a:xfrm>
            <a:custGeom>
              <a:avLst/>
              <a:gdLst/>
              <a:ahLst/>
              <a:cxnLst/>
              <a:rect l="l" t="t" r="r" b="b"/>
              <a:pathLst>
                <a:path w="146685">
                  <a:moveTo>
                    <a:pt x="146291" y="0"/>
                  </a:moveTo>
                  <a:lnTo>
                    <a:pt x="0" y="0"/>
                  </a:lnTo>
                </a:path>
              </a:pathLst>
            </a:custGeom>
            <a:ln w="17119">
              <a:solidFill>
                <a:srgbClr val="94C13D"/>
              </a:solidFill>
              <a:prstDash val="dot"/>
            </a:ln>
          </p:spPr>
          <p:txBody>
            <a:bodyPr wrap="square" lIns="0" tIns="0" rIns="0" bIns="0" rtlCol="0"/>
            <a:lstStyle/>
            <a:p>
              <a:pPr defTabSz="1042507"/>
              <a:endParaRPr sz="2052" kern="0">
                <a:solidFill>
                  <a:sysClr val="windowText" lastClr="000000"/>
                </a:solidFill>
              </a:endParaRPr>
            </a:p>
          </p:txBody>
        </p:sp>
        <p:sp>
          <p:nvSpPr>
            <p:cNvPr id="71" name="object 71"/>
            <p:cNvSpPr/>
            <p:nvPr/>
          </p:nvSpPr>
          <p:spPr>
            <a:xfrm>
              <a:off x="4331741" y="2933940"/>
              <a:ext cx="212725" cy="17145"/>
            </a:xfrm>
            <a:custGeom>
              <a:avLst/>
              <a:gdLst/>
              <a:ahLst/>
              <a:cxnLst/>
              <a:rect l="l" t="t" r="r" b="b"/>
              <a:pathLst>
                <a:path w="212725" h="17144">
                  <a:moveTo>
                    <a:pt x="17119" y="8559"/>
                  </a:moveTo>
                  <a:lnTo>
                    <a:pt x="14605" y="2514"/>
                  </a:lnTo>
                  <a:lnTo>
                    <a:pt x="8559" y="0"/>
                  </a:lnTo>
                  <a:lnTo>
                    <a:pt x="2501" y="2514"/>
                  </a:lnTo>
                  <a:lnTo>
                    <a:pt x="0" y="8559"/>
                  </a:lnTo>
                  <a:lnTo>
                    <a:pt x="2501" y="14617"/>
                  </a:lnTo>
                  <a:lnTo>
                    <a:pt x="8559" y="17119"/>
                  </a:lnTo>
                  <a:lnTo>
                    <a:pt x="14605" y="14617"/>
                  </a:lnTo>
                  <a:lnTo>
                    <a:pt x="17119" y="8559"/>
                  </a:lnTo>
                  <a:close/>
                </a:path>
                <a:path w="212725" h="17144">
                  <a:moveTo>
                    <a:pt x="212166" y="8559"/>
                  </a:moveTo>
                  <a:lnTo>
                    <a:pt x="209651" y="2514"/>
                  </a:lnTo>
                  <a:lnTo>
                    <a:pt x="203606" y="0"/>
                  </a:lnTo>
                  <a:lnTo>
                    <a:pt x="197548" y="2514"/>
                  </a:lnTo>
                  <a:lnTo>
                    <a:pt x="195046" y="8559"/>
                  </a:lnTo>
                  <a:lnTo>
                    <a:pt x="197548" y="14617"/>
                  </a:lnTo>
                  <a:lnTo>
                    <a:pt x="203606" y="17119"/>
                  </a:lnTo>
                  <a:lnTo>
                    <a:pt x="209651" y="14617"/>
                  </a:lnTo>
                  <a:lnTo>
                    <a:pt x="212166" y="8559"/>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sp>
          <p:nvSpPr>
            <p:cNvPr id="72" name="object 72"/>
            <p:cNvSpPr/>
            <p:nvPr/>
          </p:nvSpPr>
          <p:spPr>
            <a:xfrm>
              <a:off x="4522825" y="2883750"/>
              <a:ext cx="63500" cy="118110"/>
            </a:xfrm>
            <a:custGeom>
              <a:avLst/>
              <a:gdLst/>
              <a:ahLst/>
              <a:cxnLst/>
              <a:rect l="l" t="t" r="r" b="b"/>
              <a:pathLst>
                <a:path w="63500" h="118110">
                  <a:moveTo>
                    <a:pt x="0" y="0"/>
                  </a:moveTo>
                  <a:lnTo>
                    <a:pt x="0" y="117513"/>
                  </a:lnTo>
                  <a:lnTo>
                    <a:pt x="63195" y="58750"/>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endParaRPr>
            </a:p>
          </p:txBody>
        </p:sp>
      </p:grpSp>
      <p:sp>
        <p:nvSpPr>
          <p:cNvPr id="73" name="object 73"/>
          <p:cNvSpPr txBox="1"/>
          <p:nvPr/>
        </p:nvSpPr>
        <p:spPr>
          <a:xfrm>
            <a:off x="4696863" y="3620543"/>
            <a:ext cx="3501218" cy="1472162"/>
          </a:xfrm>
          <a:prstGeom prst="rect">
            <a:avLst/>
          </a:prstGeom>
        </p:spPr>
        <p:txBody>
          <a:bodyPr vert="horz" wrap="square" lIns="0" tIns="15204" rIns="0" bIns="0" rtlCol="0">
            <a:spAutoFit/>
          </a:bodyPr>
          <a:lstStyle/>
          <a:p>
            <a:pPr marL="457545" defTabSz="1042507">
              <a:spcBef>
                <a:spcPts val="120"/>
              </a:spcBef>
            </a:pPr>
            <a:r>
              <a:rPr sz="969" b="1" kern="0" spc="-23" dirty="0">
                <a:latin typeface="Montserrat" panose="00000500000000000000" pitchFamily="2" charset="-52"/>
                <a:cs typeface="Verdana"/>
              </a:rPr>
              <a:t>ПРИ</a:t>
            </a:r>
            <a:r>
              <a:rPr sz="969" b="1" kern="0" spc="-51" dirty="0">
                <a:latin typeface="Montserrat" panose="00000500000000000000" pitchFamily="2" charset="-52"/>
                <a:cs typeface="Verdana"/>
              </a:rPr>
              <a:t> </a:t>
            </a:r>
            <a:r>
              <a:rPr sz="969" b="1" kern="0" spc="-23" dirty="0">
                <a:latin typeface="Montserrat" panose="00000500000000000000" pitchFamily="2" charset="-52"/>
                <a:cs typeface="Verdana"/>
              </a:rPr>
              <a:t>УЧАСТИИ</a:t>
            </a:r>
            <a:r>
              <a:rPr sz="969" b="1" kern="0" spc="-46" dirty="0">
                <a:latin typeface="Montserrat" panose="00000500000000000000" pitchFamily="2" charset="-52"/>
                <a:cs typeface="Verdana"/>
              </a:rPr>
              <a:t> </a:t>
            </a:r>
            <a:r>
              <a:rPr sz="969" b="1" kern="0" spc="-34" dirty="0">
                <a:latin typeface="Montserrat" panose="00000500000000000000" pitchFamily="2" charset="-52"/>
                <a:cs typeface="Verdana"/>
              </a:rPr>
              <a:t>ИНСТИТУТОВ</a:t>
            </a:r>
            <a:r>
              <a:rPr sz="969" b="1" kern="0" spc="-46" dirty="0">
                <a:latin typeface="Montserrat" panose="00000500000000000000" pitchFamily="2" charset="-52"/>
                <a:cs typeface="Verdana"/>
              </a:rPr>
              <a:t> </a:t>
            </a:r>
            <a:r>
              <a:rPr sz="969" b="1" kern="0" dirty="0">
                <a:latin typeface="Montserrat" panose="00000500000000000000" pitchFamily="2" charset="-52"/>
                <a:cs typeface="Verdana"/>
              </a:rPr>
              <a:t>И</a:t>
            </a:r>
            <a:r>
              <a:rPr sz="969" b="1" kern="0" spc="-46" dirty="0">
                <a:latin typeface="Montserrat" panose="00000500000000000000" pitchFamily="2" charset="-52"/>
                <a:cs typeface="Verdana"/>
              </a:rPr>
              <a:t> </a:t>
            </a:r>
            <a:r>
              <a:rPr sz="969" b="1" kern="0" spc="-11" dirty="0">
                <a:latin typeface="Montserrat" panose="00000500000000000000" pitchFamily="2" charset="-52"/>
                <a:cs typeface="Verdana"/>
              </a:rPr>
              <a:t>КАФЕДР</a:t>
            </a:r>
            <a:endParaRPr sz="969" kern="0" dirty="0">
              <a:latin typeface="Montserrat" panose="00000500000000000000" pitchFamily="2" charset="-52"/>
              <a:cs typeface="Verdana"/>
            </a:endParaRPr>
          </a:p>
          <a:p>
            <a:pPr marL="457545" defTabSz="1042507">
              <a:spcBef>
                <a:spcPts val="6"/>
              </a:spcBef>
              <a:tabLst>
                <a:tab pos="1418968" algn="l"/>
              </a:tabLst>
            </a:pPr>
            <a:r>
              <a:rPr sz="1596" b="1" kern="0" dirty="0">
                <a:latin typeface="Montserrat" panose="00000500000000000000" pitchFamily="2" charset="-52"/>
                <a:cs typeface="Verdana"/>
              </a:rPr>
              <a:t>4 </a:t>
            </a:r>
            <a:r>
              <a:rPr sz="912" b="1" kern="0" dirty="0">
                <a:latin typeface="Montserrat" panose="00000500000000000000" pitchFamily="2" charset="-52"/>
                <a:cs typeface="Verdana"/>
              </a:rPr>
              <a:t>проекта	</a:t>
            </a:r>
            <a:r>
              <a:rPr sz="1596" b="1" kern="0" dirty="0">
                <a:latin typeface="Montserrat" panose="00000500000000000000" pitchFamily="2" charset="-52"/>
                <a:cs typeface="Verdana"/>
              </a:rPr>
              <a:t>35 772 212 </a:t>
            </a:r>
            <a:r>
              <a:rPr sz="912" b="1" kern="0" dirty="0">
                <a:latin typeface="Montserrat" panose="00000500000000000000" pitchFamily="2" charset="-52"/>
                <a:cs typeface="Verdana"/>
              </a:rPr>
              <a:t>руб.</a:t>
            </a:r>
            <a:endParaRPr sz="912" kern="0" dirty="0">
              <a:latin typeface="Montserrat" panose="00000500000000000000" pitchFamily="2" charset="-52"/>
              <a:cs typeface="Verdana"/>
            </a:endParaRPr>
          </a:p>
          <a:p>
            <a:pPr defTabSz="1042507">
              <a:spcBef>
                <a:spcPts val="650"/>
              </a:spcBef>
            </a:pPr>
            <a:endParaRPr sz="912" kern="0" dirty="0">
              <a:latin typeface="Montserrat" panose="00000500000000000000" pitchFamily="2" charset="-52"/>
              <a:cs typeface="Verdana"/>
            </a:endParaRPr>
          </a:p>
          <a:p>
            <a:pPr marL="457545" defTabSz="1042507"/>
            <a:r>
              <a:rPr sz="969" b="1" kern="0" spc="-23" dirty="0">
                <a:latin typeface="Montserrat" panose="00000500000000000000" pitchFamily="2" charset="-52"/>
                <a:cs typeface="Verdana"/>
              </a:rPr>
              <a:t>ПРИ</a:t>
            </a:r>
            <a:r>
              <a:rPr sz="969" b="1" kern="0" spc="-34" dirty="0">
                <a:latin typeface="Montserrat" panose="00000500000000000000" pitchFamily="2" charset="-52"/>
                <a:cs typeface="Verdana"/>
              </a:rPr>
              <a:t> </a:t>
            </a:r>
            <a:r>
              <a:rPr sz="969" b="1" kern="0" spc="-23" dirty="0">
                <a:latin typeface="Montserrat" panose="00000500000000000000" pitchFamily="2" charset="-52"/>
                <a:cs typeface="Verdana"/>
              </a:rPr>
              <a:t>УЧАСТИИ</a:t>
            </a:r>
            <a:r>
              <a:rPr sz="969" b="1" kern="0" spc="-34" dirty="0">
                <a:latin typeface="Montserrat" panose="00000500000000000000" pitchFamily="2" charset="-52"/>
                <a:cs typeface="Verdana"/>
              </a:rPr>
              <a:t> </a:t>
            </a:r>
            <a:r>
              <a:rPr sz="969" b="1" kern="0" dirty="0">
                <a:latin typeface="Montserrat" panose="00000500000000000000" pitchFamily="2" charset="-52"/>
                <a:cs typeface="Verdana"/>
              </a:rPr>
              <a:t>ООО</a:t>
            </a:r>
            <a:r>
              <a:rPr sz="969" b="1" kern="0" spc="-29" dirty="0">
                <a:latin typeface="Montserrat" panose="00000500000000000000" pitchFamily="2" charset="-52"/>
                <a:cs typeface="Verdana"/>
              </a:rPr>
              <a:t> </a:t>
            </a:r>
            <a:r>
              <a:rPr sz="969" b="1" kern="0" spc="-63" dirty="0">
                <a:latin typeface="Montserrat" panose="00000500000000000000" pitchFamily="2" charset="-52"/>
                <a:cs typeface="Verdana"/>
              </a:rPr>
              <a:t>«СТАРТАП-</a:t>
            </a:r>
            <a:r>
              <a:rPr sz="969" b="1" kern="0" spc="-40" dirty="0">
                <a:latin typeface="Montserrat" panose="00000500000000000000" pitchFamily="2" charset="-52"/>
                <a:cs typeface="Verdana"/>
              </a:rPr>
              <a:t>СТУДИЯ</a:t>
            </a:r>
            <a:r>
              <a:rPr sz="969" b="1" kern="0" spc="-34" dirty="0">
                <a:latin typeface="Montserrat" panose="00000500000000000000" pitchFamily="2" charset="-52"/>
                <a:cs typeface="Verdana"/>
              </a:rPr>
              <a:t> </a:t>
            </a:r>
            <a:r>
              <a:rPr sz="969" b="1" kern="0" spc="-40" dirty="0">
                <a:latin typeface="Montserrat" panose="00000500000000000000" pitchFamily="2" charset="-52"/>
                <a:cs typeface="Verdana"/>
              </a:rPr>
              <a:t>РБУ»</a:t>
            </a:r>
            <a:endParaRPr sz="969" kern="0" dirty="0">
              <a:latin typeface="Montserrat" panose="00000500000000000000" pitchFamily="2" charset="-52"/>
              <a:cs typeface="Verdana"/>
            </a:endParaRPr>
          </a:p>
          <a:p>
            <a:pPr marL="457545" defTabSz="1042507">
              <a:spcBef>
                <a:spcPts val="6"/>
              </a:spcBef>
              <a:tabLst>
                <a:tab pos="1418968" algn="l"/>
              </a:tabLst>
            </a:pPr>
            <a:r>
              <a:rPr sz="1596" b="1" kern="0" dirty="0">
                <a:latin typeface="Montserrat" panose="00000500000000000000" pitchFamily="2" charset="-52"/>
                <a:cs typeface="Verdana"/>
              </a:rPr>
              <a:t>2 </a:t>
            </a:r>
            <a:r>
              <a:rPr sz="912" b="1" kern="0" dirty="0">
                <a:latin typeface="Montserrat" panose="00000500000000000000" pitchFamily="2" charset="-52"/>
                <a:cs typeface="Verdana"/>
              </a:rPr>
              <a:t>проекта	</a:t>
            </a:r>
            <a:r>
              <a:rPr sz="1596" b="1" kern="0" dirty="0">
                <a:latin typeface="Montserrat" panose="00000500000000000000" pitchFamily="2" charset="-52"/>
                <a:cs typeface="Verdana"/>
              </a:rPr>
              <a:t>11 366 800 </a:t>
            </a:r>
            <a:r>
              <a:rPr sz="912" b="1" kern="0" dirty="0">
                <a:latin typeface="Montserrat" panose="00000500000000000000" pitchFamily="2" charset="-52"/>
                <a:cs typeface="Verdana"/>
              </a:rPr>
              <a:t>руб.</a:t>
            </a:r>
            <a:endParaRPr sz="912" kern="0" dirty="0">
              <a:latin typeface="Montserrat" panose="00000500000000000000" pitchFamily="2" charset="-52"/>
              <a:cs typeface="Verdana"/>
            </a:endParaRPr>
          </a:p>
          <a:p>
            <a:pPr defTabSz="1042507">
              <a:spcBef>
                <a:spcPts val="422"/>
              </a:spcBef>
            </a:pPr>
            <a:endParaRPr sz="912" kern="0" dirty="0">
              <a:solidFill>
                <a:sysClr val="windowText" lastClr="000000"/>
              </a:solidFill>
              <a:latin typeface="Verdana"/>
              <a:cs typeface="Verdana"/>
            </a:endParaRPr>
          </a:p>
          <a:p>
            <a:pPr marL="14479" defTabSz="1042507">
              <a:tabLst>
                <a:tab pos="975178" algn="l"/>
              </a:tabLst>
            </a:pPr>
            <a:r>
              <a:rPr sz="1596" b="1" kern="0" dirty="0">
                <a:latin typeface="Montserrat" panose="00000500000000000000" pitchFamily="2" charset="-52"/>
                <a:cs typeface="Verdana"/>
              </a:rPr>
              <a:t>4 </a:t>
            </a:r>
            <a:r>
              <a:rPr sz="912" b="1" kern="0" dirty="0">
                <a:latin typeface="Montserrat" panose="00000500000000000000" pitchFamily="2" charset="-52"/>
                <a:cs typeface="Verdana"/>
              </a:rPr>
              <a:t>проекта	</a:t>
            </a:r>
            <a:r>
              <a:rPr sz="1596" b="1" kern="0" dirty="0">
                <a:latin typeface="Montserrat" panose="00000500000000000000" pitchFamily="2" charset="-52"/>
                <a:cs typeface="Verdana"/>
              </a:rPr>
              <a:t>22 300 000 </a:t>
            </a:r>
            <a:r>
              <a:rPr sz="912" b="1" kern="0" dirty="0">
                <a:latin typeface="Montserrat" panose="00000500000000000000" pitchFamily="2" charset="-52"/>
                <a:cs typeface="Verdana"/>
              </a:rPr>
              <a:t>руб.</a:t>
            </a:r>
            <a:endParaRPr sz="912" kern="0" dirty="0">
              <a:latin typeface="Montserrat" panose="00000500000000000000" pitchFamily="2" charset="-52"/>
              <a:cs typeface="Verdana"/>
            </a:endParaRPr>
          </a:p>
        </p:txBody>
      </p:sp>
      <p:sp>
        <p:nvSpPr>
          <p:cNvPr id="74" name="object 74"/>
          <p:cNvSpPr txBox="1"/>
          <p:nvPr/>
        </p:nvSpPr>
        <p:spPr>
          <a:xfrm>
            <a:off x="4696862" y="5215031"/>
            <a:ext cx="2855419" cy="410076"/>
          </a:xfrm>
          <a:prstGeom prst="rect">
            <a:avLst/>
          </a:prstGeom>
        </p:spPr>
        <p:txBody>
          <a:bodyPr vert="horz" wrap="square" lIns="0" tIns="15204" rIns="0" bIns="0" rtlCol="0">
            <a:spAutoFit/>
          </a:bodyPr>
          <a:lstStyle/>
          <a:p>
            <a:pPr marL="14479" defTabSz="1042507">
              <a:spcBef>
                <a:spcPts val="120"/>
              </a:spcBef>
            </a:pPr>
            <a:r>
              <a:rPr sz="969" b="1" kern="0" dirty="0">
                <a:latin typeface="Montserrat" panose="00000500000000000000" pitchFamily="2" charset="-52"/>
                <a:cs typeface="Verdana"/>
              </a:rPr>
              <a:t>УПРАВЛЕНИЕ МОЛОДЕЖНОЙ ПОЛИТИКИ</a:t>
            </a:r>
            <a:endParaRPr sz="969" kern="0" dirty="0">
              <a:latin typeface="Montserrat" panose="00000500000000000000" pitchFamily="2" charset="-52"/>
              <a:cs typeface="Verdana"/>
            </a:endParaRPr>
          </a:p>
          <a:p>
            <a:pPr marL="14479" defTabSz="1042507">
              <a:spcBef>
                <a:spcPts val="6"/>
              </a:spcBef>
              <a:tabLst>
                <a:tab pos="975178" algn="l"/>
              </a:tabLst>
            </a:pPr>
            <a:r>
              <a:rPr sz="1596" b="1" kern="0" dirty="0">
                <a:latin typeface="Montserrat" panose="00000500000000000000" pitchFamily="2" charset="-52"/>
                <a:cs typeface="Verdana"/>
              </a:rPr>
              <a:t>1 </a:t>
            </a:r>
            <a:r>
              <a:rPr sz="912" b="1" kern="0" dirty="0">
                <a:latin typeface="Montserrat" panose="00000500000000000000" pitchFamily="2" charset="-52"/>
                <a:cs typeface="Verdana"/>
              </a:rPr>
              <a:t>проект	</a:t>
            </a:r>
            <a:r>
              <a:rPr sz="1596" b="1" kern="0" dirty="0">
                <a:latin typeface="Montserrat" panose="00000500000000000000" pitchFamily="2" charset="-52"/>
                <a:cs typeface="Verdana"/>
              </a:rPr>
              <a:t>12 141 000 </a:t>
            </a:r>
            <a:r>
              <a:rPr sz="912" b="1" kern="0" dirty="0">
                <a:latin typeface="Montserrat" panose="00000500000000000000" pitchFamily="2" charset="-52"/>
                <a:cs typeface="Verdana"/>
              </a:rPr>
              <a:t>руб.</a:t>
            </a:r>
            <a:endParaRPr sz="912" kern="0" dirty="0">
              <a:latin typeface="Montserrat" panose="00000500000000000000" pitchFamily="2" charset="-52"/>
              <a:cs typeface="Verdana"/>
            </a:endParaRPr>
          </a:p>
        </p:txBody>
      </p:sp>
      <p:sp>
        <p:nvSpPr>
          <p:cNvPr id="49" name="Прямоугольник 48">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0" name="Рисунок 49">
            <a:extLst>
              <a:ext uri="{FF2B5EF4-FFF2-40B4-BE49-F238E27FC236}">
                <a16:creationId xmlns:a16="http://schemas.microsoft.com/office/drawing/2014/main" id="{25064868-379F-1242-84CD-140F8A901813}"/>
              </a:ext>
            </a:extLst>
          </p:cNvPr>
          <p:cNvPicPr>
            <a:picLocks noChangeAspect="1"/>
          </p:cNvPicPr>
          <p:nvPr/>
        </p:nvPicPr>
        <p:blipFill>
          <a:blip r:embed="rId2"/>
          <a:stretch>
            <a:fillRect/>
          </a:stretch>
        </p:blipFill>
        <p:spPr>
          <a:xfrm>
            <a:off x="9481623" y="204738"/>
            <a:ext cx="2429022" cy="1076057"/>
          </a:xfrm>
          <a:prstGeom prst="rect">
            <a:avLst/>
          </a:prstGeom>
        </p:spPr>
      </p:pic>
      <p:sp>
        <p:nvSpPr>
          <p:cNvPr id="51" name="TextBox 50">
            <a:extLst>
              <a:ext uri="{FF2B5EF4-FFF2-40B4-BE49-F238E27FC236}">
                <a16:creationId xmlns:a16="http://schemas.microsoft.com/office/drawing/2014/main" id="{30EA7E0E-ACB3-5E4C-92EE-E2F12B234B8A}"/>
              </a:ext>
            </a:extLst>
          </p:cNvPr>
          <p:cNvSpPr txBox="1"/>
          <p:nvPr/>
        </p:nvSpPr>
        <p:spPr>
          <a:xfrm>
            <a:off x="-45720" y="6573709"/>
            <a:ext cx="45720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19</a:t>
            </a:r>
          </a:p>
        </p:txBody>
      </p:sp>
      <p:sp>
        <p:nvSpPr>
          <p:cNvPr id="4" name="Прямоугольник 3">
            <a:extLst>
              <a:ext uri="{FF2B5EF4-FFF2-40B4-BE49-F238E27FC236}">
                <a16:creationId xmlns:a16="http://schemas.microsoft.com/office/drawing/2014/main" id="{C8903553-2AEA-4E65-A2B3-B1F68F3B3835}"/>
              </a:ext>
            </a:extLst>
          </p:cNvPr>
          <p:cNvSpPr/>
          <p:nvPr/>
        </p:nvSpPr>
        <p:spPr>
          <a:xfrm>
            <a:off x="8060599" y="1280795"/>
            <a:ext cx="4029755" cy="5339923"/>
          </a:xfrm>
          <a:prstGeom prst="rect">
            <a:avLst/>
          </a:prstGeom>
        </p:spPr>
        <p:txBody>
          <a:bodyPr wrap="square">
            <a:spAutoFit/>
          </a:bodyPr>
          <a:lstStyle/>
          <a:p>
            <a:pPr lvl="0"/>
            <a:r>
              <a:rPr lang="ru-RU" sz="1100" i="1" dirty="0">
                <a:solidFill>
                  <a:prstClr val="black"/>
                </a:solidFill>
              </a:rPr>
              <a:t>РОСБИОТЕХ </a:t>
            </a:r>
            <a:r>
              <a:rPr lang="ru-RU" sz="1100" b="1" i="1" dirty="0">
                <a:solidFill>
                  <a:prstClr val="black"/>
                </a:solidFill>
              </a:rPr>
              <a:t>- базовая организация по обеспечению деятельности Совета КНТП</a:t>
            </a:r>
            <a:r>
              <a:rPr lang="ru-RU" sz="1100" i="1" dirty="0">
                <a:solidFill>
                  <a:prstClr val="black"/>
                </a:solidFill>
              </a:rPr>
              <a:t>, функционирующего на базе РАН, по приоритетным направлениям СНТР РФ: переход к высокопродуктивному и экологически чистому агро- и </a:t>
            </a:r>
            <a:r>
              <a:rPr lang="ru-RU" sz="1100" i="1" dirty="0" err="1">
                <a:solidFill>
                  <a:prstClr val="black"/>
                </a:solidFill>
              </a:rPr>
              <a:t>аквахозяйству</a:t>
            </a:r>
            <a:r>
              <a:rPr lang="ru-RU" sz="1100" i="1" dirty="0">
                <a:solidFill>
                  <a:prstClr val="black"/>
                </a:solidFill>
              </a:rPr>
              <a:t>, разработка и внедрение систем рационального применения средств химической и биологический защиты сельскохозяйственных растений и животных, хранение и эффективная переработка сельскохозяйственной продукции, создание безопасных и качественных, в т.ч. функциональных, продуктов питания. 61,2 млн. руб. 2023-2024.</a:t>
            </a:r>
          </a:p>
          <a:p>
            <a:pPr lvl="0"/>
            <a:endParaRPr lang="ru-RU" sz="1100" i="1" dirty="0">
              <a:solidFill>
                <a:prstClr val="black"/>
              </a:solidFill>
            </a:endParaRPr>
          </a:p>
          <a:p>
            <a:pPr lvl="0"/>
            <a:r>
              <a:rPr lang="ru-RU" sz="1100" i="1" dirty="0">
                <a:solidFill>
                  <a:prstClr val="black"/>
                </a:solidFill>
              </a:rPr>
              <a:t>Подготовлены аналитические отчеты:</a:t>
            </a:r>
          </a:p>
          <a:p>
            <a:pPr lvl="0"/>
            <a:r>
              <a:rPr lang="ru-RU" sz="1100" i="1" dirty="0">
                <a:solidFill>
                  <a:prstClr val="black"/>
                </a:solidFill>
              </a:rPr>
              <a:t>- «Российский рынок пищевых ингредиентов в условиях изменившихся рыночных отношений. Определение перечня наиболее критичных с точки зрения импортозамещения ингредиентов. Возможные точки роста»;</a:t>
            </a:r>
          </a:p>
          <a:p>
            <a:pPr lvl="0"/>
            <a:r>
              <a:rPr lang="ru-RU" sz="1100" i="1" dirty="0">
                <a:solidFill>
                  <a:prstClr val="black"/>
                </a:solidFill>
              </a:rPr>
              <a:t>- «Анализ индустрии специализированного питания особых групп населения, требующих особого внимания, наличие компонентов и ингредиентов для его производства с целью определения заполненности российского рынка продуктовыми решениями, а также наличие оборудования отечественного происхождения и достаточности производственных мощностей»;</a:t>
            </a:r>
          </a:p>
          <a:p>
            <a:pPr lvl="0"/>
            <a:r>
              <a:rPr lang="ru-RU" sz="1100" i="1" dirty="0">
                <a:solidFill>
                  <a:prstClr val="black"/>
                </a:solidFill>
              </a:rPr>
              <a:t>- «Пищевые отходы: проведение исследований в целях определения объемов образования отходов по видам пищевой продукции с истекающими сроками годности и пищевых отходов. Известные технологии утилизации пищевых отходов, сферы их применения, а также оценка эффективности данных технологий и решений по их использованию».</a:t>
            </a:r>
          </a:p>
        </p:txBody>
      </p:sp>
    </p:spTree>
    <p:extLst>
      <p:ext uri="{BB962C8B-B14F-4D97-AF65-F5344CB8AC3E}">
        <p14:creationId xmlns:p14="http://schemas.microsoft.com/office/powerpoint/2010/main" val="94318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60" name="TextBox 59">
            <a:extLst>
              <a:ext uri="{FF2B5EF4-FFF2-40B4-BE49-F238E27FC236}">
                <a16:creationId xmlns:a16="http://schemas.microsoft.com/office/drawing/2014/main" id="{4C857F9E-E215-3945-AABE-8FE2FB64BF7A}"/>
              </a:ext>
            </a:extLst>
          </p:cNvPr>
          <p:cNvSpPr txBox="1"/>
          <p:nvPr/>
        </p:nvSpPr>
        <p:spPr>
          <a:xfrm>
            <a:off x="1" y="6567055"/>
            <a:ext cx="365760" cy="276999"/>
          </a:xfrm>
          <a:prstGeom prst="rect">
            <a:avLst/>
          </a:prstGeom>
          <a:noFill/>
        </p:spPr>
        <p:txBody>
          <a:bodyPr wrap="square">
            <a:spAutoFit/>
          </a:bodyPr>
          <a:lstStyle/>
          <a:p>
            <a:pPr algn="ctr">
              <a:spcBef>
                <a:spcPts val="1200"/>
              </a:spcBef>
              <a:spcAft>
                <a:spcPts val="1200"/>
              </a:spcAft>
            </a:pPr>
            <a:r>
              <a:rPr lang="en-US" sz="1200" b="1" dirty="0">
                <a:solidFill>
                  <a:srgbClr val="000000"/>
                </a:solidFill>
                <a:latin typeface="Montserrat" pitchFamily="2" charset="0"/>
              </a:rPr>
              <a:t>2</a:t>
            </a:r>
            <a:endParaRPr lang="ru-RU" sz="1200" b="1" dirty="0">
              <a:solidFill>
                <a:srgbClr val="000000"/>
              </a:solidFill>
              <a:latin typeface="Montserrat" pitchFamily="2" charset="0"/>
            </a:endParaRPr>
          </a:p>
        </p:txBody>
      </p:sp>
      <p:sp>
        <p:nvSpPr>
          <p:cNvPr id="14" name="Прямоугольник 13"/>
          <p:cNvSpPr/>
          <p:nvPr/>
        </p:nvSpPr>
        <p:spPr>
          <a:xfrm>
            <a:off x="2870308" y="876773"/>
            <a:ext cx="6542140" cy="2557623"/>
          </a:xfrm>
          <a:prstGeom prst="rect">
            <a:avLst/>
          </a:prstGeom>
        </p:spPr>
        <p:txBody>
          <a:bodyPr wrap="square">
            <a:spAutoFit/>
          </a:bodyPr>
          <a:lstStyle/>
          <a:p>
            <a:pPr>
              <a:lnSpc>
                <a:spcPct val="90000"/>
              </a:lnSpc>
              <a:spcBef>
                <a:spcPct val="0"/>
              </a:spcBef>
            </a:pPr>
            <a:r>
              <a:rPr lang="ru-RU" i="1" dirty="0">
                <a:solidFill>
                  <a:srgbClr val="000000"/>
                </a:solidFill>
                <a:latin typeface="Montserrat" panose="00000500000000000000" pitchFamily="2" charset="-52"/>
              </a:rPr>
              <a:t>«Необходимо предоставить учёным-исследователям большую свободу для творчества. </a:t>
            </a:r>
            <a:r>
              <a:rPr lang="ru-RU" b="1" i="1" dirty="0">
                <a:solidFill>
                  <a:srgbClr val="000000"/>
                </a:solidFill>
                <a:latin typeface="Montserrat" panose="00000500000000000000" pitchFamily="2" charset="-52"/>
              </a:rPr>
              <a:t>Постановка и решение амбициозных задач — это мощнейший стимул для молодёжи идти в науку</a:t>
            </a:r>
            <a:r>
              <a:rPr lang="ru-RU" i="1" dirty="0">
                <a:solidFill>
                  <a:srgbClr val="000000"/>
                </a:solidFill>
                <a:latin typeface="Montserrat" panose="00000500000000000000" pitchFamily="2" charset="-52"/>
              </a:rPr>
              <a:t>, возможность доказать, что ты лидер, лучший в мире. И нашим научным командам есть чем гордиться»</a:t>
            </a:r>
          </a:p>
          <a:p>
            <a:pPr>
              <a:lnSpc>
                <a:spcPct val="90000"/>
              </a:lnSpc>
              <a:spcBef>
                <a:spcPct val="0"/>
              </a:spcBef>
            </a:pPr>
            <a:br>
              <a:rPr lang="ru-RU" sz="1000" dirty="0">
                <a:solidFill>
                  <a:srgbClr val="000000"/>
                </a:solidFill>
                <a:latin typeface="Montserrat" panose="00000500000000000000" pitchFamily="2" charset="-52"/>
              </a:rPr>
            </a:br>
            <a:endParaRPr lang="ru-RU" sz="1400" dirty="0">
              <a:solidFill>
                <a:srgbClr val="000000"/>
              </a:solidFill>
              <a:latin typeface="Montserrat" panose="00000500000000000000" pitchFamily="2" charset="-52"/>
            </a:endParaRPr>
          </a:p>
          <a:p>
            <a:pPr>
              <a:lnSpc>
                <a:spcPct val="90000"/>
              </a:lnSpc>
              <a:spcBef>
                <a:spcPct val="0"/>
              </a:spcBef>
            </a:pPr>
            <a:r>
              <a:rPr lang="ru-RU" sz="1400" b="1" dirty="0">
                <a:solidFill>
                  <a:srgbClr val="000000"/>
                </a:solidFill>
                <a:latin typeface="Montserrat" panose="00000500000000000000" pitchFamily="2" charset="-52"/>
              </a:rPr>
              <a:t>Владимир Владимирович Путин </a:t>
            </a:r>
          </a:p>
          <a:p>
            <a:pPr>
              <a:lnSpc>
                <a:spcPct val="90000"/>
              </a:lnSpc>
              <a:spcBef>
                <a:spcPct val="0"/>
              </a:spcBef>
            </a:pPr>
            <a:r>
              <a:rPr lang="ru-RU" sz="1400" dirty="0">
                <a:solidFill>
                  <a:srgbClr val="000000"/>
                </a:solidFill>
                <a:latin typeface="Montserrat" panose="00000500000000000000" pitchFamily="2" charset="-52"/>
              </a:rPr>
              <a:t>Президент Российской Федерации</a:t>
            </a:r>
          </a:p>
        </p:txBody>
      </p:sp>
      <p:pic>
        <p:nvPicPr>
          <p:cNvPr id="3076" name="Picture 4" descr="Путин зарегистрировался как кандидат на должность президента России —  Реальное время"/>
          <p:cNvPicPr>
            <a:picLocks noChangeAspect="1" noChangeArrowheads="1"/>
          </p:cNvPicPr>
          <p:nvPr/>
        </p:nvPicPr>
        <p:blipFill rotWithShape="1">
          <a:blip r:embed="rId4">
            <a:extLst>
              <a:ext uri="{28A0092B-C50C-407E-A947-70E740481C1C}">
                <a14:useLocalDpi xmlns:a14="http://schemas.microsoft.com/office/drawing/2010/main" val="0"/>
              </a:ext>
            </a:extLst>
          </a:blip>
          <a:srcRect l="26624" t="11424" r="29183" b="16561"/>
          <a:stretch/>
        </p:blipFill>
        <p:spPr bwMode="auto">
          <a:xfrm>
            <a:off x="887690" y="1036471"/>
            <a:ext cx="1535185" cy="1535185"/>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2" descr="https://minobrnauki.gov.ru/upload/iblock/b46/b46e6ed429e159773c998ed6de160a2b.jpg">
            <a:extLst>
              <a:ext uri="{FF2B5EF4-FFF2-40B4-BE49-F238E27FC236}">
                <a16:creationId xmlns:a16="http://schemas.microsoft.com/office/drawing/2014/main" id="{02079724-9458-4210-A457-CBC30902CD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 t="4721" r="-162" b="25208"/>
          <a:stretch/>
        </p:blipFill>
        <p:spPr bwMode="auto">
          <a:xfrm>
            <a:off x="813192" y="4445736"/>
            <a:ext cx="1609683" cy="1609683"/>
          </a:xfrm>
          <a:prstGeom prst="ellipse">
            <a:avLst/>
          </a:prstGeom>
          <a:noFill/>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40D14FF1-D03D-4CB1-B169-BE8687279B57}"/>
              </a:ext>
            </a:extLst>
          </p:cNvPr>
          <p:cNvSpPr/>
          <p:nvPr/>
        </p:nvSpPr>
        <p:spPr>
          <a:xfrm>
            <a:off x="2870308" y="4351603"/>
            <a:ext cx="7083586" cy="1920526"/>
          </a:xfrm>
          <a:prstGeom prst="rect">
            <a:avLst/>
          </a:prstGeom>
        </p:spPr>
        <p:txBody>
          <a:bodyPr wrap="square">
            <a:spAutoFit/>
          </a:bodyPr>
          <a:lstStyle/>
          <a:p>
            <a:pPr>
              <a:lnSpc>
                <a:spcPct val="90000"/>
              </a:lnSpc>
              <a:spcBef>
                <a:spcPct val="0"/>
              </a:spcBef>
            </a:pPr>
            <a:r>
              <a:rPr lang="ru-RU" i="1" dirty="0">
                <a:solidFill>
                  <a:srgbClr val="000000"/>
                </a:solidFill>
                <a:latin typeface="Montserrat" panose="00000500000000000000" pitchFamily="2" charset="-52"/>
              </a:rPr>
              <a:t>«Перспективным я считаю всё, что связано с медико-биологическими исследованиями. И информатика,</a:t>
            </a:r>
            <a:br>
              <a:rPr lang="ru-RU" i="1" dirty="0">
                <a:solidFill>
                  <a:srgbClr val="000000"/>
                </a:solidFill>
                <a:latin typeface="Montserrat" panose="00000500000000000000" pitchFamily="2" charset="-52"/>
              </a:rPr>
            </a:br>
            <a:r>
              <a:rPr lang="ru-RU" i="1" dirty="0">
                <a:solidFill>
                  <a:srgbClr val="000000"/>
                </a:solidFill>
                <a:latin typeface="Montserrat" panose="00000500000000000000" pitchFamily="2" charset="-52"/>
              </a:rPr>
              <a:t>и биотехнология, </a:t>
            </a:r>
            <a:r>
              <a:rPr lang="ru-RU" b="1" i="1" dirty="0">
                <a:solidFill>
                  <a:srgbClr val="000000"/>
                </a:solidFill>
                <a:latin typeface="Montserrat" panose="00000500000000000000" pitchFamily="2" charset="-52"/>
              </a:rPr>
              <a:t>всё, что связано</a:t>
            </a:r>
            <a:br>
              <a:rPr lang="ru-RU" b="1" i="1" dirty="0">
                <a:solidFill>
                  <a:srgbClr val="000000"/>
                </a:solidFill>
                <a:latin typeface="Montserrat" panose="00000500000000000000" pitchFamily="2" charset="-52"/>
              </a:rPr>
            </a:br>
            <a:r>
              <a:rPr lang="ru-RU" b="1" i="1" dirty="0">
                <a:solidFill>
                  <a:srgbClr val="000000"/>
                </a:solidFill>
                <a:latin typeface="Montserrat" panose="00000500000000000000" pitchFamily="2" charset="-52"/>
              </a:rPr>
              <a:t>с генетикой. Это безусловное будущее!</a:t>
            </a:r>
            <a:r>
              <a:rPr lang="ru-RU" i="1" dirty="0">
                <a:solidFill>
                  <a:srgbClr val="000000"/>
                </a:solidFill>
                <a:latin typeface="Montserrat" panose="00000500000000000000" pitchFamily="2" charset="-52"/>
              </a:rPr>
              <a:t>»</a:t>
            </a:r>
          </a:p>
          <a:p>
            <a:pPr>
              <a:lnSpc>
                <a:spcPct val="90000"/>
              </a:lnSpc>
              <a:spcBef>
                <a:spcPct val="0"/>
              </a:spcBef>
            </a:pPr>
            <a:endParaRPr lang="ru-RU" dirty="0">
              <a:solidFill>
                <a:srgbClr val="000000"/>
              </a:solidFill>
              <a:latin typeface="Montserrat" panose="00000500000000000000" pitchFamily="2" charset="-52"/>
            </a:endParaRPr>
          </a:p>
          <a:p>
            <a:pPr>
              <a:lnSpc>
                <a:spcPct val="90000"/>
              </a:lnSpc>
              <a:spcBef>
                <a:spcPct val="0"/>
              </a:spcBef>
            </a:pPr>
            <a:r>
              <a:rPr lang="ru-RU" sz="1400" b="1" dirty="0">
                <a:solidFill>
                  <a:srgbClr val="000000"/>
                </a:solidFill>
                <a:latin typeface="Montserrat" panose="00000500000000000000" pitchFamily="2" charset="-52"/>
              </a:rPr>
              <a:t>Валерий Николаевич Фальков</a:t>
            </a:r>
          </a:p>
          <a:p>
            <a:pPr>
              <a:lnSpc>
                <a:spcPct val="90000"/>
              </a:lnSpc>
              <a:spcBef>
                <a:spcPct val="0"/>
              </a:spcBef>
            </a:pPr>
            <a:r>
              <a:rPr lang="ru-RU" sz="1400" dirty="0">
                <a:solidFill>
                  <a:srgbClr val="000000"/>
                </a:solidFill>
                <a:latin typeface="Montserrat" panose="00000500000000000000" pitchFamily="2" charset="-52"/>
              </a:rPr>
              <a:t>Министр науки и высшего образования</a:t>
            </a:r>
            <a:br>
              <a:rPr lang="en-US" sz="1400" dirty="0">
                <a:solidFill>
                  <a:srgbClr val="000000"/>
                </a:solidFill>
                <a:latin typeface="Montserrat" panose="00000500000000000000" pitchFamily="2" charset="-52"/>
              </a:rPr>
            </a:br>
            <a:r>
              <a:rPr lang="ru-RU" sz="1400" dirty="0">
                <a:solidFill>
                  <a:srgbClr val="000000"/>
                </a:solidFill>
                <a:latin typeface="Montserrat" panose="00000500000000000000" pitchFamily="2" charset="-52"/>
              </a:rPr>
              <a:t>Российской Федерации</a:t>
            </a:r>
          </a:p>
        </p:txBody>
      </p:sp>
    </p:spTree>
    <p:extLst>
      <p:ext uri="{BB962C8B-B14F-4D97-AF65-F5344CB8AC3E}">
        <p14:creationId xmlns:p14="http://schemas.microsoft.com/office/powerpoint/2010/main" val="1795157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38407" y="199041"/>
            <a:ext cx="10103537" cy="1152509"/>
          </a:xfrm>
          <a:prstGeom prst="rect">
            <a:avLst/>
          </a:prstGeom>
        </p:spPr>
        <p:txBody>
          <a:bodyPr vert="horz" wrap="square" lIns="0" tIns="16651" rIns="0" bIns="0" rtlCol="0">
            <a:spAutoFit/>
          </a:bodyPr>
          <a:lstStyle/>
          <a:p>
            <a:pPr marL="14479">
              <a:spcBef>
                <a:spcPts val="130"/>
              </a:spcBef>
            </a:pPr>
            <a:r>
              <a:rPr lang="ru-RU" sz="2000" b="1" dirty="0">
                <a:latin typeface="Montserrat" panose="00000500000000000000" pitchFamily="2" charset="-52"/>
              </a:rPr>
              <a:t>СТРАТЕГИЧЕСКОЕ</a:t>
            </a:r>
            <a:r>
              <a:rPr lang="ru-RU" sz="2000" b="1" spc="-40" dirty="0">
                <a:latin typeface="Montserrat" panose="00000500000000000000" pitchFamily="2" charset="-52"/>
              </a:rPr>
              <a:t> </a:t>
            </a:r>
            <a:r>
              <a:rPr lang="ru-RU" sz="2000" b="1" dirty="0">
                <a:latin typeface="Montserrat" panose="00000500000000000000" pitchFamily="2" charset="-52"/>
              </a:rPr>
              <a:t>НАПРАВЛЕНИЕ</a:t>
            </a:r>
            <a:r>
              <a:rPr lang="ru-RU" sz="2000" b="1" spc="-34" dirty="0">
                <a:latin typeface="Montserrat" panose="00000500000000000000" pitchFamily="2" charset="-52"/>
              </a:rPr>
              <a:t> </a:t>
            </a:r>
            <a:br>
              <a:rPr lang="ru-RU" sz="2000" b="1" spc="-34" dirty="0">
                <a:latin typeface="Montserrat" panose="00000500000000000000" pitchFamily="2" charset="-52"/>
              </a:rPr>
            </a:br>
            <a:r>
              <a:rPr lang="ru-RU" sz="2000" b="1" spc="-11" dirty="0">
                <a:latin typeface="Montserrat" panose="00000500000000000000" pitchFamily="2" charset="-52"/>
              </a:rPr>
              <a:t>БИОГОРОД И БИОТЕХНОЛОГИЧЕСКИЙ ХАБ</a:t>
            </a:r>
            <a:br>
              <a:rPr lang="ru-RU" sz="2000" b="1" spc="-11" dirty="0">
                <a:latin typeface="Montserrat" panose="00000500000000000000" pitchFamily="2" charset="-52"/>
              </a:rPr>
            </a:br>
            <a:r>
              <a:rPr lang="ru-RU" sz="1800" spc="-11" dirty="0">
                <a:latin typeface="Montserrat" panose="00000500000000000000" pitchFamily="2" charset="-52"/>
              </a:rPr>
              <a:t>проект «Территория </a:t>
            </a:r>
            <a:r>
              <a:rPr lang="ru-RU" sz="1800" spc="-11" dirty="0" err="1">
                <a:latin typeface="Montserrat" panose="00000500000000000000" pitchFamily="2" charset="-52"/>
              </a:rPr>
              <a:t>Биогород</a:t>
            </a:r>
            <a:r>
              <a:rPr lang="ru-RU" sz="1800" spc="-11" dirty="0">
                <a:latin typeface="Montserrat" panose="00000500000000000000" pitchFamily="2" charset="-52"/>
              </a:rPr>
              <a:t>»</a:t>
            </a:r>
            <a:br>
              <a:rPr lang="ru-RU" sz="2400" b="1" spc="-11" dirty="0">
                <a:latin typeface="Montserrat" panose="00000500000000000000" pitchFamily="2" charset="-52"/>
              </a:rPr>
            </a:br>
            <a:endParaRPr lang="ru-RU" sz="2400" b="1" spc="-11" dirty="0">
              <a:latin typeface="Montserrat" panose="00000500000000000000" pitchFamily="2" charset="-52"/>
            </a:endParaRPr>
          </a:p>
        </p:txBody>
      </p:sp>
      <p:pic>
        <p:nvPicPr>
          <p:cNvPr id="387" name="object 387"/>
          <p:cNvPicPr/>
          <p:nvPr/>
        </p:nvPicPr>
        <p:blipFill>
          <a:blip r:embed="rId2" cstate="print"/>
          <a:stretch>
            <a:fillRect/>
          </a:stretch>
        </p:blipFill>
        <p:spPr>
          <a:xfrm>
            <a:off x="818630" y="2067236"/>
            <a:ext cx="5474265" cy="2218610"/>
          </a:xfrm>
          <a:prstGeom prst="rect">
            <a:avLst/>
          </a:prstGeom>
        </p:spPr>
      </p:pic>
      <p:sp>
        <p:nvSpPr>
          <p:cNvPr id="388" name="object 388"/>
          <p:cNvSpPr txBox="1"/>
          <p:nvPr/>
        </p:nvSpPr>
        <p:spPr>
          <a:xfrm>
            <a:off x="3518781" y="2296953"/>
            <a:ext cx="44163" cy="69457"/>
          </a:xfrm>
          <a:prstGeom prst="rect">
            <a:avLst/>
          </a:prstGeom>
        </p:spPr>
        <p:txBody>
          <a:bodyPr vert="horz" wrap="square" lIns="0" tIns="16651" rIns="0" bIns="0" rtlCol="0">
            <a:spAutoFit/>
          </a:bodyPr>
          <a:lstStyle/>
          <a:p>
            <a:pPr marL="14479" defTabSz="1042507">
              <a:spcBef>
                <a:spcPts val="130"/>
              </a:spcBef>
            </a:pPr>
            <a:r>
              <a:rPr sz="342" kern="0" spc="-57" dirty="0">
                <a:solidFill>
                  <a:srgbClr val="545454"/>
                </a:solidFill>
                <a:latin typeface="Liberation Sans Narrow"/>
                <a:cs typeface="Liberation Sans Narrow"/>
              </a:rPr>
              <a:t>1</a:t>
            </a:r>
            <a:endParaRPr sz="342" kern="0">
              <a:solidFill>
                <a:sysClr val="windowText" lastClr="000000"/>
              </a:solidFill>
              <a:latin typeface="Liberation Sans Narrow"/>
              <a:cs typeface="Liberation Sans Narrow"/>
            </a:endParaRPr>
          </a:p>
        </p:txBody>
      </p:sp>
      <p:sp>
        <p:nvSpPr>
          <p:cNvPr id="389" name="object 389"/>
          <p:cNvSpPr txBox="1"/>
          <p:nvPr/>
        </p:nvSpPr>
        <p:spPr>
          <a:xfrm>
            <a:off x="3730303" y="2956639"/>
            <a:ext cx="49955" cy="69457"/>
          </a:xfrm>
          <a:prstGeom prst="rect">
            <a:avLst/>
          </a:prstGeom>
        </p:spPr>
        <p:txBody>
          <a:bodyPr vert="horz" wrap="square" lIns="0" tIns="16651" rIns="0" bIns="0" rtlCol="0">
            <a:spAutoFit/>
          </a:bodyPr>
          <a:lstStyle/>
          <a:p>
            <a:pPr marL="14479" defTabSz="1042507">
              <a:spcBef>
                <a:spcPts val="130"/>
              </a:spcBef>
            </a:pPr>
            <a:r>
              <a:rPr sz="342" kern="0" spc="-57" dirty="0">
                <a:solidFill>
                  <a:srgbClr val="545454"/>
                </a:solidFill>
                <a:latin typeface="Liberation Sans Narrow"/>
                <a:cs typeface="Liberation Sans Narrow"/>
              </a:rPr>
              <a:t>2</a:t>
            </a:r>
            <a:endParaRPr sz="342" kern="0">
              <a:solidFill>
                <a:sysClr val="windowText" lastClr="000000"/>
              </a:solidFill>
              <a:latin typeface="Liberation Sans Narrow"/>
              <a:cs typeface="Liberation Sans Narrow"/>
            </a:endParaRPr>
          </a:p>
        </p:txBody>
      </p:sp>
      <p:sp>
        <p:nvSpPr>
          <p:cNvPr id="390" name="object 390"/>
          <p:cNvSpPr txBox="1"/>
          <p:nvPr/>
        </p:nvSpPr>
        <p:spPr>
          <a:xfrm>
            <a:off x="4286501" y="3083177"/>
            <a:ext cx="49955" cy="69457"/>
          </a:xfrm>
          <a:prstGeom prst="rect">
            <a:avLst/>
          </a:prstGeom>
        </p:spPr>
        <p:txBody>
          <a:bodyPr vert="horz" wrap="square" lIns="0" tIns="16651" rIns="0" bIns="0" rtlCol="0">
            <a:spAutoFit/>
          </a:bodyPr>
          <a:lstStyle/>
          <a:p>
            <a:pPr marL="14479" defTabSz="1042507">
              <a:spcBef>
                <a:spcPts val="130"/>
              </a:spcBef>
            </a:pPr>
            <a:r>
              <a:rPr sz="342" kern="0" spc="-57" dirty="0">
                <a:solidFill>
                  <a:srgbClr val="545454"/>
                </a:solidFill>
                <a:latin typeface="Liberation Sans Narrow"/>
                <a:cs typeface="Liberation Sans Narrow"/>
              </a:rPr>
              <a:t>3</a:t>
            </a:r>
            <a:endParaRPr sz="342" kern="0">
              <a:solidFill>
                <a:sysClr val="windowText" lastClr="000000"/>
              </a:solidFill>
              <a:latin typeface="Liberation Sans Narrow"/>
              <a:cs typeface="Liberation Sans Narrow"/>
            </a:endParaRPr>
          </a:p>
        </p:txBody>
      </p:sp>
      <p:sp>
        <p:nvSpPr>
          <p:cNvPr id="391" name="object 391"/>
          <p:cNvSpPr txBox="1"/>
          <p:nvPr/>
        </p:nvSpPr>
        <p:spPr>
          <a:xfrm>
            <a:off x="3750660" y="2754689"/>
            <a:ext cx="52851" cy="69457"/>
          </a:xfrm>
          <a:prstGeom prst="rect">
            <a:avLst/>
          </a:prstGeom>
        </p:spPr>
        <p:txBody>
          <a:bodyPr vert="horz" wrap="square" lIns="0" tIns="16651" rIns="0" bIns="0" rtlCol="0">
            <a:spAutoFit/>
          </a:bodyPr>
          <a:lstStyle/>
          <a:p>
            <a:pPr marL="14479" defTabSz="1042507">
              <a:spcBef>
                <a:spcPts val="130"/>
              </a:spcBef>
            </a:pPr>
            <a:r>
              <a:rPr sz="342" kern="0" spc="-57" dirty="0">
                <a:solidFill>
                  <a:srgbClr val="545454"/>
                </a:solidFill>
                <a:latin typeface="Liberation Sans Narrow"/>
                <a:cs typeface="Liberation Sans Narrow"/>
              </a:rPr>
              <a:t>4</a:t>
            </a:r>
            <a:endParaRPr sz="342" kern="0">
              <a:solidFill>
                <a:sysClr val="windowText" lastClr="000000"/>
              </a:solidFill>
              <a:latin typeface="Liberation Sans Narrow"/>
              <a:cs typeface="Liberation Sans Narrow"/>
            </a:endParaRPr>
          </a:p>
        </p:txBody>
      </p:sp>
      <p:sp>
        <p:nvSpPr>
          <p:cNvPr id="392" name="object 392"/>
          <p:cNvSpPr txBox="1"/>
          <p:nvPr/>
        </p:nvSpPr>
        <p:spPr>
          <a:xfrm>
            <a:off x="3699749" y="3200565"/>
            <a:ext cx="49955" cy="69457"/>
          </a:xfrm>
          <a:prstGeom prst="rect">
            <a:avLst/>
          </a:prstGeom>
        </p:spPr>
        <p:txBody>
          <a:bodyPr vert="horz" wrap="square" lIns="0" tIns="16651" rIns="0" bIns="0" rtlCol="0">
            <a:spAutoFit/>
          </a:bodyPr>
          <a:lstStyle/>
          <a:p>
            <a:pPr marL="14479" defTabSz="1042507">
              <a:spcBef>
                <a:spcPts val="130"/>
              </a:spcBef>
            </a:pPr>
            <a:r>
              <a:rPr sz="342" kern="0" spc="-57" dirty="0">
                <a:solidFill>
                  <a:srgbClr val="545454"/>
                </a:solidFill>
                <a:latin typeface="Liberation Sans Narrow"/>
                <a:cs typeface="Liberation Sans Narrow"/>
              </a:rPr>
              <a:t>5</a:t>
            </a:r>
            <a:endParaRPr sz="342" kern="0">
              <a:solidFill>
                <a:sysClr val="windowText" lastClr="000000"/>
              </a:solidFill>
              <a:latin typeface="Liberation Sans Narrow"/>
              <a:cs typeface="Liberation Sans Narrow"/>
            </a:endParaRPr>
          </a:p>
        </p:txBody>
      </p:sp>
      <p:sp>
        <p:nvSpPr>
          <p:cNvPr id="393" name="object 393"/>
          <p:cNvSpPr txBox="1"/>
          <p:nvPr/>
        </p:nvSpPr>
        <p:spPr>
          <a:xfrm>
            <a:off x="3694566" y="3435138"/>
            <a:ext cx="49955" cy="69457"/>
          </a:xfrm>
          <a:prstGeom prst="rect">
            <a:avLst/>
          </a:prstGeom>
        </p:spPr>
        <p:txBody>
          <a:bodyPr vert="horz" wrap="square" lIns="0" tIns="16651" rIns="0" bIns="0" rtlCol="0">
            <a:spAutoFit/>
          </a:bodyPr>
          <a:lstStyle/>
          <a:p>
            <a:pPr marL="14479" defTabSz="1042507">
              <a:spcBef>
                <a:spcPts val="130"/>
              </a:spcBef>
            </a:pPr>
            <a:r>
              <a:rPr sz="342" kern="0" spc="-57" dirty="0">
                <a:solidFill>
                  <a:srgbClr val="545454"/>
                </a:solidFill>
                <a:latin typeface="Liberation Sans Narrow"/>
                <a:cs typeface="Liberation Sans Narrow"/>
              </a:rPr>
              <a:t>6</a:t>
            </a:r>
            <a:endParaRPr sz="342" kern="0">
              <a:solidFill>
                <a:sysClr val="windowText" lastClr="000000"/>
              </a:solidFill>
              <a:latin typeface="Liberation Sans Narrow"/>
              <a:cs typeface="Liberation Sans Narrow"/>
            </a:endParaRPr>
          </a:p>
        </p:txBody>
      </p:sp>
      <p:sp>
        <p:nvSpPr>
          <p:cNvPr id="394" name="object 394"/>
          <p:cNvSpPr txBox="1"/>
          <p:nvPr/>
        </p:nvSpPr>
        <p:spPr>
          <a:xfrm>
            <a:off x="3239740" y="3575593"/>
            <a:ext cx="49955" cy="69457"/>
          </a:xfrm>
          <a:prstGeom prst="rect">
            <a:avLst/>
          </a:prstGeom>
        </p:spPr>
        <p:txBody>
          <a:bodyPr vert="horz" wrap="square" lIns="0" tIns="16651" rIns="0" bIns="0" rtlCol="0">
            <a:spAutoFit/>
          </a:bodyPr>
          <a:lstStyle/>
          <a:p>
            <a:pPr marL="14479" defTabSz="1042507">
              <a:spcBef>
                <a:spcPts val="130"/>
              </a:spcBef>
            </a:pPr>
            <a:r>
              <a:rPr sz="342" kern="0" spc="-57" dirty="0">
                <a:solidFill>
                  <a:srgbClr val="545454"/>
                </a:solidFill>
                <a:latin typeface="Liberation Sans Narrow"/>
                <a:cs typeface="Liberation Sans Narrow"/>
              </a:rPr>
              <a:t>7</a:t>
            </a:r>
            <a:endParaRPr sz="342" kern="0">
              <a:solidFill>
                <a:sysClr val="windowText" lastClr="000000"/>
              </a:solidFill>
              <a:latin typeface="Liberation Sans Narrow"/>
              <a:cs typeface="Liberation Sans Narrow"/>
            </a:endParaRPr>
          </a:p>
        </p:txBody>
      </p:sp>
      <p:sp>
        <p:nvSpPr>
          <p:cNvPr id="395" name="object 395"/>
          <p:cNvSpPr txBox="1"/>
          <p:nvPr/>
        </p:nvSpPr>
        <p:spPr>
          <a:xfrm>
            <a:off x="2361483" y="3358685"/>
            <a:ext cx="49955" cy="69457"/>
          </a:xfrm>
          <a:prstGeom prst="rect">
            <a:avLst/>
          </a:prstGeom>
        </p:spPr>
        <p:txBody>
          <a:bodyPr vert="horz" wrap="square" lIns="0" tIns="16651" rIns="0" bIns="0" rtlCol="0">
            <a:spAutoFit/>
          </a:bodyPr>
          <a:lstStyle/>
          <a:p>
            <a:pPr marL="14479" defTabSz="1042507">
              <a:spcBef>
                <a:spcPts val="130"/>
              </a:spcBef>
            </a:pPr>
            <a:r>
              <a:rPr sz="342" kern="0" spc="-57" dirty="0">
                <a:solidFill>
                  <a:srgbClr val="545454"/>
                </a:solidFill>
                <a:latin typeface="Liberation Sans Narrow"/>
                <a:cs typeface="Liberation Sans Narrow"/>
              </a:rPr>
              <a:t>8</a:t>
            </a:r>
            <a:endParaRPr sz="342" kern="0">
              <a:solidFill>
                <a:sysClr val="windowText" lastClr="000000"/>
              </a:solidFill>
              <a:latin typeface="Liberation Sans Narrow"/>
              <a:cs typeface="Liberation Sans Narrow"/>
            </a:endParaRPr>
          </a:p>
        </p:txBody>
      </p:sp>
      <p:sp>
        <p:nvSpPr>
          <p:cNvPr id="396" name="object 396"/>
          <p:cNvSpPr txBox="1"/>
          <p:nvPr/>
        </p:nvSpPr>
        <p:spPr>
          <a:xfrm>
            <a:off x="3961139" y="3978261"/>
            <a:ext cx="49955" cy="69457"/>
          </a:xfrm>
          <a:prstGeom prst="rect">
            <a:avLst/>
          </a:prstGeom>
        </p:spPr>
        <p:txBody>
          <a:bodyPr vert="horz" wrap="square" lIns="0" tIns="16651" rIns="0" bIns="0" rtlCol="0">
            <a:spAutoFit/>
          </a:bodyPr>
          <a:lstStyle/>
          <a:p>
            <a:pPr marL="14479" defTabSz="1042507">
              <a:spcBef>
                <a:spcPts val="130"/>
              </a:spcBef>
            </a:pPr>
            <a:r>
              <a:rPr sz="342" kern="0" spc="-57" dirty="0">
                <a:solidFill>
                  <a:srgbClr val="545454"/>
                </a:solidFill>
                <a:latin typeface="Liberation Sans Narrow"/>
                <a:cs typeface="Liberation Sans Narrow"/>
              </a:rPr>
              <a:t>9</a:t>
            </a:r>
            <a:endParaRPr sz="342" kern="0">
              <a:solidFill>
                <a:sysClr val="windowText" lastClr="000000"/>
              </a:solidFill>
              <a:latin typeface="Liberation Sans Narrow"/>
              <a:cs typeface="Liberation Sans Narrow"/>
            </a:endParaRPr>
          </a:p>
        </p:txBody>
      </p:sp>
      <p:sp>
        <p:nvSpPr>
          <p:cNvPr id="397" name="object 397"/>
          <p:cNvSpPr txBox="1"/>
          <p:nvPr/>
        </p:nvSpPr>
        <p:spPr>
          <a:xfrm>
            <a:off x="4527516" y="3345595"/>
            <a:ext cx="64435" cy="69457"/>
          </a:xfrm>
          <a:prstGeom prst="rect">
            <a:avLst/>
          </a:prstGeom>
        </p:spPr>
        <p:txBody>
          <a:bodyPr vert="horz" wrap="square" lIns="0" tIns="16651" rIns="0" bIns="0" rtlCol="0">
            <a:spAutoFit/>
          </a:bodyPr>
          <a:lstStyle/>
          <a:p>
            <a:pPr marL="14479" defTabSz="1042507">
              <a:spcBef>
                <a:spcPts val="130"/>
              </a:spcBef>
            </a:pPr>
            <a:r>
              <a:rPr sz="342" kern="0" spc="-29" dirty="0">
                <a:solidFill>
                  <a:srgbClr val="545454"/>
                </a:solidFill>
                <a:latin typeface="Liberation Sans Narrow"/>
                <a:cs typeface="Liberation Sans Narrow"/>
              </a:rPr>
              <a:t>10</a:t>
            </a:r>
            <a:endParaRPr sz="342" kern="0">
              <a:solidFill>
                <a:sysClr val="windowText" lastClr="000000"/>
              </a:solidFill>
              <a:latin typeface="Liberation Sans Narrow"/>
              <a:cs typeface="Liberation Sans Narrow"/>
            </a:endParaRPr>
          </a:p>
        </p:txBody>
      </p:sp>
      <p:sp>
        <p:nvSpPr>
          <p:cNvPr id="398" name="object 398"/>
          <p:cNvSpPr txBox="1"/>
          <p:nvPr/>
        </p:nvSpPr>
        <p:spPr>
          <a:xfrm>
            <a:off x="4085173" y="2766938"/>
            <a:ext cx="64435" cy="69457"/>
          </a:xfrm>
          <a:prstGeom prst="rect">
            <a:avLst/>
          </a:prstGeom>
        </p:spPr>
        <p:txBody>
          <a:bodyPr vert="horz" wrap="square" lIns="0" tIns="16651" rIns="0" bIns="0" rtlCol="0">
            <a:spAutoFit/>
          </a:bodyPr>
          <a:lstStyle/>
          <a:p>
            <a:pPr marL="14479" defTabSz="1042507">
              <a:spcBef>
                <a:spcPts val="130"/>
              </a:spcBef>
            </a:pPr>
            <a:r>
              <a:rPr sz="342" kern="0" spc="-29" dirty="0">
                <a:solidFill>
                  <a:srgbClr val="545454"/>
                </a:solidFill>
                <a:latin typeface="Liberation Sans Narrow"/>
                <a:cs typeface="Liberation Sans Narrow"/>
              </a:rPr>
              <a:t>12</a:t>
            </a:r>
            <a:endParaRPr sz="342" kern="0">
              <a:solidFill>
                <a:sysClr val="windowText" lastClr="000000"/>
              </a:solidFill>
              <a:latin typeface="Liberation Sans Narrow"/>
              <a:cs typeface="Liberation Sans Narrow"/>
            </a:endParaRPr>
          </a:p>
        </p:txBody>
      </p:sp>
      <p:sp>
        <p:nvSpPr>
          <p:cNvPr id="399" name="object 399"/>
          <p:cNvSpPr txBox="1"/>
          <p:nvPr/>
        </p:nvSpPr>
        <p:spPr>
          <a:xfrm>
            <a:off x="4835980" y="3483559"/>
            <a:ext cx="192581" cy="69457"/>
          </a:xfrm>
          <a:prstGeom prst="rect">
            <a:avLst/>
          </a:prstGeom>
        </p:spPr>
        <p:txBody>
          <a:bodyPr vert="horz" wrap="square" lIns="0" tIns="16651" rIns="0" bIns="0" rtlCol="0">
            <a:spAutoFit/>
          </a:bodyPr>
          <a:lstStyle/>
          <a:p>
            <a:pPr marL="43438" defTabSz="1042507">
              <a:spcBef>
                <a:spcPts val="130"/>
              </a:spcBef>
            </a:pPr>
            <a:r>
              <a:rPr sz="171" kern="0" baseline="83333" dirty="0">
                <a:solidFill>
                  <a:srgbClr val="010202"/>
                </a:solidFill>
                <a:latin typeface="Liberation Sans Narrow"/>
                <a:cs typeface="Liberation Sans Narrow"/>
              </a:rPr>
              <a:t>3</a:t>
            </a:r>
            <a:r>
              <a:rPr sz="171" kern="0" spc="846" baseline="83333" dirty="0">
                <a:solidFill>
                  <a:srgbClr val="010202"/>
                </a:solidFill>
                <a:latin typeface="Liberation Sans Narrow"/>
                <a:cs typeface="Liberation Sans Narrow"/>
              </a:rPr>
              <a:t> </a:t>
            </a:r>
            <a:r>
              <a:rPr sz="342" kern="0" spc="-29" dirty="0">
                <a:solidFill>
                  <a:srgbClr val="545454"/>
                </a:solidFill>
                <a:latin typeface="Liberation Sans Narrow"/>
                <a:cs typeface="Liberation Sans Narrow"/>
              </a:rPr>
              <a:t>11</a:t>
            </a:r>
            <a:endParaRPr sz="342" kern="0">
              <a:solidFill>
                <a:sysClr val="windowText" lastClr="000000"/>
              </a:solidFill>
              <a:latin typeface="Liberation Sans Narrow"/>
              <a:cs typeface="Liberation Sans Narrow"/>
            </a:endParaRPr>
          </a:p>
        </p:txBody>
      </p:sp>
      <p:sp>
        <p:nvSpPr>
          <p:cNvPr id="453" name="object 453"/>
          <p:cNvSpPr txBox="1"/>
          <p:nvPr/>
        </p:nvSpPr>
        <p:spPr>
          <a:xfrm>
            <a:off x="804149" y="3226591"/>
            <a:ext cx="853585" cy="154981"/>
          </a:xfrm>
          <a:prstGeom prst="rect">
            <a:avLst/>
          </a:prstGeom>
        </p:spPr>
        <p:txBody>
          <a:bodyPr vert="horz" wrap="square" lIns="0" tIns="14480" rIns="0" bIns="0" rtlCol="0">
            <a:spAutoFit/>
          </a:bodyPr>
          <a:lstStyle/>
          <a:p>
            <a:pPr marL="14479" defTabSz="1042507">
              <a:spcBef>
                <a:spcPts val="114"/>
              </a:spcBef>
            </a:pPr>
            <a:r>
              <a:rPr sz="912" b="1" kern="0" spc="-29" dirty="0">
                <a:latin typeface="Montserrat" panose="00000500000000000000" pitchFamily="2" charset="-52"/>
                <a:cs typeface="Verdana"/>
              </a:rPr>
              <a:t>Фитнес-</a:t>
            </a:r>
            <a:r>
              <a:rPr sz="912" b="1" kern="0" spc="-34" dirty="0">
                <a:latin typeface="Montserrat" panose="00000500000000000000" pitchFamily="2" charset="-52"/>
                <a:cs typeface="Verdana"/>
              </a:rPr>
              <a:t>парк</a:t>
            </a:r>
            <a:endParaRPr sz="912" kern="0" dirty="0">
              <a:latin typeface="Montserrat" panose="00000500000000000000" pitchFamily="2" charset="-52"/>
              <a:cs typeface="Verdana"/>
            </a:endParaRPr>
          </a:p>
        </p:txBody>
      </p:sp>
      <p:sp>
        <p:nvSpPr>
          <p:cNvPr id="454" name="object 454"/>
          <p:cNvSpPr txBox="1"/>
          <p:nvPr/>
        </p:nvSpPr>
        <p:spPr>
          <a:xfrm>
            <a:off x="804150" y="1887035"/>
            <a:ext cx="610324" cy="154981"/>
          </a:xfrm>
          <a:prstGeom prst="rect">
            <a:avLst/>
          </a:prstGeom>
        </p:spPr>
        <p:txBody>
          <a:bodyPr vert="horz" wrap="square" lIns="0" tIns="14480" rIns="0" bIns="0" rtlCol="0">
            <a:spAutoFit/>
          </a:bodyPr>
          <a:lstStyle/>
          <a:p>
            <a:pPr marL="14479" defTabSz="1042507">
              <a:spcBef>
                <a:spcPts val="114"/>
              </a:spcBef>
            </a:pPr>
            <a:r>
              <a:rPr sz="912" b="1" kern="0" spc="-40" dirty="0">
                <a:latin typeface="Montserrat" panose="00000500000000000000" pitchFamily="2" charset="-52"/>
                <a:cs typeface="Verdana"/>
              </a:rPr>
              <a:t>Эко-</a:t>
            </a:r>
            <a:r>
              <a:rPr sz="912" b="1" kern="0" spc="-34" dirty="0">
                <a:latin typeface="Montserrat" panose="00000500000000000000" pitchFamily="2" charset="-52"/>
                <a:cs typeface="Verdana"/>
              </a:rPr>
              <a:t>парк</a:t>
            </a:r>
            <a:endParaRPr sz="912" kern="0">
              <a:latin typeface="Montserrat" panose="00000500000000000000" pitchFamily="2" charset="-52"/>
              <a:cs typeface="Verdana"/>
            </a:endParaRPr>
          </a:p>
        </p:txBody>
      </p:sp>
      <p:sp>
        <p:nvSpPr>
          <p:cNvPr id="455" name="object 455"/>
          <p:cNvSpPr txBox="1"/>
          <p:nvPr/>
        </p:nvSpPr>
        <p:spPr>
          <a:xfrm>
            <a:off x="5585354" y="1883154"/>
            <a:ext cx="722543" cy="154981"/>
          </a:xfrm>
          <a:prstGeom prst="rect">
            <a:avLst/>
          </a:prstGeom>
        </p:spPr>
        <p:txBody>
          <a:bodyPr vert="horz" wrap="square" lIns="0" tIns="14480" rIns="0" bIns="0" rtlCol="0">
            <a:spAutoFit/>
          </a:bodyPr>
          <a:lstStyle/>
          <a:p>
            <a:pPr marL="14479" defTabSz="1042507">
              <a:spcBef>
                <a:spcPts val="114"/>
              </a:spcBef>
            </a:pPr>
            <a:r>
              <a:rPr sz="912" b="1" kern="0" spc="-63" dirty="0">
                <a:latin typeface="Montserrat" panose="00000500000000000000" pitchFamily="2" charset="-52"/>
                <a:cs typeface="Verdana"/>
              </a:rPr>
              <a:t>Лайф-</a:t>
            </a:r>
            <a:r>
              <a:rPr sz="912" b="1" kern="0" spc="-34" dirty="0">
                <a:latin typeface="Montserrat" panose="00000500000000000000" pitchFamily="2" charset="-52"/>
                <a:cs typeface="Verdana"/>
              </a:rPr>
              <a:t>парк</a:t>
            </a:r>
            <a:endParaRPr sz="912" kern="0">
              <a:latin typeface="Montserrat" panose="00000500000000000000" pitchFamily="2" charset="-52"/>
              <a:cs typeface="Verdana"/>
            </a:endParaRPr>
          </a:p>
        </p:txBody>
      </p:sp>
      <p:sp>
        <p:nvSpPr>
          <p:cNvPr id="456" name="object 456"/>
          <p:cNvSpPr txBox="1"/>
          <p:nvPr/>
        </p:nvSpPr>
        <p:spPr>
          <a:xfrm>
            <a:off x="5503341" y="3240319"/>
            <a:ext cx="804353" cy="154981"/>
          </a:xfrm>
          <a:prstGeom prst="rect">
            <a:avLst/>
          </a:prstGeom>
        </p:spPr>
        <p:txBody>
          <a:bodyPr vert="horz" wrap="square" lIns="0" tIns="14480" rIns="0" bIns="0" rtlCol="0">
            <a:spAutoFit/>
          </a:bodyPr>
          <a:lstStyle/>
          <a:p>
            <a:pPr marL="14479" defTabSz="1042507">
              <a:spcBef>
                <a:spcPts val="114"/>
              </a:spcBef>
            </a:pPr>
            <a:r>
              <a:rPr sz="912" b="1" kern="0" spc="-40" dirty="0">
                <a:latin typeface="Montserrat" panose="00000500000000000000" pitchFamily="2" charset="-52"/>
                <a:cs typeface="Verdana"/>
              </a:rPr>
              <a:t>Гастро-</a:t>
            </a:r>
            <a:r>
              <a:rPr sz="912" b="1" kern="0" spc="-29" dirty="0">
                <a:latin typeface="Montserrat" panose="00000500000000000000" pitchFamily="2" charset="-52"/>
                <a:cs typeface="Verdana"/>
              </a:rPr>
              <a:t>парк</a:t>
            </a:r>
            <a:endParaRPr sz="912" kern="0">
              <a:latin typeface="Montserrat" panose="00000500000000000000" pitchFamily="2" charset="-52"/>
              <a:cs typeface="Verdana"/>
            </a:endParaRPr>
          </a:p>
        </p:txBody>
      </p:sp>
      <p:sp>
        <p:nvSpPr>
          <p:cNvPr id="457" name="object 457"/>
          <p:cNvSpPr txBox="1"/>
          <p:nvPr/>
        </p:nvSpPr>
        <p:spPr>
          <a:xfrm>
            <a:off x="1459389" y="1379649"/>
            <a:ext cx="3288727" cy="646910"/>
          </a:xfrm>
          <a:prstGeom prst="rect">
            <a:avLst/>
          </a:prstGeom>
        </p:spPr>
        <p:txBody>
          <a:bodyPr vert="horz" wrap="square" lIns="0" tIns="14480" rIns="0" bIns="0" rtlCol="0">
            <a:spAutoFit/>
          </a:bodyPr>
          <a:lstStyle/>
          <a:p>
            <a:pPr marL="14479" defTabSz="1042507">
              <a:spcBef>
                <a:spcPts val="114"/>
              </a:spcBef>
            </a:pPr>
            <a:r>
              <a:rPr lang="ru-RU" sz="1824" b="1" kern="0" dirty="0">
                <a:latin typeface="Montserrat" panose="00000500000000000000" pitchFamily="2" charset="-52"/>
                <a:cs typeface="Verdana"/>
              </a:rPr>
              <a:t>ТЕРРИТОРИЯ</a:t>
            </a:r>
            <a:r>
              <a:rPr lang="ru-RU" sz="1824" b="1" kern="0" spc="-125" dirty="0">
                <a:latin typeface="Montserrat" panose="00000500000000000000" pitchFamily="2" charset="-52"/>
                <a:cs typeface="Verdana"/>
              </a:rPr>
              <a:t> </a:t>
            </a:r>
            <a:r>
              <a:rPr lang="ru-RU" sz="1824" b="1" kern="0" spc="-11" dirty="0">
                <a:latin typeface="Montserrat" panose="00000500000000000000" pitchFamily="2" charset="-52"/>
                <a:cs typeface="Verdana"/>
              </a:rPr>
              <a:t>БИОГОРОД</a:t>
            </a:r>
            <a:endParaRPr lang="ru-RU" sz="1824" kern="0" dirty="0">
              <a:latin typeface="Montserrat" panose="00000500000000000000" pitchFamily="2" charset="-52"/>
              <a:cs typeface="Verdana"/>
            </a:endParaRPr>
          </a:p>
          <a:p>
            <a:pPr marR="447409" algn="ctr" defTabSz="1042507">
              <a:spcBef>
                <a:spcPts val="1072"/>
              </a:spcBef>
            </a:pPr>
            <a:r>
              <a:rPr sz="1625" b="1" kern="0" spc="-150" baseline="5847" dirty="0">
                <a:solidFill>
                  <a:srgbClr val="8DC63F"/>
                </a:solidFill>
                <a:latin typeface="Montserrat" panose="00000500000000000000" pitchFamily="2" charset="-52"/>
                <a:cs typeface="Verdana"/>
              </a:rPr>
              <a:t>&gt;</a:t>
            </a:r>
            <a:r>
              <a:rPr sz="1368" b="1" kern="0" dirty="0">
                <a:solidFill>
                  <a:srgbClr val="8DC63F"/>
                </a:solidFill>
                <a:latin typeface="Montserrat" panose="00000500000000000000" pitchFamily="2" charset="-52"/>
                <a:cs typeface="Verdana"/>
              </a:rPr>
              <a:t>5 </a:t>
            </a:r>
            <a:r>
              <a:rPr sz="627" b="1" kern="0" dirty="0">
                <a:solidFill>
                  <a:srgbClr val="8DC63F"/>
                </a:solidFill>
                <a:latin typeface="Montserrat" panose="00000500000000000000" pitchFamily="2" charset="-52"/>
                <a:cs typeface="Verdana"/>
              </a:rPr>
              <a:t>га</a:t>
            </a:r>
            <a:endParaRPr sz="627" kern="0" dirty="0">
              <a:solidFill>
                <a:sysClr val="windowText" lastClr="000000"/>
              </a:solidFill>
              <a:latin typeface="Montserrat" panose="00000500000000000000" pitchFamily="2" charset="-52"/>
              <a:cs typeface="Verdana"/>
            </a:endParaRPr>
          </a:p>
        </p:txBody>
      </p:sp>
      <p:sp>
        <p:nvSpPr>
          <p:cNvPr id="458" name="object 458"/>
          <p:cNvSpPr txBox="1"/>
          <p:nvPr/>
        </p:nvSpPr>
        <p:spPr>
          <a:xfrm>
            <a:off x="2449967" y="2008993"/>
            <a:ext cx="718199" cy="78241"/>
          </a:xfrm>
          <a:prstGeom prst="rect">
            <a:avLst/>
          </a:prstGeom>
        </p:spPr>
        <p:txBody>
          <a:bodyPr vert="horz" wrap="square" lIns="0" tIns="16651" rIns="0" bIns="0" rtlCol="0">
            <a:spAutoFit/>
          </a:bodyPr>
          <a:lstStyle/>
          <a:p>
            <a:pPr marL="14479" defTabSz="1042507">
              <a:spcBef>
                <a:spcPts val="130"/>
              </a:spcBef>
            </a:pPr>
            <a:r>
              <a:rPr sz="399" b="1" kern="0" dirty="0">
                <a:solidFill>
                  <a:srgbClr val="231F20"/>
                </a:solidFill>
                <a:latin typeface="Montserrat" panose="00000500000000000000" pitchFamily="2" charset="-52"/>
                <a:cs typeface="Verdana"/>
              </a:rPr>
              <a:t>ПЛОЩАДЬ</a:t>
            </a:r>
            <a:r>
              <a:rPr sz="399" b="1" kern="0" spc="6" dirty="0">
                <a:solidFill>
                  <a:srgbClr val="231F20"/>
                </a:solidFill>
                <a:latin typeface="Montserrat" panose="00000500000000000000" pitchFamily="2" charset="-52"/>
                <a:cs typeface="Verdana"/>
              </a:rPr>
              <a:t> </a:t>
            </a:r>
            <a:r>
              <a:rPr sz="399" b="1" kern="0" spc="-11" dirty="0">
                <a:solidFill>
                  <a:srgbClr val="231F20"/>
                </a:solidFill>
                <a:latin typeface="Montserrat" panose="00000500000000000000" pitchFamily="2" charset="-52"/>
                <a:cs typeface="Verdana"/>
              </a:rPr>
              <a:t>ЗАСТРОЙКИ</a:t>
            </a:r>
            <a:endParaRPr sz="399" kern="0" dirty="0">
              <a:solidFill>
                <a:sysClr val="windowText" lastClr="000000"/>
              </a:solidFill>
              <a:latin typeface="Montserrat" panose="00000500000000000000" pitchFamily="2" charset="-52"/>
              <a:cs typeface="Verdana"/>
            </a:endParaRPr>
          </a:p>
        </p:txBody>
      </p:sp>
      <p:sp>
        <p:nvSpPr>
          <p:cNvPr id="459" name="object 459"/>
          <p:cNvSpPr txBox="1"/>
          <p:nvPr/>
        </p:nvSpPr>
        <p:spPr>
          <a:xfrm>
            <a:off x="4071952" y="4072517"/>
            <a:ext cx="746695" cy="336663"/>
          </a:xfrm>
          <a:prstGeom prst="rect">
            <a:avLst/>
          </a:prstGeom>
        </p:spPr>
        <p:txBody>
          <a:bodyPr vert="horz" wrap="square" lIns="0" tIns="51403" rIns="0" bIns="0" rtlCol="0">
            <a:spAutoFit/>
          </a:bodyPr>
          <a:lstStyle/>
          <a:p>
            <a:pPr marL="14479" defTabSz="1042507">
              <a:spcBef>
                <a:spcPts val="405"/>
              </a:spcBef>
            </a:pPr>
            <a:r>
              <a:rPr sz="1625" b="1" kern="0" baseline="5847" dirty="0">
                <a:solidFill>
                  <a:srgbClr val="8DC63F"/>
                </a:solidFill>
                <a:latin typeface="Montserrat" panose="00000500000000000000" pitchFamily="2" charset="-52"/>
                <a:cs typeface="Verdana"/>
              </a:rPr>
              <a:t>&gt;</a:t>
            </a:r>
            <a:r>
              <a:rPr sz="1368" b="1" kern="0" dirty="0">
                <a:solidFill>
                  <a:srgbClr val="8DC63F"/>
                </a:solidFill>
                <a:latin typeface="Montserrat" panose="00000500000000000000" pitchFamily="2" charset="-52"/>
                <a:cs typeface="Verdana"/>
              </a:rPr>
              <a:t>70 </a:t>
            </a:r>
            <a:r>
              <a:rPr sz="627" b="1" kern="0" dirty="0">
                <a:solidFill>
                  <a:srgbClr val="8DC63F"/>
                </a:solidFill>
                <a:latin typeface="Montserrat" panose="00000500000000000000" pitchFamily="2" charset="-52"/>
                <a:cs typeface="Verdana"/>
              </a:rPr>
              <a:t>тыс.м2</a:t>
            </a:r>
            <a:endParaRPr sz="627" kern="0" dirty="0">
              <a:solidFill>
                <a:sysClr val="windowText" lastClr="000000"/>
              </a:solidFill>
              <a:latin typeface="Montserrat" panose="00000500000000000000" pitchFamily="2" charset="-52"/>
              <a:cs typeface="Verdana"/>
            </a:endParaRPr>
          </a:p>
          <a:p>
            <a:pPr marL="36921" defTabSz="1042507">
              <a:spcBef>
                <a:spcPts val="103"/>
              </a:spcBef>
            </a:pPr>
            <a:r>
              <a:rPr sz="399" b="1" kern="0" dirty="0">
                <a:solidFill>
                  <a:srgbClr val="231F20"/>
                </a:solidFill>
                <a:latin typeface="Montserrat" panose="00000500000000000000" pitchFamily="2" charset="-52"/>
                <a:cs typeface="Verdana"/>
              </a:rPr>
              <a:t>ПЛОЩАДЬ</a:t>
            </a:r>
            <a:r>
              <a:rPr sz="399" b="1" kern="0" spc="6" dirty="0">
                <a:solidFill>
                  <a:srgbClr val="231F20"/>
                </a:solidFill>
                <a:latin typeface="Montserrat" panose="00000500000000000000" pitchFamily="2" charset="-52"/>
                <a:cs typeface="Verdana"/>
              </a:rPr>
              <a:t> </a:t>
            </a:r>
            <a:r>
              <a:rPr sz="399" b="1" kern="0" spc="-11" dirty="0">
                <a:solidFill>
                  <a:srgbClr val="231F20"/>
                </a:solidFill>
                <a:latin typeface="Montserrat" panose="00000500000000000000" pitchFamily="2" charset="-52"/>
                <a:cs typeface="Verdana"/>
              </a:rPr>
              <a:t>ЗДАНИЙ</a:t>
            </a:r>
            <a:endParaRPr sz="399" kern="0" dirty="0">
              <a:solidFill>
                <a:sysClr val="windowText" lastClr="000000"/>
              </a:solidFill>
              <a:latin typeface="Montserrat" panose="00000500000000000000" pitchFamily="2" charset="-52"/>
              <a:cs typeface="Verdana"/>
            </a:endParaRPr>
          </a:p>
        </p:txBody>
      </p:sp>
      <p:sp>
        <p:nvSpPr>
          <p:cNvPr id="460" name="object 460"/>
          <p:cNvSpPr txBox="1"/>
          <p:nvPr/>
        </p:nvSpPr>
        <p:spPr>
          <a:xfrm>
            <a:off x="2170826" y="2210603"/>
            <a:ext cx="558921" cy="376070"/>
          </a:xfrm>
          <a:prstGeom prst="rect">
            <a:avLst/>
          </a:prstGeom>
        </p:spPr>
        <p:txBody>
          <a:bodyPr vert="horz" wrap="square" lIns="0" tIns="36200" rIns="0" bIns="0" rtlCol="0">
            <a:spAutoFit/>
          </a:bodyPr>
          <a:lstStyle/>
          <a:p>
            <a:pPr marL="14479" defTabSz="1042507">
              <a:spcBef>
                <a:spcPts val="285"/>
              </a:spcBef>
            </a:pPr>
            <a:r>
              <a:rPr sz="1625" b="1" kern="0" spc="-204" baseline="5847" dirty="0">
                <a:solidFill>
                  <a:srgbClr val="8DC63F"/>
                </a:solidFill>
                <a:latin typeface="Montserrat" panose="00000500000000000000" pitchFamily="2" charset="-52"/>
                <a:cs typeface="Verdana"/>
              </a:rPr>
              <a:t>&gt;</a:t>
            </a:r>
            <a:r>
              <a:rPr sz="1368" b="1" kern="0" dirty="0">
                <a:solidFill>
                  <a:srgbClr val="8DC63F"/>
                </a:solidFill>
                <a:latin typeface="Montserrat" panose="00000500000000000000" pitchFamily="2" charset="-52"/>
                <a:cs typeface="Verdana"/>
              </a:rPr>
              <a:t>60 </a:t>
            </a:r>
            <a:r>
              <a:rPr sz="627" b="1" kern="0" dirty="0">
                <a:solidFill>
                  <a:srgbClr val="8DC63F"/>
                </a:solidFill>
                <a:latin typeface="Montserrat" panose="00000500000000000000" pitchFamily="2" charset="-52"/>
                <a:cs typeface="Verdana"/>
              </a:rPr>
              <a:t>тыс</a:t>
            </a:r>
            <a:r>
              <a:rPr sz="627" b="1" kern="0" spc="-23" dirty="0">
                <a:solidFill>
                  <a:srgbClr val="8DC63F"/>
                </a:solidFill>
                <a:latin typeface="Montserrat" panose="00000500000000000000" pitchFamily="2" charset="-52"/>
                <a:cs typeface="Verdana"/>
              </a:rPr>
              <a:t>.</a:t>
            </a:r>
            <a:endParaRPr sz="627" kern="0" dirty="0">
              <a:solidFill>
                <a:sysClr val="windowText" lastClr="000000"/>
              </a:solidFill>
              <a:latin typeface="Montserrat" panose="00000500000000000000" pitchFamily="2" charset="-52"/>
              <a:cs typeface="Verdana"/>
            </a:endParaRPr>
          </a:p>
          <a:p>
            <a:pPr marL="94839" marR="86152" indent="38370" defTabSz="1042507">
              <a:lnSpc>
                <a:spcPct val="105000"/>
              </a:lnSpc>
              <a:spcBef>
                <a:spcPts val="46"/>
              </a:spcBef>
            </a:pPr>
            <a:r>
              <a:rPr sz="399" b="1" kern="0" spc="-11" dirty="0">
                <a:solidFill>
                  <a:srgbClr val="231F20"/>
                </a:solidFill>
                <a:latin typeface="Montserrat" panose="00000500000000000000" pitchFamily="2" charset="-52"/>
                <a:cs typeface="Verdana"/>
              </a:rPr>
              <a:t>ЖИТЕЛЕЙ</a:t>
            </a:r>
            <a:r>
              <a:rPr sz="399" b="1" kern="0" spc="570" dirty="0">
                <a:solidFill>
                  <a:srgbClr val="231F20"/>
                </a:solidFill>
                <a:latin typeface="Montserrat" panose="00000500000000000000" pitchFamily="2" charset="-52"/>
                <a:cs typeface="Verdana"/>
              </a:rPr>
              <a:t> </a:t>
            </a:r>
            <a:r>
              <a:rPr sz="399" b="1" kern="0" dirty="0">
                <a:solidFill>
                  <a:srgbClr val="231F20"/>
                </a:solidFill>
                <a:latin typeface="Montserrat" panose="00000500000000000000" pitchFamily="2" charset="-52"/>
                <a:cs typeface="Verdana"/>
              </a:rPr>
              <a:t>Р-НА</a:t>
            </a:r>
            <a:r>
              <a:rPr sz="399" b="1" kern="0" spc="-6" dirty="0">
                <a:solidFill>
                  <a:srgbClr val="231F20"/>
                </a:solidFill>
                <a:latin typeface="Montserrat" panose="00000500000000000000" pitchFamily="2" charset="-52"/>
                <a:cs typeface="Verdana"/>
              </a:rPr>
              <a:t> </a:t>
            </a:r>
            <a:r>
              <a:rPr sz="399" b="1" kern="0" spc="-11" dirty="0">
                <a:solidFill>
                  <a:srgbClr val="231F20"/>
                </a:solidFill>
                <a:latin typeface="Montserrat" panose="00000500000000000000" pitchFamily="2" charset="-52"/>
                <a:cs typeface="Verdana"/>
              </a:rPr>
              <a:t>СОКОЛ</a:t>
            </a:r>
            <a:endParaRPr sz="399" kern="0" dirty="0">
              <a:solidFill>
                <a:sysClr val="windowText" lastClr="000000"/>
              </a:solidFill>
              <a:latin typeface="Montserrat" panose="00000500000000000000" pitchFamily="2" charset="-52"/>
              <a:cs typeface="Verdana"/>
            </a:endParaRPr>
          </a:p>
        </p:txBody>
      </p:sp>
      <p:sp>
        <p:nvSpPr>
          <p:cNvPr id="461" name="object 461"/>
          <p:cNvSpPr txBox="1"/>
          <p:nvPr/>
        </p:nvSpPr>
        <p:spPr>
          <a:xfrm>
            <a:off x="4648915" y="2950841"/>
            <a:ext cx="758742" cy="376070"/>
          </a:xfrm>
          <a:prstGeom prst="rect">
            <a:avLst/>
          </a:prstGeom>
        </p:spPr>
        <p:txBody>
          <a:bodyPr vert="horz" wrap="square" lIns="0" tIns="36200" rIns="0" bIns="0" rtlCol="0">
            <a:spAutoFit/>
          </a:bodyPr>
          <a:lstStyle/>
          <a:p>
            <a:pPr algn="ctr" defTabSz="1042507">
              <a:spcBef>
                <a:spcPts val="285"/>
              </a:spcBef>
            </a:pPr>
            <a:r>
              <a:rPr sz="1625" b="1" kern="0" baseline="5847" dirty="0">
                <a:solidFill>
                  <a:srgbClr val="8DC63F"/>
                </a:solidFill>
                <a:latin typeface="Montserrat" panose="00000500000000000000" pitchFamily="2" charset="-52"/>
                <a:cs typeface="Verdana"/>
              </a:rPr>
              <a:t>&gt;</a:t>
            </a:r>
            <a:r>
              <a:rPr sz="1368" b="1" kern="0" dirty="0">
                <a:solidFill>
                  <a:srgbClr val="8DC63F"/>
                </a:solidFill>
                <a:latin typeface="Montserrat" panose="00000500000000000000" pitchFamily="2" charset="-52"/>
                <a:cs typeface="Verdana"/>
              </a:rPr>
              <a:t>20 </a:t>
            </a:r>
            <a:r>
              <a:rPr sz="627" b="1" kern="0" dirty="0">
                <a:solidFill>
                  <a:srgbClr val="8DC63F"/>
                </a:solidFill>
                <a:latin typeface="Montserrat" panose="00000500000000000000" pitchFamily="2" charset="-52"/>
                <a:cs typeface="Verdana"/>
              </a:rPr>
              <a:t>тыс.м2</a:t>
            </a:r>
            <a:endParaRPr sz="627" kern="0" dirty="0">
              <a:solidFill>
                <a:sysClr val="windowText" lastClr="000000"/>
              </a:solidFill>
              <a:latin typeface="Montserrat" panose="00000500000000000000" pitchFamily="2" charset="-52"/>
              <a:cs typeface="Verdana"/>
            </a:endParaRPr>
          </a:p>
          <a:p>
            <a:pPr marL="14479" marR="5792" algn="ctr" defTabSz="1042507">
              <a:lnSpc>
                <a:spcPct val="105000"/>
              </a:lnSpc>
              <a:spcBef>
                <a:spcPts val="46"/>
              </a:spcBef>
            </a:pPr>
            <a:r>
              <a:rPr sz="399" b="1" kern="0" dirty="0">
                <a:solidFill>
                  <a:srgbClr val="231F20"/>
                </a:solidFill>
                <a:latin typeface="Montserrat" panose="00000500000000000000" pitchFamily="2" charset="-52"/>
                <a:cs typeface="Verdana"/>
              </a:rPr>
              <a:t>УЧЕБНО-</a:t>
            </a:r>
            <a:r>
              <a:rPr sz="399" b="1" kern="0" spc="-11" dirty="0">
                <a:solidFill>
                  <a:srgbClr val="231F20"/>
                </a:solidFill>
                <a:latin typeface="Montserrat" panose="00000500000000000000" pitchFamily="2" charset="-52"/>
                <a:cs typeface="Verdana"/>
              </a:rPr>
              <a:t>ЛАБОРАТОНЫЙ</a:t>
            </a:r>
            <a:r>
              <a:rPr sz="399" b="1" kern="0" spc="570" dirty="0">
                <a:solidFill>
                  <a:srgbClr val="231F20"/>
                </a:solidFill>
                <a:latin typeface="Montserrat" panose="00000500000000000000" pitchFamily="2" charset="-52"/>
                <a:cs typeface="Verdana"/>
              </a:rPr>
              <a:t> </a:t>
            </a:r>
            <a:r>
              <a:rPr sz="399" b="1" kern="0" spc="-11" dirty="0">
                <a:solidFill>
                  <a:srgbClr val="231F20"/>
                </a:solidFill>
                <a:latin typeface="Montserrat" panose="00000500000000000000" pitchFamily="2" charset="-52"/>
                <a:cs typeface="Verdana"/>
              </a:rPr>
              <a:t>КОМПЛЕКС</a:t>
            </a:r>
            <a:endParaRPr sz="399" kern="0" dirty="0">
              <a:solidFill>
                <a:sysClr val="windowText" lastClr="000000"/>
              </a:solidFill>
              <a:latin typeface="Montserrat" panose="00000500000000000000" pitchFamily="2" charset="-52"/>
              <a:cs typeface="Verdana"/>
            </a:endParaRPr>
          </a:p>
        </p:txBody>
      </p:sp>
      <p:sp>
        <p:nvSpPr>
          <p:cNvPr id="462" name="object 462"/>
          <p:cNvSpPr txBox="1"/>
          <p:nvPr/>
        </p:nvSpPr>
        <p:spPr>
          <a:xfrm>
            <a:off x="3469926" y="1830383"/>
            <a:ext cx="607428" cy="225859"/>
          </a:xfrm>
          <a:prstGeom prst="rect">
            <a:avLst/>
          </a:prstGeom>
        </p:spPr>
        <p:txBody>
          <a:bodyPr vert="horz" wrap="square" lIns="0" tIns="15204" rIns="0" bIns="0" rtlCol="0">
            <a:spAutoFit/>
          </a:bodyPr>
          <a:lstStyle/>
          <a:p>
            <a:pPr marL="14479" defTabSz="1042507">
              <a:spcBef>
                <a:spcPts val="120"/>
              </a:spcBef>
            </a:pPr>
            <a:r>
              <a:rPr sz="1625" b="1" kern="0" baseline="5847" dirty="0">
                <a:solidFill>
                  <a:srgbClr val="8DC63F"/>
                </a:solidFill>
                <a:latin typeface="Montserrat" panose="00000500000000000000" pitchFamily="2" charset="-52"/>
                <a:cs typeface="Verdana"/>
              </a:rPr>
              <a:t>&gt;</a:t>
            </a:r>
            <a:r>
              <a:rPr sz="1368" b="1" kern="0" dirty="0">
                <a:solidFill>
                  <a:srgbClr val="8DC63F"/>
                </a:solidFill>
                <a:latin typeface="Montserrat" panose="00000500000000000000" pitchFamily="2" charset="-52"/>
                <a:cs typeface="Verdana"/>
              </a:rPr>
              <a:t>12</a:t>
            </a:r>
            <a:r>
              <a:rPr lang="ru-RU" sz="1368" b="1" kern="0" dirty="0">
                <a:solidFill>
                  <a:srgbClr val="8DC63F"/>
                </a:solidFill>
                <a:latin typeface="Montserrat" panose="00000500000000000000" pitchFamily="2" charset="-52"/>
                <a:cs typeface="Verdana"/>
              </a:rPr>
              <a:t> </a:t>
            </a:r>
            <a:r>
              <a:rPr sz="627" b="1" kern="0" spc="-29" dirty="0" err="1">
                <a:solidFill>
                  <a:srgbClr val="8DC63F"/>
                </a:solidFill>
                <a:latin typeface="Montserrat" panose="00000500000000000000" pitchFamily="2" charset="-52"/>
                <a:cs typeface="Verdana"/>
              </a:rPr>
              <a:t>тыс</a:t>
            </a:r>
            <a:r>
              <a:rPr sz="627" b="1" kern="0" spc="-29" dirty="0">
                <a:solidFill>
                  <a:srgbClr val="8DC63F"/>
                </a:solidFill>
                <a:latin typeface="Montserrat" panose="00000500000000000000" pitchFamily="2" charset="-52"/>
                <a:cs typeface="Verdana"/>
              </a:rPr>
              <a:t>.</a:t>
            </a:r>
            <a:r>
              <a:rPr lang="ru-RU" sz="627" b="1" kern="0" spc="-29" dirty="0">
                <a:solidFill>
                  <a:srgbClr val="8DC63F"/>
                </a:solidFill>
                <a:latin typeface="Montserrat" panose="00000500000000000000" pitchFamily="2" charset="-52"/>
                <a:cs typeface="Verdana"/>
              </a:rPr>
              <a:t> </a:t>
            </a:r>
            <a:r>
              <a:rPr sz="627" b="1" kern="0" spc="-29" dirty="0">
                <a:solidFill>
                  <a:srgbClr val="8DC63F"/>
                </a:solidFill>
                <a:latin typeface="Montserrat" panose="00000500000000000000" pitchFamily="2" charset="-52"/>
                <a:cs typeface="Verdana"/>
              </a:rPr>
              <a:t>м2</a:t>
            </a:r>
            <a:endParaRPr sz="627" kern="0" dirty="0">
              <a:solidFill>
                <a:sysClr val="windowText" lastClr="000000"/>
              </a:solidFill>
              <a:latin typeface="Montserrat" panose="00000500000000000000" pitchFamily="2" charset="-52"/>
              <a:cs typeface="Verdana"/>
            </a:endParaRPr>
          </a:p>
        </p:txBody>
      </p:sp>
      <p:sp>
        <p:nvSpPr>
          <p:cNvPr id="463" name="object 463"/>
          <p:cNvSpPr txBox="1"/>
          <p:nvPr/>
        </p:nvSpPr>
        <p:spPr>
          <a:xfrm>
            <a:off x="3561047" y="2046552"/>
            <a:ext cx="425706" cy="78241"/>
          </a:xfrm>
          <a:prstGeom prst="rect">
            <a:avLst/>
          </a:prstGeom>
        </p:spPr>
        <p:txBody>
          <a:bodyPr vert="horz" wrap="square" lIns="0" tIns="16651" rIns="0" bIns="0" rtlCol="0">
            <a:spAutoFit/>
          </a:bodyPr>
          <a:lstStyle/>
          <a:p>
            <a:pPr marL="14479" defTabSz="1042507">
              <a:spcBef>
                <a:spcPts val="130"/>
              </a:spcBef>
            </a:pPr>
            <a:r>
              <a:rPr sz="399" b="1" kern="0" spc="-11" dirty="0">
                <a:solidFill>
                  <a:srgbClr val="231F20"/>
                </a:solidFill>
                <a:latin typeface="Verdana"/>
                <a:cs typeface="Verdana"/>
              </a:rPr>
              <a:t>ОБЩЕЖИТИЯ</a:t>
            </a:r>
            <a:endParaRPr sz="399" kern="0">
              <a:solidFill>
                <a:sysClr val="windowText" lastClr="000000"/>
              </a:solidFill>
              <a:latin typeface="Verdana"/>
              <a:cs typeface="Verdana"/>
            </a:endParaRPr>
          </a:p>
        </p:txBody>
      </p:sp>
      <p:grpSp>
        <p:nvGrpSpPr>
          <p:cNvPr id="464" name="object 464"/>
          <p:cNvGrpSpPr/>
          <p:nvPr/>
        </p:nvGrpSpPr>
        <p:grpSpPr>
          <a:xfrm>
            <a:off x="818629" y="1280795"/>
            <a:ext cx="477110" cy="566885"/>
            <a:chOff x="5346001" y="1089202"/>
            <a:chExt cx="418465" cy="497205"/>
          </a:xfrm>
        </p:grpSpPr>
        <p:sp>
          <p:nvSpPr>
            <p:cNvPr id="465" name="object 465"/>
            <p:cNvSpPr/>
            <p:nvPr/>
          </p:nvSpPr>
          <p:spPr>
            <a:xfrm>
              <a:off x="5346001" y="1089202"/>
              <a:ext cx="418465" cy="497205"/>
            </a:xfrm>
            <a:custGeom>
              <a:avLst/>
              <a:gdLst/>
              <a:ahLst/>
              <a:cxnLst/>
              <a:rect l="l" t="t" r="r" b="b"/>
              <a:pathLst>
                <a:path w="418464" h="497205">
                  <a:moveTo>
                    <a:pt x="418058" y="0"/>
                  </a:moveTo>
                  <a:lnTo>
                    <a:pt x="0" y="0"/>
                  </a:lnTo>
                  <a:lnTo>
                    <a:pt x="0" y="395160"/>
                  </a:lnTo>
                  <a:lnTo>
                    <a:pt x="11557" y="433730"/>
                  </a:lnTo>
                  <a:lnTo>
                    <a:pt x="46215" y="459778"/>
                  </a:lnTo>
                  <a:lnTo>
                    <a:pt x="81457" y="465251"/>
                  </a:lnTo>
                  <a:lnTo>
                    <a:pt x="129819" y="465251"/>
                  </a:lnTo>
                  <a:lnTo>
                    <a:pt x="140004" y="465455"/>
                  </a:lnTo>
                  <a:lnTo>
                    <a:pt x="178193" y="474649"/>
                  </a:lnTo>
                  <a:lnTo>
                    <a:pt x="208940" y="496582"/>
                  </a:lnTo>
                  <a:lnTo>
                    <a:pt x="214020" y="491693"/>
                  </a:lnTo>
                  <a:lnTo>
                    <a:pt x="219316" y="487184"/>
                  </a:lnTo>
                  <a:lnTo>
                    <a:pt x="228904" y="480339"/>
                  </a:lnTo>
                  <a:lnTo>
                    <a:pt x="233019" y="477977"/>
                  </a:lnTo>
                  <a:lnTo>
                    <a:pt x="237528" y="475830"/>
                  </a:lnTo>
                  <a:lnTo>
                    <a:pt x="239674" y="474649"/>
                  </a:lnTo>
                  <a:lnTo>
                    <a:pt x="277863" y="465455"/>
                  </a:lnTo>
                  <a:lnTo>
                    <a:pt x="284518" y="465251"/>
                  </a:lnTo>
                  <a:lnTo>
                    <a:pt x="336410" y="465251"/>
                  </a:lnTo>
                  <a:lnTo>
                    <a:pt x="350710" y="464477"/>
                  </a:lnTo>
                  <a:lnTo>
                    <a:pt x="388696" y="451358"/>
                  </a:lnTo>
                  <a:lnTo>
                    <a:pt x="413956" y="417474"/>
                  </a:lnTo>
                  <a:lnTo>
                    <a:pt x="418058" y="391236"/>
                  </a:lnTo>
                  <a:lnTo>
                    <a:pt x="418058" y="0"/>
                  </a:lnTo>
                  <a:close/>
                </a:path>
              </a:pathLst>
            </a:custGeom>
            <a:solidFill>
              <a:srgbClr val="181614"/>
            </a:solidFill>
          </p:spPr>
          <p:txBody>
            <a:bodyPr wrap="square" lIns="0" tIns="0" rIns="0" bIns="0" rtlCol="0"/>
            <a:lstStyle/>
            <a:p>
              <a:pPr defTabSz="1042507"/>
              <a:endParaRPr sz="2052" kern="0">
                <a:solidFill>
                  <a:sysClr val="windowText" lastClr="000000"/>
                </a:solidFill>
              </a:endParaRPr>
            </a:p>
          </p:txBody>
        </p:sp>
        <p:sp>
          <p:nvSpPr>
            <p:cNvPr id="466" name="object 466"/>
            <p:cNvSpPr/>
            <p:nvPr/>
          </p:nvSpPr>
          <p:spPr>
            <a:xfrm>
              <a:off x="5348351" y="1091742"/>
              <a:ext cx="413384" cy="490855"/>
            </a:xfrm>
            <a:custGeom>
              <a:avLst/>
              <a:gdLst/>
              <a:ahLst/>
              <a:cxnLst/>
              <a:rect l="l" t="t" r="r" b="b"/>
              <a:pathLst>
                <a:path w="413385" h="490855">
                  <a:moveTo>
                    <a:pt x="412978" y="0"/>
                  </a:moveTo>
                  <a:lnTo>
                    <a:pt x="0" y="0"/>
                  </a:lnTo>
                  <a:lnTo>
                    <a:pt x="0" y="388696"/>
                  </a:lnTo>
                  <a:lnTo>
                    <a:pt x="5036" y="417537"/>
                  </a:lnTo>
                  <a:lnTo>
                    <a:pt x="20023" y="440139"/>
                  </a:lnTo>
                  <a:lnTo>
                    <a:pt x="44775" y="454884"/>
                  </a:lnTo>
                  <a:lnTo>
                    <a:pt x="79108" y="460159"/>
                  </a:lnTo>
                  <a:lnTo>
                    <a:pt x="127673" y="460159"/>
                  </a:lnTo>
                  <a:lnTo>
                    <a:pt x="153218" y="462451"/>
                  </a:lnTo>
                  <a:lnTo>
                    <a:pt x="174471" y="468801"/>
                  </a:lnTo>
                  <a:lnTo>
                    <a:pt x="192054" y="478418"/>
                  </a:lnTo>
                  <a:lnTo>
                    <a:pt x="206590" y="490512"/>
                  </a:lnTo>
                  <a:lnTo>
                    <a:pt x="221091" y="478418"/>
                  </a:lnTo>
                  <a:lnTo>
                    <a:pt x="238623" y="468801"/>
                  </a:lnTo>
                  <a:lnTo>
                    <a:pt x="259865" y="462451"/>
                  </a:lnTo>
                  <a:lnTo>
                    <a:pt x="285496" y="460159"/>
                  </a:lnTo>
                  <a:lnTo>
                    <a:pt x="334060" y="460159"/>
                  </a:lnTo>
                  <a:lnTo>
                    <a:pt x="368364" y="454884"/>
                  </a:lnTo>
                  <a:lnTo>
                    <a:pt x="393050" y="440139"/>
                  </a:lnTo>
                  <a:lnTo>
                    <a:pt x="407971" y="417537"/>
                  </a:lnTo>
                  <a:lnTo>
                    <a:pt x="412978" y="388696"/>
                  </a:lnTo>
                  <a:lnTo>
                    <a:pt x="412978" y="0"/>
                  </a:lnTo>
                  <a:close/>
                </a:path>
              </a:pathLst>
            </a:custGeom>
            <a:solidFill>
              <a:srgbClr val="A81D2F"/>
            </a:solidFill>
          </p:spPr>
          <p:txBody>
            <a:bodyPr wrap="square" lIns="0" tIns="0" rIns="0" bIns="0" rtlCol="0"/>
            <a:lstStyle/>
            <a:p>
              <a:pPr defTabSz="1042507"/>
              <a:endParaRPr sz="2052" kern="0">
                <a:solidFill>
                  <a:sysClr val="windowText" lastClr="000000"/>
                </a:solidFill>
              </a:endParaRPr>
            </a:p>
          </p:txBody>
        </p:sp>
        <p:sp>
          <p:nvSpPr>
            <p:cNvPr id="467" name="object 467"/>
            <p:cNvSpPr/>
            <p:nvPr/>
          </p:nvSpPr>
          <p:spPr>
            <a:xfrm>
              <a:off x="5373598" y="1110691"/>
              <a:ext cx="367030" cy="424180"/>
            </a:xfrm>
            <a:custGeom>
              <a:avLst/>
              <a:gdLst/>
              <a:ahLst/>
              <a:cxnLst/>
              <a:rect l="l" t="t" r="r" b="b"/>
              <a:pathLst>
                <a:path w="367029" h="424180">
                  <a:moveTo>
                    <a:pt x="162073" y="414020"/>
                  </a:moveTo>
                  <a:lnTo>
                    <a:pt x="146469" y="414020"/>
                  </a:lnTo>
                  <a:lnTo>
                    <a:pt x="156857" y="420370"/>
                  </a:lnTo>
                  <a:lnTo>
                    <a:pt x="163702" y="420370"/>
                  </a:lnTo>
                  <a:lnTo>
                    <a:pt x="164490" y="424180"/>
                  </a:lnTo>
                  <a:lnTo>
                    <a:pt x="165468" y="421640"/>
                  </a:lnTo>
                  <a:lnTo>
                    <a:pt x="166255" y="419100"/>
                  </a:lnTo>
                  <a:lnTo>
                    <a:pt x="165861" y="417830"/>
                  </a:lnTo>
                  <a:lnTo>
                    <a:pt x="164299" y="416560"/>
                  </a:lnTo>
                  <a:lnTo>
                    <a:pt x="162073" y="414020"/>
                  </a:lnTo>
                  <a:close/>
                </a:path>
                <a:path w="367029" h="424180">
                  <a:moveTo>
                    <a:pt x="283159" y="414020"/>
                  </a:moveTo>
                  <a:lnTo>
                    <a:pt x="273754" y="414020"/>
                  </a:lnTo>
                  <a:lnTo>
                    <a:pt x="279117" y="416560"/>
                  </a:lnTo>
                  <a:lnTo>
                    <a:pt x="283743" y="421640"/>
                  </a:lnTo>
                  <a:lnTo>
                    <a:pt x="284911" y="419100"/>
                  </a:lnTo>
                  <a:lnTo>
                    <a:pt x="284721" y="416560"/>
                  </a:lnTo>
                  <a:lnTo>
                    <a:pt x="283159" y="414020"/>
                  </a:lnTo>
                  <a:close/>
                </a:path>
                <a:path w="367029" h="424180">
                  <a:moveTo>
                    <a:pt x="160959" y="412750"/>
                  </a:moveTo>
                  <a:lnTo>
                    <a:pt x="140017" y="412750"/>
                  </a:lnTo>
                  <a:lnTo>
                    <a:pt x="141389" y="414020"/>
                  </a:lnTo>
                  <a:lnTo>
                    <a:pt x="142366" y="415290"/>
                  </a:lnTo>
                  <a:lnTo>
                    <a:pt x="147065" y="420370"/>
                  </a:lnTo>
                  <a:lnTo>
                    <a:pt x="146469" y="414020"/>
                  </a:lnTo>
                  <a:lnTo>
                    <a:pt x="162073" y="414020"/>
                  </a:lnTo>
                  <a:lnTo>
                    <a:pt x="160959" y="412750"/>
                  </a:lnTo>
                  <a:close/>
                </a:path>
                <a:path w="367029" h="424180">
                  <a:moveTo>
                    <a:pt x="196540" y="411480"/>
                  </a:moveTo>
                  <a:lnTo>
                    <a:pt x="134327" y="411480"/>
                  </a:lnTo>
                  <a:lnTo>
                    <a:pt x="138048" y="412750"/>
                  </a:lnTo>
                  <a:lnTo>
                    <a:pt x="192493" y="412750"/>
                  </a:lnTo>
                  <a:lnTo>
                    <a:pt x="193471" y="415290"/>
                  </a:lnTo>
                  <a:lnTo>
                    <a:pt x="194259" y="420370"/>
                  </a:lnTo>
                  <a:lnTo>
                    <a:pt x="197192" y="412750"/>
                  </a:lnTo>
                  <a:lnTo>
                    <a:pt x="196540" y="411480"/>
                  </a:lnTo>
                  <a:close/>
                </a:path>
                <a:path w="367029" h="424180">
                  <a:moveTo>
                    <a:pt x="253589" y="400050"/>
                  </a:moveTo>
                  <a:lnTo>
                    <a:pt x="237528" y="400050"/>
                  </a:lnTo>
                  <a:lnTo>
                    <a:pt x="238112" y="402590"/>
                  </a:lnTo>
                  <a:lnTo>
                    <a:pt x="238112" y="405130"/>
                  </a:lnTo>
                  <a:lnTo>
                    <a:pt x="232435" y="405130"/>
                  </a:lnTo>
                  <a:lnTo>
                    <a:pt x="228523" y="406400"/>
                  </a:lnTo>
                  <a:lnTo>
                    <a:pt x="228523" y="410210"/>
                  </a:lnTo>
                  <a:lnTo>
                    <a:pt x="223227" y="411480"/>
                  </a:lnTo>
                  <a:lnTo>
                    <a:pt x="223431" y="415290"/>
                  </a:lnTo>
                  <a:lnTo>
                    <a:pt x="225780" y="420370"/>
                  </a:lnTo>
                  <a:lnTo>
                    <a:pt x="226819" y="416560"/>
                  </a:lnTo>
                  <a:lnTo>
                    <a:pt x="230262" y="415290"/>
                  </a:lnTo>
                  <a:lnTo>
                    <a:pt x="235283" y="415290"/>
                  </a:lnTo>
                  <a:lnTo>
                    <a:pt x="241058" y="414020"/>
                  </a:lnTo>
                  <a:lnTo>
                    <a:pt x="246532" y="412750"/>
                  </a:lnTo>
                  <a:lnTo>
                    <a:pt x="285377" y="412750"/>
                  </a:lnTo>
                  <a:lnTo>
                    <a:pt x="289813" y="410210"/>
                  </a:lnTo>
                  <a:lnTo>
                    <a:pt x="299111" y="410210"/>
                  </a:lnTo>
                  <a:lnTo>
                    <a:pt x="300583" y="406400"/>
                  </a:lnTo>
                  <a:lnTo>
                    <a:pt x="295490" y="406400"/>
                  </a:lnTo>
                  <a:lnTo>
                    <a:pt x="297110" y="402590"/>
                  </a:lnTo>
                  <a:lnTo>
                    <a:pt x="257111" y="402590"/>
                  </a:lnTo>
                  <a:lnTo>
                    <a:pt x="253589" y="400050"/>
                  </a:lnTo>
                  <a:close/>
                </a:path>
                <a:path w="367029" h="424180">
                  <a:moveTo>
                    <a:pt x="299111" y="410210"/>
                  </a:moveTo>
                  <a:lnTo>
                    <a:pt x="289813" y="410210"/>
                  </a:lnTo>
                  <a:lnTo>
                    <a:pt x="297052" y="411480"/>
                  </a:lnTo>
                  <a:lnTo>
                    <a:pt x="292747" y="419100"/>
                  </a:lnTo>
                  <a:lnTo>
                    <a:pt x="296659" y="416560"/>
                  </a:lnTo>
                  <a:lnTo>
                    <a:pt x="299111" y="410210"/>
                  </a:lnTo>
                  <a:close/>
                </a:path>
                <a:path w="367029" h="424180">
                  <a:moveTo>
                    <a:pt x="192493" y="412750"/>
                  </a:moveTo>
                  <a:lnTo>
                    <a:pt x="166255" y="412750"/>
                  </a:lnTo>
                  <a:lnTo>
                    <a:pt x="175450" y="414020"/>
                  </a:lnTo>
                  <a:lnTo>
                    <a:pt x="180352" y="416560"/>
                  </a:lnTo>
                  <a:lnTo>
                    <a:pt x="184848" y="417830"/>
                  </a:lnTo>
                  <a:lnTo>
                    <a:pt x="188379" y="416560"/>
                  </a:lnTo>
                  <a:lnTo>
                    <a:pt x="192493" y="412750"/>
                  </a:lnTo>
                  <a:close/>
                </a:path>
                <a:path w="367029" h="424180">
                  <a:moveTo>
                    <a:pt x="124739" y="400050"/>
                  </a:moveTo>
                  <a:lnTo>
                    <a:pt x="119456" y="400050"/>
                  </a:lnTo>
                  <a:lnTo>
                    <a:pt x="118478" y="406400"/>
                  </a:lnTo>
                  <a:lnTo>
                    <a:pt x="111810" y="406400"/>
                  </a:lnTo>
                  <a:lnTo>
                    <a:pt x="109854" y="410210"/>
                  </a:lnTo>
                  <a:lnTo>
                    <a:pt x="110058" y="416560"/>
                  </a:lnTo>
                  <a:lnTo>
                    <a:pt x="112013" y="412750"/>
                  </a:lnTo>
                  <a:lnTo>
                    <a:pt x="115735" y="411480"/>
                  </a:lnTo>
                  <a:lnTo>
                    <a:pt x="196540" y="411480"/>
                  </a:lnTo>
                  <a:lnTo>
                    <a:pt x="195889" y="410210"/>
                  </a:lnTo>
                  <a:lnTo>
                    <a:pt x="189166" y="410210"/>
                  </a:lnTo>
                  <a:lnTo>
                    <a:pt x="188953" y="407947"/>
                  </a:lnTo>
                  <a:lnTo>
                    <a:pt x="187197" y="407670"/>
                  </a:lnTo>
                  <a:lnTo>
                    <a:pt x="188569" y="403860"/>
                  </a:lnTo>
                  <a:lnTo>
                    <a:pt x="200329" y="403860"/>
                  </a:lnTo>
                  <a:lnTo>
                    <a:pt x="197980" y="401320"/>
                  </a:lnTo>
                  <a:lnTo>
                    <a:pt x="131978" y="401320"/>
                  </a:lnTo>
                  <a:lnTo>
                    <a:pt x="124739" y="400050"/>
                  </a:lnTo>
                  <a:close/>
                </a:path>
                <a:path w="367029" h="424180">
                  <a:moveTo>
                    <a:pt x="285377" y="412750"/>
                  </a:moveTo>
                  <a:lnTo>
                    <a:pt x="246532" y="412750"/>
                  </a:lnTo>
                  <a:lnTo>
                    <a:pt x="247129" y="415290"/>
                  </a:lnTo>
                  <a:lnTo>
                    <a:pt x="249669" y="416560"/>
                  </a:lnTo>
                  <a:lnTo>
                    <a:pt x="259067" y="416560"/>
                  </a:lnTo>
                  <a:lnTo>
                    <a:pt x="260832" y="415290"/>
                  </a:lnTo>
                  <a:lnTo>
                    <a:pt x="267659" y="414020"/>
                  </a:lnTo>
                  <a:lnTo>
                    <a:pt x="283159" y="414020"/>
                  </a:lnTo>
                  <a:lnTo>
                    <a:pt x="285377" y="412750"/>
                  </a:lnTo>
                  <a:close/>
                </a:path>
                <a:path w="367029" h="424180">
                  <a:moveTo>
                    <a:pt x="131000" y="411480"/>
                  </a:moveTo>
                  <a:lnTo>
                    <a:pt x="115735" y="411480"/>
                  </a:lnTo>
                  <a:lnTo>
                    <a:pt x="117690" y="412750"/>
                  </a:lnTo>
                  <a:lnTo>
                    <a:pt x="121208" y="412750"/>
                  </a:lnTo>
                  <a:lnTo>
                    <a:pt x="124929" y="414020"/>
                  </a:lnTo>
                  <a:lnTo>
                    <a:pt x="128066" y="412750"/>
                  </a:lnTo>
                  <a:lnTo>
                    <a:pt x="131000" y="411480"/>
                  </a:lnTo>
                  <a:close/>
                </a:path>
                <a:path w="367029" h="424180">
                  <a:moveTo>
                    <a:pt x="188953" y="407947"/>
                  </a:moveTo>
                  <a:lnTo>
                    <a:pt x="189166" y="410210"/>
                  </a:lnTo>
                  <a:lnTo>
                    <a:pt x="190346" y="408167"/>
                  </a:lnTo>
                  <a:lnTo>
                    <a:pt x="188953" y="407947"/>
                  </a:lnTo>
                  <a:close/>
                </a:path>
                <a:path w="367029" h="424180">
                  <a:moveTo>
                    <a:pt x="190346" y="408167"/>
                  </a:moveTo>
                  <a:lnTo>
                    <a:pt x="189166" y="410210"/>
                  </a:lnTo>
                  <a:lnTo>
                    <a:pt x="195889" y="410210"/>
                  </a:lnTo>
                  <a:lnTo>
                    <a:pt x="195237" y="408940"/>
                  </a:lnTo>
                  <a:lnTo>
                    <a:pt x="190346" y="408167"/>
                  </a:lnTo>
                  <a:close/>
                </a:path>
                <a:path w="367029" h="424180">
                  <a:moveTo>
                    <a:pt x="272901" y="396240"/>
                  </a:moveTo>
                  <a:lnTo>
                    <a:pt x="255930" y="396240"/>
                  </a:lnTo>
                  <a:lnTo>
                    <a:pt x="257111" y="398780"/>
                  </a:lnTo>
                  <a:lnTo>
                    <a:pt x="262597" y="401320"/>
                  </a:lnTo>
                  <a:lnTo>
                    <a:pt x="297649" y="401320"/>
                  </a:lnTo>
                  <a:lnTo>
                    <a:pt x="306450" y="406400"/>
                  </a:lnTo>
                  <a:lnTo>
                    <a:pt x="303910" y="410210"/>
                  </a:lnTo>
                  <a:lnTo>
                    <a:pt x="307632" y="408940"/>
                  </a:lnTo>
                  <a:lnTo>
                    <a:pt x="308216" y="405130"/>
                  </a:lnTo>
                  <a:lnTo>
                    <a:pt x="303720" y="401320"/>
                  </a:lnTo>
                  <a:lnTo>
                    <a:pt x="303422" y="400050"/>
                  </a:lnTo>
                  <a:lnTo>
                    <a:pt x="276097" y="400050"/>
                  </a:lnTo>
                  <a:lnTo>
                    <a:pt x="273748" y="397510"/>
                  </a:lnTo>
                  <a:lnTo>
                    <a:pt x="272901" y="396240"/>
                  </a:lnTo>
                  <a:close/>
                </a:path>
                <a:path w="367029" h="424180">
                  <a:moveTo>
                    <a:pt x="194640" y="403860"/>
                  </a:moveTo>
                  <a:lnTo>
                    <a:pt x="188569" y="403860"/>
                  </a:lnTo>
                  <a:lnTo>
                    <a:pt x="188953" y="407947"/>
                  </a:lnTo>
                  <a:lnTo>
                    <a:pt x="190346" y="408167"/>
                  </a:lnTo>
                  <a:lnTo>
                    <a:pt x="192100" y="405130"/>
                  </a:lnTo>
                  <a:lnTo>
                    <a:pt x="194640" y="403860"/>
                  </a:lnTo>
                  <a:close/>
                </a:path>
                <a:path w="367029" h="424180">
                  <a:moveTo>
                    <a:pt x="200329" y="403860"/>
                  </a:moveTo>
                  <a:lnTo>
                    <a:pt x="194640" y="403860"/>
                  </a:lnTo>
                  <a:lnTo>
                    <a:pt x="197192" y="405130"/>
                  </a:lnTo>
                  <a:lnTo>
                    <a:pt x="199732" y="407670"/>
                  </a:lnTo>
                  <a:lnTo>
                    <a:pt x="200329" y="403860"/>
                  </a:lnTo>
                  <a:close/>
                </a:path>
                <a:path w="367029" h="424180">
                  <a:moveTo>
                    <a:pt x="255930" y="396240"/>
                  </a:moveTo>
                  <a:lnTo>
                    <a:pt x="252602" y="397510"/>
                  </a:lnTo>
                  <a:lnTo>
                    <a:pt x="251828" y="398780"/>
                  </a:lnTo>
                  <a:lnTo>
                    <a:pt x="257111" y="402590"/>
                  </a:lnTo>
                  <a:lnTo>
                    <a:pt x="258279" y="402590"/>
                  </a:lnTo>
                  <a:lnTo>
                    <a:pt x="258673" y="401320"/>
                  </a:lnTo>
                  <a:lnTo>
                    <a:pt x="262597" y="401320"/>
                  </a:lnTo>
                  <a:lnTo>
                    <a:pt x="257111" y="398780"/>
                  </a:lnTo>
                  <a:lnTo>
                    <a:pt x="255930" y="396240"/>
                  </a:lnTo>
                  <a:close/>
                </a:path>
                <a:path w="367029" h="424180">
                  <a:moveTo>
                    <a:pt x="297649" y="401320"/>
                  </a:moveTo>
                  <a:lnTo>
                    <a:pt x="258673" y="401320"/>
                  </a:lnTo>
                  <a:lnTo>
                    <a:pt x="258279" y="402590"/>
                  </a:lnTo>
                  <a:lnTo>
                    <a:pt x="297110" y="402590"/>
                  </a:lnTo>
                  <a:lnTo>
                    <a:pt x="297649" y="401320"/>
                  </a:lnTo>
                  <a:close/>
                </a:path>
                <a:path w="367029" h="424180">
                  <a:moveTo>
                    <a:pt x="298030" y="367030"/>
                  </a:moveTo>
                  <a:lnTo>
                    <a:pt x="139039" y="367030"/>
                  </a:lnTo>
                  <a:lnTo>
                    <a:pt x="139230" y="374650"/>
                  </a:lnTo>
                  <a:lnTo>
                    <a:pt x="133404" y="381000"/>
                  </a:lnTo>
                  <a:lnTo>
                    <a:pt x="130514" y="386080"/>
                  </a:lnTo>
                  <a:lnTo>
                    <a:pt x="131296" y="389890"/>
                  </a:lnTo>
                  <a:lnTo>
                    <a:pt x="136486" y="393700"/>
                  </a:lnTo>
                  <a:lnTo>
                    <a:pt x="141770" y="400050"/>
                  </a:lnTo>
                  <a:lnTo>
                    <a:pt x="138836" y="401320"/>
                  </a:lnTo>
                  <a:lnTo>
                    <a:pt x="197980" y="401320"/>
                  </a:lnTo>
                  <a:lnTo>
                    <a:pt x="192887" y="400050"/>
                  </a:lnTo>
                  <a:lnTo>
                    <a:pt x="185635" y="400050"/>
                  </a:lnTo>
                  <a:lnTo>
                    <a:pt x="176918" y="396240"/>
                  </a:lnTo>
                  <a:lnTo>
                    <a:pt x="155879" y="396240"/>
                  </a:lnTo>
                  <a:lnTo>
                    <a:pt x="151561" y="392430"/>
                  </a:lnTo>
                  <a:lnTo>
                    <a:pt x="150393" y="389890"/>
                  </a:lnTo>
                  <a:lnTo>
                    <a:pt x="151371" y="388620"/>
                  </a:lnTo>
                  <a:lnTo>
                    <a:pt x="153530" y="387350"/>
                  </a:lnTo>
                  <a:lnTo>
                    <a:pt x="173218" y="387350"/>
                  </a:lnTo>
                  <a:lnTo>
                    <a:pt x="177609" y="384810"/>
                  </a:lnTo>
                  <a:lnTo>
                    <a:pt x="182117" y="383540"/>
                  </a:lnTo>
                  <a:lnTo>
                    <a:pt x="282371" y="383540"/>
                  </a:lnTo>
                  <a:lnTo>
                    <a:pt x="283540" y="381000"/>
                  </a:lnTo>
                  <a:lnTo>
                    <a:pt x="288632" y="381000"/>
                  </a:lnTo>
                  <a:lnTo>
                    <a:pt x="292747" y="375920"/>
                  </a:lnTo>
                  <a:lnTo>
                    <a:pt x="298030" y="367030"/>
                  </a:lnTo>
                  <a:close/>
                </a:path>
                <a:path w="367029" h="424180">
                  <a:moveTo>
                    <a:pt x="271500" y="392430"/>
                  </a:moveTo>
                  <a:lnTo>
                    <a:pt x="234594" y="392430"/>
                  </a:lnTo>
                  <a:lnTo>
                    <a:pt x="234010" y="394970"/>
                  </a:lnTo>
                  <a:lnTo>
                    <a:pt x="233806" y="398780"/>
                  </a:lnTo>
                  <a:lnTo>
                    <a:pt x="234594" y="401320"/>
                  </a:lnTo>
                  <a:lnTo>
                    <a:pt x="236156" y="400050"/>
                  </a:lnTo>
                  <a:lnTo>
                    <a:pt x="253589" y="400050"/>
                  </a:lnTo>
                  <a:lnTo>
                    <a:pt x="251828" y="398780"/>
                  </a:lnTo>
                  <a:lnTo>
                    <a:pt x="252602" y="397510"/>
                  </a:lnTo>
                  <a:lnTo>
                    <a:pt x="255930" y="396240"/>
                  </a:lnTo>
                  <a:lnTo>
                    <a:pt x="272901" y="396240"/>
                  </a:lnTo>
                  <a:lnTo>
                    <a:pt x="271208" y="393700"/>
                  </a:lnTo>
                  <a:lnTo>
                    <a:pt x="271500" y="392430"/>
                  </a:lnTo>
                  <a:close/>
                </a:path>
                <a:path w="367029" h="424180">
                  <a:moveTo>
                    <a:pt x="191706" y="396240"/>
                  </a:moveTo>
                  <a:lnTo>
                    <a:pt x="189166" y="396240"/>
                  </a:lnTo>
                  <a:lnTo>
                    <a:pt x="185635" y="400050"/>
                  </a:lnTo>
                  <a:lnTo>
                    <a:pt x="192887" y="400050"/>
                  </a:lnTo>
                  <a:lnTo>
                    <a:pt x="191706" y="396240"/>
                  </a:lnTo>
                  <a:close/>
                </a:path>
                <a:path w="367029" h="424180">
                  <a:moveTo>
                    <a:pt x="292747" y="393700"/>
                  </a:moveTo>
                  <a:lnTo>
                    <a:pt x="289229" y="393700"/>
                  </a:lnTo>
                  <a:lnTo>
                    <a:pt x="284518" y="397510"/>
                  </a:lnTo>
                  <a:lnTo>
                    <a:pt x="279819" y="400050"/>
                  </a:lnTo>
                  <a:lnTo>
                    <a:pt x="303422" y="400050"/>
                  </a:lnTo>
                  <a:lnTo>
                    <a:pt x="303123" y="398780"/>
                  </a:lnTo>
                  <a:lnTo>
                    <a:pt x="295490" y="398780"/>
                  </a:lnTo>
                  <a:lnTo>
                    <a:pt x="292747" y="393700"/>
                  </a:lnTo>
                  <a:close/>
                </a:path>
                <a:path w="367029" h="424180">
                  <a:moveTo>
                    <a:pt x="223820" y="393700"/>
                  </a:moveTo>
                  <a:lnTo>
                    <a:pt x="211683" y="393700"/>
                  </a:lnTo>
                  <a:lnTo>
                    <a:pt x="213639" y="396240"/>
                  </a:lnTo>
                  <a:lnTo>
                    <a:pt x="215798" y="398780"/>
                  </a:lnTo>
                  <a:lnTo>
                    <a:pt x="217944" y="398780"/>
                  </a:lnTo>
                  <a:lnTo>
                    <a:pt x="219900" y="396240"/>
                  </a:lnTo>
                  <a:lnTo>
                    <a:pt x="223820" y="393700"/>
                  </a:lnTo>
                  <a:close/>
                </a:path>
                <a:path w="367029" h="424180">
                  <a:moveTo>
                    <a:pt x="300380" y="397510"/>
                  </a:moveTo>
                  <a:lnTo>
                    <a:pt x="295490" y="398780"/>
                  </a:lnTo>
                  <a:lnTo>
                    <a:pt x="303123" y="398780"/>
                  </a:lnTo>
                  <a:lnTo>
                    <a:pt x="300380" y="397510"/>
                  </a:lnTo>
                  <a:close/>
                </a:path>
                <a:path w="367029" h="424180">
                  <a:moveTo>
                    <a:pt x="153530" y="387350"/>
                  </a:moveTo>
                  <a:lnTo>
                    <a:pt x="151371" y="388620"/>
                  </a:lnTo>
                  <a:lnTo>
                    <a:pt x="150393" y="389890"/>
                  </a:lnTo>
                  <a:lnTo>
                    <a:pt x="151561" y="392430"/>
                  </a:lnTo>
                  <a:lnTo>
                    <a:pt x="155879" y="396240"/>
                  </a:lnTo>
                  <a:lnTo>
                    <a:pt x="157632" y="394970"/>
                  </a:lnTo>
                  <a:lnTo>
                    <a:pt x="157238" y="392430"/>
                  </a:lnTo>
                  <a:lnTo>
                    <a:pt x="154304" y="389890"/>
                  </a:lnTo>
                  <a:lnTo>
                    <a:pt x="153720" y="388620"/>
                  </a:lnTo>
                  <a:lnTo>
                    <a:pt x="153530" y="387350"/>
                  </a:lnTo>
                  <a:close/>
                </a:path>
                <a:path w="367029" h="424180">
                  <a:moveTo>
                    <a:pt x="173218" y="387350"/>
                  </a:moveTo>
                  <a:lnTo>
                    <a:pt x="153530" y="387350"/>
                  </a:lnTo>
                  <a:lnTo>
                    <a:pt x="153720" y="388620"/>
                  </a:lnTo>
                  <a:lnTo>
                    <a:pt x="154304" y="389890"/>
                  </a:lnTo>
                  <a:lnTo>
                    <a:pt x="157238" y="392430"/>
                  </a:lnTo>
                  <a:lnTo>
                    <a:pt x="157632" y="394970"/>
                  </a:lnTo>
                  <a:lnTo>
                    <a:pt x="155879" y="396240"/>
                  </a:lnTo>
                  <a:lnTo>
                    <a:pt x="176918" y="396240"/>
                  </a:lnTo>
                  <a:lnTo>
                    <a:pt x="172883" y="391160"/>
                  </a:lnTo>
                  <a:lnTo>
                    <a:pt x="173218" y="387350"/>
                  </a:lnTo>
                  <a:close/>
                </a:path>
                <a:path w="367029" h="424180">
                  <a:moveTo>
                    <a:pt x="271792" y="391160"/>
                  </a:moveTo>
                  <a:lnTo>
                    <a:pt x="199339" y="391160"/>
                  </a:lnTo>
                  <a:lnTo>
                    <a:pt x="203060" y="392430"/>
                  </a:lnTo>
                  <a:lnTo>
                    <a:pt x="205612" y="393700"/>
                  </a:lnTo>
                  <a:lnTo>
                    <a:pt x="208546" y="394970"/>
                  </a:lnTo>
                  <a:lnTo>
                    <a:pt x="210108" y="393700"/>
                  </a:lnTo>
                  <a:lnTo>
                    <a:pt x="223820" y="393700"/>
                  </a:lnTo>
                  <a:lnTo>
                    <a:pt x="225780" y="392430"/>
                  </a:lnTo>
                  <a:lnTo>
                    <a:pt x="271500" y="392430"/>
                  </a:lnTo>
                  <a:lnTo>
                    <a:pt x="271792" y="391160"/>
                  </a:lnTo>
                  <a:close/>
                </a:path>
                <a:path w="367029" h="424180">
                  <a:moveTo>
                    <a:pt x="282371" y="383540"/>
                  </a:moveTo>
                  <a:lnTo>
                    <a:pt x="182117" y="383540"/>
                  </a:lnTo>
                  <a:lnTo>
                    <a:pt x="183870" y="388620"/>
                  </a:lnTo>
                  <a:lnTo>
                    <a:pt x="187401" y="389890"/>
                  </a:lnTo>
                  <a:lnTo>
                    <a:pt x="190144" y="391160"/>
                  </a:lnTo>
                  <a:lnTo>
                    <a:pt x="271792" y="391160"/>
                  </a:lnTo>
                  <a:lnTo>
                    <a:pt x="275323" y="392430"/>
                  </a:lnTo>
                  <a:lnTo>
                    <a:pt x="277088" y="393700"/>
                  </a:lnTo>
                  <a:lnTo>
                    <a:pt x="277863" y="391160"/>
                  </a:lnTo>
                  <a:lnTo>
                    <a:pt x="280022" y="387350"/>
                  </a:lnTo>
                  <a:lnTo>
                    <a:pt x="280809" y="384810"/>
                  </a:lnTo>
                  <a:lnTo>
                    <a:pt x="282371" y="383540"/>
                  </a:lnTo>
                  <a:close/>
                </a:path>
                <a:path w="367029" h="424180">
                  <a:moveTo>
                    <a:pt x="53746" y="261620"/>
                  </a:moveTo>
                  <a:lnTo>
                    <a:pt x="39954" y="261620"/>
                  </a:lnTo>
                  <a:lnTo>
                    <a:pt x="41122" y="262890"/>
                  </a:lnTo>
                  <a:lnTo>
                    <a:pt x="42697" y="265430"/>
                  </a:lnTo>
                  <a:lnTo>
                    <a:pt x="44920" y="273050"/>
                  </a:lnTo>
                  <a:lnTo>
                    <a:pt x="45385" y="279400"/>
                  </a:lnTo>
                  <a:lnTo>
                    <a:pt x="44013" y="287020"/>
                  </a:lnTo>
                  <a:lnTo>
                    <a:pt x="40728" y="293370"/>
                  </a:lnTo>
                  <a:lnTo>
                    <a:pt x="33458" y="308610"/>
                  </a:lnTo>
                  <a:lnTo>
                    <a:pt x="31435" y="321310"/>
                  </a:lnTo>
                  <a:lnTo>
                    <a:pt x="35285" y="332740"/>
                  </a:lnTo>
                  <a:lnTo>
                    <a:pt x="45631" y="342900"/>
                  </a:lnTo>
                  <a:lnTo>
                    <a:pt x="46215" y="344170"/>
                  </a:lnTo>
                  <a:lnTo>
                    <a:pt x="41325" y="350520"/>
                  </a:lnTo>
                  <a:lnTo>
                    <a:pt x="39750" y="353060"/>
                  </a:lnTo>
                  <a:lnTo>
                    <a:pt x="40932" y="356870"/>
                  </a:lnTo>
                  <a:lnTo>
                    <a:pt x="45237" y="360680"/>
                  </a:lnTo>
                  <a:lnTo>
                    <a:pt x="48374" y="364490"/>
                  </a:lnTo>
                  <a:lnTo>
                    <a:pt x="49936" y="369570"/>
                  </a:lnTo>
                  <a:lnTo>
                    <a:pt x="50914" y="377190"/>
                  </a:lnTo>
                  <a:lnTo>
                    <a:pt x="49352" y="379730"/>
                  </a:lnTo>
                  <a:lnTo>
                    <a:pt x="49148" y="382270"/>
                  </a:lnTo>
                  <a:lnTo>
                    <a:pt x="50139" y="386080"/>
                  </a:lnTo>
                  <a:lnTo>
                    <a:pt x="52870" y="389890"/>
                  </a:lnTo>
                  <a:lnTo>
                    <a:pt x="59537" y="392430"/>
                  </a:lnTo>
                  <a:lnTo>
                    <a:pt x="68935" y="391160"/>
                  </a:lnTo>
                  <a:lnTo>
                    <a:pt x="69913" y="391160"/>
                  </a:lnTo>
                  <a:lnTo>
                    <a:pt x="69710" y="389890"/>
                  </a:lnTo>
                  <a:lnTo>
                    <a:pt x="70497" y="384810"/>
                  </a:lnTo>
                  <a:lnTo>
                    <a:pt x="67563" y="382270"/>
                  </a:lnTo>
                  <a:lnTo>
                    <a:pt x="64427" y="377190"/>
                  </a:lnTo>
                  <a:lnTo>
                    <a:pt x="58844" y="370840"/>
                  </a:lnTo>
                  <a:lnTo>
                    <a:pt x="55760" y="364490"/>
                  </a:lnTo>
                  <a:lnTo>
                    <a:pt x="54956" y="358140"/>
                  </a:lnTo>
                  <a:lnTo>
                    <a:pt x="56210" y="353060"/>
                  </a:lnTo>
                  <a:lnTo>
                    <a:pt x="57581" y="350520"/>
                  </a:lnTo>
                  <a:lnTo>
                    <a:pt x="252562" y="350520"/>
                  </a:lnTo>
                  <a:lnTo>
                    <a:pt x="252607" y="346710"/>
                  </a:lnTo>
                  <a:lnTo>
                    <a:pt x="252996" y="341630"/>
                  </a:lnTo>
                  <a:lnTo>
                    <a:pt x="253517" y="339090"/>
                  </a:lnTo>
                  <a:lnTo>
                    <a:pt x="82448" y="339090"/>
                  </a:lnTo>
                  <a:lnTo>
                    <a:pt x="81660" y="336550"/>
                  </a:lnTo>
                  <a:lnTo>
                    <a:pt x="72262" y="336550"/>
                  </a:lnTo>
                  <a:lnTo>
                    <a:pt x="70700" y="334010"/>
                  </a:lnTo>
                  <a:lnTo>
                    <a:pt x="68148" y="332740"/>
                  </a:lnTo>
                  <a:lnTo>
                    <a:pt x="64820" y="332740"/>
                  </a:lnTo>
                  <a:lnTo>
                    <a:pt x="67430" y="326390"/>
                  </a:lnTo>
                  <a:lnTo>
                    <a:pt x="53263" y="326390"/>
                  </a:lnTo>
                  <a:lnTo>
                    <a:pt x="47586" y="322580"/>
                  </a:lnTo>
                  <a:lnTo>
                    <a:pt x="47002" y="316230"/>
                  </a:lnTo>
                  <a:lnTo>
                    <a:pt x="51307" y="306070"/>
                  </a:lnTo>
                  <a:lnTo>
                    <a:pt x="57370" y="290830"/>
                  </a:lnTo>
                  <a:lnTo>
                    <a:pt x="58381" y="276860"/>
                  </a:lnTo>
                  <a:lnTo>
                    <a:pt x="54583" y="262890"/>
                  </a:lnTo>
                  <a:lnTo>
                    <a:pt x="53746" y="261620"/>
                  </a:lnTo>
                  <a:close/>
                </a:path>
                <a:path w="367029" h="424180">
                  <a:moveTo>
                    <a:pt x="130022" y="356870"/>
                  </a:moveTo>
                  <a:lnTo>
                    <a:pt x="82448" y="356870"/>
                  </a:lnTo>
                  <a:lnTo>
                    <a:pt x="78917" y="364490"/>
                  </a:lnTo>
                  <a:lnTo>
                    <a:pt x="79311" y="373380"/>
                  </a:lnTo>
                  <a:lnTo>
                    <a:pt x="82448" y="378460"/>
                  </a:lnTo>
                  <a:lnTo>
                    <a:pt x="87007" y="386080"/>
                  </a:lnTo>
                  <a:lnTo>
                    <a:pt x="92211" y="389890"/>
                  </a:lnTo>
                  <a:lnTo>
                    <a:pt x="98553" y="392430"/>
                  </a:lnTo>
                  <a:lnTo>
                    <a:pt x="106527" y="392430"/>
                  </a:lnTo>
                  <a:lnTo>
                    <a:pt x="116830" y="389890"/>
                  </a:lnTo>
                  <a:lnTo>
                    <a:pt x="123590" y="382270"/>
                  </a:lnTo>
                  <a:lnTo>
                    <a:pt x="126272" y="373380"/>
                  </a:lnTo>
                  <a:lnTo>
                    <a:pt x="126080" y="372110"/>
                  </a:lnTo>
                  <a:lnTo>
                    <a:pt x="102615" y="372110"/>
                  </a:lnTo>
                  <a:lnTo>
                    <a:pt x="99669" y="370840"/>
                  </a:lnTo>
                  <a:lnTo>
                    <a:pt x="99872" y="368300"/>
                  </a:lnTo>
                  <a:lnTo>
                    <a:pt x="103390" y="367030"/>
                  </a:lnTo>
                  <a:lnTo>
                    <a:pt x="125309" y="367030"/>
                  </a:lnTo>
                  <a:lnTo>
                    <a:pt x="124345" y="360680"/>
                  </a:lnTo>
                  <a:lnTo>
                    <a:pt x="130022" y="356870"/>
                  </a:lnTo>
                  <a:close/>
                </a:path>
                <a:path w="367029" h="424180">
                  <a:moveTo>
                    <a:pt x="125309" y="367030"/>
                  </a:moveTo>
                  <a:lnTo>
                    <a:pt x="103390" y="367030"/>
                  </a:lnTo>
                  <a:lnTo>
                    <a:pt x="106527" y="368300"/>
                  </a:lnTo>
                  <a:lnTo>
                    <a:pt x="106527" y="370840"/>
                  </a:lnTo>
                  <a:lnTo>
                    <a:pt x="102615" y="372110"/>
                  </a:lnTo>
                  <a:lnTo>
                    <a:pt x="126080" y="372110"/>
                  </a:lnTo>
                  <a:lnTo>
                    <a:pt x="125309" y="367030"/>
                  </a:lnTo>
                  <a:close/>
                </a:path>
                <a:path w="367029" h="424180">
                  <a:moveTo>
                    <a:pt x="252562" y="350520"/>
                  </a:moveTo>
                  <a:lnTo>
                    <a:pt x="57581" y="350520"/>
                  </a:lnTo>
                  <a:lnTo>
                    <a:pt x="63337" y="353060"/>
                  </a:lnTo>
                  <a:lnTo>
                    <a:pt x="69572" y="354330"/>
                  </a:lnTo>
                  <a:lnTo>
                    <a:pt x="76028" y="356870"/>
                  </a:lnTo>
                  <a:lnTo>
                    <a:pt x="130022" y="356870"/>
                  </a:lnTo>
                  <a:lnTo>
                    <a:pt x="133743" y="358140"/>
                  </a:lnTo>
                  <a:lnTo>
                    <a:pt x="135699" y="360680"/>
                  </a:lnTo>
                  <a:lnTo>
                    <a:pt x="135508" y="369570"/>
                  </a:lnTo>
                  <a:lnTo>
                    <a:pt x="139039" y="367030"/>
                  </a:lnTo>
                  <a:lnTo>
                    <a:pt x="298030" y="367030"/>
                  </a:lnTo>
                  <a:lnTo>
                    <a:pt x="301751" y="365760"/>
                  </a:lnTo>
                  <a:lnTo>
                    <a:pt x="302046" y="364490"/>
                  </a:lnTo>
                  <a:lnTo>
                    <a:pt x="264083" y="364490"/>
                  </a:lnTo>
                  <a:lnTo>
                    <a:pt x="257598" y="363220"/>
                  </a:lnTo>
                  <a:lnTo>
                    <a:pt x="253464" y="358140"/>
                  </a:lnTo>
                  <a:lnTo>
                    <a:pt x="252562" y="350520"/>
                  </a:lnTo>
                  <a:close/>
                </a:path>
                <a:path w="367029" h="424180">
                  <a:moveTo>
                    <a:pt x="262788" y="306070"/>
                  </a:moveTo>
                  <a:lnTo>
                    <a:pt x="262394" y="308610"/>
                  </a:lnTo>
                  <a:lnTo>
                    <a:pt x="264947" y="312420"/>
                  </a:lnTo>
                  <a:lnTo>
                    <a:pt x="270230" y="320040"/>
                  </a:lnTo>
                  <a:lnTo>
                    <a:pt x="270624" y="323850"/>
                  </a:lnTo>
                  <a:lnTo>
                    <a:pt x="271995" y="327660"/>
                  </a:lnTo>
                  <a:lnTo>
                    <a:pt x="274739" y="330200"/>
                  </a:lnTo>
                  <a:lnTo>
                    <a:pt x="279044" y="337820"/>
                  </a:lnTo>
                  <a:lnTo>
                    <a:pt x="279044" y="340360"/>
                  </a:lnTo>
                  <a:lnTo>
                    <a:pt x="279819" y="341630"/>
                  </a:lnTo>
                  <a:lnTo>
                    <a:pt x="280212" y="342900"/>
                  </a:lnTo>
                  <a:lnTo>
                    <a:pt x="280809" y="345440"/>
                  </a:lnTo>
                  <a:lnTo>
                    <a:pt x="281584" y="347980"/>
                  </a:lnTo>
                  <a:lnTo>
                    <a:pt x="284327" y="347980"/>
                  </a:lnTo>
                  <a:lnTo>
                    <a:pt x="281584" y="353060"/>
                  </a:lnTo>
                  <a:lnTo>
                    <a:pt x="278066" y="358140"/>
                  </a:lnTo>
                  <a:lnTo>
                    <a:pt x="272186" y="360680"/>
                  </a:lnTo>
                  <a:lnTo>
                    <a:pt x="264083" y="364490"/>
                  </a:lnTo>
                  <a:lnTo>
                    <a:pt x="302046" y="364490"/>
                  </a:lnTo>
                  <a:lnTo>
                    <a:pt x="303517" y="358140"/>
                  </a:lnTo>
                  <a:lnTo>
                    <a:pt x="303720" y="346710"/>
                  </a:lnTo>
                  <a:lnTo>
                    <a:pt x="307238" y="346710"/>
                  </a:lnTo>
                  <a:lnTo>
                    <a:pt x="309778" y="345440"/>
                  </a:lnTo>
                  <a:lnTo>
                    <a:pt x="308025" y="345440"/>
                  </a:lnTo>
                  <a:lnTo>
                    <a:pt x="307238" y="344170"/>
                  </a:lnTo>
                  <a:lnTo>
                    <a:pt x="307238" y="340360"/>
                  </a:lnTo>
                  <a:lnTo>
                    <a:pt x="312127" y="340360"/>
                  </a:lnTo>
                  <a:lnTo>
                    <a:pt x="314096" y="339090"/>
                  </a:lnTo>
                  <a:lnTo>
                    <a:pt x="314871" y="337820"/>
                  </a:lnTo>
                  <a:lnTo>
                    <a:pt x="314680" y="337820"/>
                  </a:lnTo>
                  <a:lnTo>
                    <a:pt x="314680" y="336550"/>
                  </a:lnTo>
                  <a:lnTo>
                    <a:pt x="312724" y="336550"/>
                  </a:lnTo>
                  <a:lnTo>
                    <a:pt x="311353" y="335280"/>
                  </a:lnTo>
                  <a:lnTo>
                    <a:pt x="310768" y="331470"/>
                  </a:lnTo>
                  <a:lnTo>
                    <a:pt x="309194" y="328930"/>
                  </a:lnTo>
                  <a:lnTo>
                    <a:pt x="306260" y="326390"/>
                  </a:lnTo>
                  <a:lnTo>
                    <a:pt x="301561" y="318770"/>
                  </a:lnTo>
                  <a:lnTo>
                    <a:pt x="299481" y="312420"/>
                  </a:lnTo>
                  <a:lnTo>
                    <a:pt x="271017" y="312420"/>
                  </a:lnTo>
                  <a:lnTo>
                    <a:pt x="265925" y="308610"/>
                  </a:lnTo>
                  <a:lnTo>
                    <a:pt x="262788" y="306070"/>
                  </a:lnTo>
                  <a:close/>
                </a:path>
                <a:path w="367029" h="424180">
                  <a:moveTo>
                    <a:pt x="307238" y="346710"/>
                  </a:moveTo>
                  <a:lnTo>
                    <a:pt x="303720" y="346710"/>
                  </a:lnTo>
                  <a:lnTo>
                    <a:pt x="305282" y="347980"/>
                  </a:lnTo>
                  <a:lnTo>
                    <a:pt x="307238" y="346710"/>
                  </a:lnTo>
                  <a:close/>
                </a:path>
                <a:path w="367029" h="424180">
                  <a:moveTo>
                    <a:pt x="91058" y="337820"/>
                  </a:moveTo>
                  <a:lnTo>
                    <a:pt x="87147" y="337820"/>
                  </a:lnTo>
                  <a:lnTo>
                    <a:pt x="82448" y="339090"/>
                  </a:lnTo>
                  <a:lnTo>
                    <a:pt x="94589" y="339090"/>
                  </a:lnTo>
                  <a:lnTo>
                    <a:pt x="91058" y="337820"/>
                  </a:lnTo>
                  <a:close/>
                </a:path>
                <a:path w="367029" h="424180">
                  <a:moveTo>
                    <a:pt x="122783" y="330200"/>
                  </a:moveTo>
                  <a:lnTo>
                    <a:pt x="116128" y="331470"/>
                  </a:lnTo>
                  <a:lnTo>
                    <a:pt x="110439" y="336550"/>
                  </a:lnTo>
                  <a:lnTo>
                    <a:pt x="101434" y="336550"/>
                  </a:lnTo>
                  <a:lnTo>
                    <a:pt x="94589" y="339090"/>
                  </a:lnTo>
                  <a:lnTo>
                    <a:pt x="253517" y="339090"/>
                  </a:lnTo>
                  <a:lnTo>
                    <a:pt x="254038" y="336550"/>
                  </a:lnTo>
                  <a:lnTo>
                    <a:pt x="110439" y="336550"/>
                  </a:lnTo>
                  <a:lnTo>
                    <a:pt x="106337" y="335280"/>
                  </a:lnTo>
                  <a:lnTo>
                    <a:pt x="147650" y="335280"/>
                  </a:lnTo>
                  <a:lnTo>
                    <a:pt x="144906" y="332740"/>
                  </a:lnTo>
                  <a:lnTo>
                    <a:pt x="130022" y="332740"/>
                  </a:lnTo>
                  <a:lnTo>
                    <a:pt x="122783" y="330200"/>
                  </a:lnTo>
                  <a:close/>
                </a:path>
                <a:path w="367029" h="424180">
                  <a:moveTo>
                    <a:pt x="81267" y="335280"/>
                  </a:moveTo>
                  <a:lnTo>
                    <a:pt x="77939" y="335280"/>
                  </a:lnTo>
                  <a:lnTo>
                    <a:pt x="72262" y="336550"/>
                  </a:lnTo>
                  <a:lnTo>
                    <a:pt x="81660" y="336550"/>
                  </a:lnTo>
                  <a:lnTo>
                    <a:pt x="81267" y="335280"/>
                  </a:lnTo>
                  <a:close/>
                </a:path>
                <a:path w="367029" h="424180">
                  <a:moveTo>
                    <a:pt x="154889" y="312420"/>
                  </a:moveTo>
                  <a:lnTo>
                    <a:pt x="149809" y="312420"/>
                  </a:lnTo>
                  <a:lnTo>
                    <a:pt x="152742" y="314960"/>
                  </a:lnTo>
                  <a:lnTo>
                    <a:pt x="162534" y="318770"/>
                  </a:lnTo>
                  <a:lnTo>
                    <a:pt x="167817" y="325120"/>
                  </a:lnTo>
                  <a:lnTo>
                    <a:pt x="167817" y="332740"/>
                  </a:lnTo>
                  <a:lnTo>
                    <a:pt x="161556" y="332740"/>
                  </a:lnTo>
                  <a:lnTo>
                    <a:pt x="156260" y="334010"/>
                  </a:lnTo>
                  <a:lnTo>
                    <a:pt x="153327" y="334010"/>
                  </a:lnTo>
                  <a:lnTo>
                    <a:pt x="150583" y="335280"/>
                  </a:lnTo>
                  <a:lnTo>
                    <a:pt x="254298" y="335280"/>
                  </a:lnTo>
                  <a:lnTo>
                    <a:pt x="254558" y="334010"/>
                  </a:lnTo>
                  <a:lnTo>
                    <a:pt x="254761" y="326390"/>
                  </a:lnTo>
                  <a:lnTo>
                    <a:pt x="255838" y="318770"/>
                  </a:lnTo>
                  <a:lnTo>
                    <a:pt x="192290" y="318770"/>
                  </a:lnTo>
                  <a:lnTo>
                    <a:pt x="183530" y="317500"/>
                  </a:lnTo>
                  <a:lnTo>
                    <a:pt x="174328" y="317500"/>
                  </a:lnTo>
                  <a:lnTo>
                    <a:pt x="154889" y="312420"/>
                  </a:lnTo>
                  <a:close/>
                </a:path>
                <a:path w="367029" h="424180">
                  <a:moveTo>
                    <a:pt x="163512" y="293370"/>
                  </a:moveTo>
                  <a:lnTo>
                    <a:pt x="131203" y="293370"/>
                  </a:lnTo>
                  <a:lnTo>
                    <a:pt x="131978" y="295910"/>
                  </a:lnTo>
                  <a:lnTo>
                    <a:pt x="127673" y="303530"/>
                  </a:lnTo>
                  <a:lnTo>
                    <a:pt x="121018" y="311150"/>
                  </a:lnTo>
                  <a:lnTo>
                    <a:pt x="117500" y="314960"/>
                  </a:lnTo>
                  <a:lnTo>
                    <a:pt x="116712" y="320040"/>
                  </a:lnTo>
                  <a:lnTo>
                    <a:pt x="121602" y="323850"/>
                  </a:lnTo>
                  <a:lnTo>
                    <a:pt x="128269" y="326390"/>
                  </a:lnTo>
                  <a:lnTo>
                    <a:pt x="131000" y="330200"/>
                  </a:lnTo>
                  <a:lnTo>
                    <a:pt x="130022" y="332740"/>
                  </a:lnTo>
                  <a:lnTo>
                    <a:pt x="144906" y="332740"/>
                  </a:lnTo>
                  <a:lnTo>
                    <a:pt x="137858" y="325120"/>
                  </a:lnTo>
                  <a:lnTo>
                    <a:pt x="137071" y="318770"/>
                  </a:lnTo>
                  <a:lnTo>
                    <a:pt x="145110" y="313690"/>
                  </a:lnTo>
                  <a:lnTo>
                    <a:pt x="148877" y="309880"/>
                  </a:lnTo>
                  <a:lnTo>
                    <a:pt x="153400" y="306070"/>
                  </a:lnTo>
                  <a:lnTo>
                    <a:pt x="158622" y="299720"/>
                  </a:lnTo>
                  <a:lnTo>
                    <a:pt x="163512" y="293370"/>
                  </a:lnTo>
                  <a:close/>
                </a:path>
                <a:path w="367029" h="424180">
                  <a:moveTo>
                    <a:pt x="89496" y="209550"/>
                  </a:moveTo>
                  <a:lnTo>
                    <a:pt x="74609" y="209550"/>
                  </a:lnTo>
                  <a:lnTo>
                    <a:pt x="62641" y="215900"/>
                  </a:lnTo>
                  <a:lnTo>
                    <a:pt x="53279" y="229870"/>
                  </a:lnTo>
                  <a:lnTo>
                    <a:pt x="46215" y="250190"/>
                  </a:lnTo>
                  <a:lnTo>
                    <a:pt x="54583" y="262890"/>
                  </a:lnTo>
                  <a:lnTo>
                    <a:pt x="58381" y="276860"/>
                  </a:lnTo>
                  <a:lnTo>
                    <a:pt x="57370" y="290830"/>
                  </a:lnTo>
                  <a:lnTo>
                    <a:pt x="51307" y="306070"/>
                  </a:lnTo>
                  <a:lnTo>
                    <a:pt x="47002" y="316230"/>
                  </a:lnTo>
                  <a:lnTo>
                    <a:pt x="47586" y="322580"/>
                  </a:lnTo>
                  <a:lnTo>
                    <a:pt x="53263" y="326390"/>
                  </a:lnTo>
                  <a:lnTo>
                    <a:pt x="54838" y="322580"/>
                  </a:lnTo>
                  <a:lnTo>
                    <a:pt x="56210" y="317500"/>
                  </a:lnTo>
                  <a:lnTo>
                    <a:pt x="58165" y="302260"/>
                  </a:lnTo>
                  <a:lnTo>
                    <a:pt x="65083" y="302260"/>
                  </a:lnTo>
                  <a:lnTo>
                    <a:pt x="71285" y="295910"/>
                  </a:lnTo>
                  <a:lnTo>
                    <a:pt x="75545" y="289560"/>
                  </a:lnTo>
                  <a:lnTo>
                    <a:pt x="77035" y="283210"/>
                  </a:lnTo>
                  <a:lnTo>
                    <a:pt x="76871" y="275590"/>
                  </a:lnTo>
                  <a:lnTo>
                    <a:pt x="76261" y="266700"/>
                  </a:lnTo>
                  <a:lnTo>
                    <a:pt x="76387" y="251460"/>
                  </a:lnTo>
                  <a:lnTo>
                    <a:pt x="76464" y="246380"/>
                  </a:lnTo>
                  <a:lnTo>
                    <a:pt x="79087" y="229870"/>
                  </a:lnTo>
                  <a:lnTo>
                    <a:pt x="83584" y="218440"/>
                  </a:lnTo>
                  <a:lnTo>
                    <a:pt x="89496" y="209550"/>
                  </a:lnTo>
                  <a:close/>
                </a:path>
                <a:path w="367029" h="424180">
                  <a:moveTo>
                    <a:pt x="58165" y="302260"/>
                  </a:moveTo>
                  <a:lnTo>
                    <a:pt x="56210" y="317500"/>
                  </a:lnTo>
                  <a:lnTo>
                    <a:pt x="54838" y="322580"/>
                  </a:lnTo>
                  <a:lnTo>
                    <a:pt x="53263" y="326390"/>
                  </a:lnTo>
                  <a:lnTo>
                    <a:pt x="67430" y="326390"/>
                  </a:lnTo>
                  <a:lnTo>
                    <a:pt x="105354" y="307340"/>
                  </a:lnTo>
                  <a:lnTo>
                    <a:pt x="112679" y="303530"/>
                  </a:lnTo>
                  <a:lnTo>
                    <a:pt x="63842" y="303530"/>
                  </a:lnTo>
                  <a:lnTo>
                    <a:pt x="58165" y="302260"/>
                  </a:lnTo>
                  <a:close/>
                </a:path>
                <a:path w="367029" h="424180">
                  <a:moveTo>
                    <a:pt x="189750" y="292100"/>
                  </a:moveTo>
                  <a:lnTo>
                    <a:pt x="195427" y="298450"/>
                  </a:lnTo>
                  <a:lnTo>
                    <a:pt x="196989" y="304800"/>
                  </a:lnTo>
                  <a:lnTo>
                    <a:pt x="192493" y="312420"/>
                  </a:lnTo>
                  <a:lnTo>
                    <a:pt x="197192" y="313690"/>
                  </a:lnTo>
                  <a:lnTo>
                    <a:pt x="196989" y="316230"/>
                  </a:lnTo>
                  <a:lnTo>
                    <a:pt x="192290" y="318770"/>
                  </a:lnTo>
                  <a:lnTo>
                    <a:pt x="255838" y="318770"/>
                  </a:lnTo>
                  <a:lnTo>
                    <a:pt x="256018" y="317500"/>
                  </a:lnTo>
                  <a:lnTo>
                    <a:pt x="254685" y="311150"/>
                  </a:lnTo>
                  <a:lnTo>
                    <a:pt x="253324" y="309880"/>
                  </a:lnTo>
                  <a:lnTo>
                    <a:pt x="222249" y="309880"/>
                  </a:lnTo>
                  <a:lnTo>
                    <a:pt x="216179" y="306070"/>
                  </a:lnTo>
                  <a:lnTo>
                    <a:pt x="207919" y="299720"/>
                  </a:lnTo>
                  <a:lnTo>
                    <a:pt x="200760" y="295910"/>
                  </a:lnTo>
                  <a:lnTo>
                    <a:pt x="194703" y="293370"/>
                  </a:lnTo>
                  <a:lnTo>
                    <a:pt x="189750" y="292100"/>
                  </a:lnTo>
                  <a:close/>
                </a:path>
                <a:path w="367029" h="424180">
                  <a:moveTo>
                    <a:pt x="254854" y="271780"/>
                  </a:moveTo>
                  <a:lnTo>
                    <a:pt x="242811" y="271780"/>
                  </a:lnTo>
                  <a:lnTo>
                    <a:pt x="245160" y="273050"/>
                  </a:lnTo>
                  <a:lnTo>
                    <a:pt x="246532" y="274320"/>
                  </a:lnTo>
                  <a:lnTo>
                    <a:pt x="259460" y="292100"/>
                  </a:lnTo>
                  <a:lnTo>
                    <a:pt x="255739" y="293370"/>
                  </a:lnTo>
                  <a:lnTo>
                    <a:pt x="265531" y="300990"/>
                  </a:lnTo>
                  <a:lnTo>
                    <a:pt x="263766" y="302260"/>
                  </a:lnTo>
                  <a:lnTo>
                    <a:pt x="264947" y="303530"/>
                  </a:lnTo>
                  <a:lnTo>
                    <a:pt x="267093" y="303530"/>
                  </a:lnTo>
                  <a:lnTo>
                    <a:pt x="265925" y="306070"/>
                  </a:lnTo>
                  <a:lnTo>
                    <a:pt x="266699" y="307340"/>
                  </a:lnTo>
                  <a:lnTo>
                    <a:pt x="268465" y="307340"/>
                  </a:lnTo>
                  <a:lnTo>
                    <a:pt x="269252" y="309880"/>
                  </a:lnTo>
                  <a:lnTo>
                    <a:pt x="271017" y="312420"/>
                  </a:lnTo>
                  <a:lnTo>
                    <a:pt x="299481" y="312420"/>
                  </a:lnTo>
                  <a:lnTo>
                    <a:pt x="298234" y="308610"/>
                  </a:lnTo>
                  <a:lnTo>
                    <a:pt x="296664" y="306070"/>
                  </a:lnTo>
                  <a:lnTo>
                    <a:pt x="289420" y="306070"/>
                  </a:lnTo>
                  <a:lnTo>
                    <a:pt x="288048" y="304800"/>
                  </a:lnTo>
                  <a:lnTo>
                    <a:pt x="284327" y="300990"/>
                  </a:lnTo>
                  <a:lnTo>
                    <a:pt x="281584" y="295910"/>
                  </a:lnTo>
                  <a:lnTo>
                    <a:pt x="279438" y="289560"/>
                  </a:lnTo>
                  <a:lnTo>
                    <a:pt x="279469" y="288290"/>
                  </a:lnTo>
                  <a:lnTo>
                    <a:pt x="267677" y="288290"/>
                  </a:lnTo>
                  <a:lnTo>
                    <a:pt x="267093" y="285750"/>
                  </a:lnTo>
                  <a:lnTo>
                    <a:pt x="264553" y="285750"/>
                  </a:lnTo>
                  <a:lnTo>
                    <a:pt x="254854" y="271780"/>
                  </a:lnTo>
                  <a:close/>
                </a:path>
                <a:path w="367029" h="424180">
                  <a:moveTo>
                    <a:pt x="332634" y="246380"/>
                  </a:moveTo>
                  <a:lnTo>
                    <a:pt x="318795" y="246380"/>
                  </a:lnTo>
                  <a:lnTo>
                    <a:pt x="322897" y="251460"/>
                  </a:lnTo>
                  <a:lnTo>
                    <a:pt x="334060" y="262890"/>
                  </a:lnTo>
                  <a:lnTo>
                    <a:pt x="336219" y="265430"/>
                  </a:lnTo>
                  <a:lnTo>
                    <a:pt x="336219" y="266700"/>
                  </a:lnTo>
                  <a:lnTo>
                    <a:pt x="333870" y="271780"/>
                  </a:lnTo>
                  <a:lnTo>
                    <a:pt x="336613" y="275590"/>
                  </a:lnTo>
                  <a:lnTo>
                    <a:pt x="340525" y="278130"/>
                  </a:lnTo>
                  <a:lnTo>
                    <a:pt x="344055" y="281940"/>
                  </a:lnTo>
                  <a:lnTo>
                    <a:pt x="344436" y="287020"/>
                  </a:lnTo>
                  <a:lnTo>
                    <a:pt x="341312" y="294640"/>
                  </a:lnTo>
                  <a:lnTo>
                    <a:pt x="339547" y="298450"/>
                  </a:lnTo>
                  <a:lnTo>
                    <a:pt x="339940" y="300990"/>
                  </a:lnTo>
                  <a:lnTo>
                    <a:pt x="342480" y="302260"/>
                  </a:lnTo>
                  <a:lnTo>
                    <a:pt x="350126" y="308610"/>
                  </a:lnTo>
                  <a:lnTo>
                    <a:pt x="355218" y="312420"/>
                  </a:lnTo>
                  <a:lnTo>
                    <a:pt x="357758" y="311150"/>
                  </a:lnTo>
                  <a:lnTo>
                    <a:pt x="357568" y="303530"/>
                  </a:lnTo>
                  <a:lnTo>
                    <a:pt x="357174" y="299720"/>
                  </a:lnTo>
                  <a:lnTo>
                    <a:pt x="355993" y="295910"/>
                  </a:lnTo>
                  <a:lnTo>
                    <a:pt x="353847" y="292100"/>
                  </a:lnTo>
                  <a:lnTo>
                    <a:pt x="351294" y="288290"/>
                  </a:lnTo>
                  <a:lnTo>
                    <a:pt x="349529" y="283210"/>
                  </a:lnTo>
                  <a:lnTo>
                    <a:pt x="349402" y="280670"/>
                  </a:lnTo>
                  <a:lnTo>
                    <a:pt x="349284" y="276860"/>
                  </a:lnTo>
                  <a:lnTo>
                    <a:pt x="349148" y="270510"/>
                  </a:lnTo>
                  <a:lnTo>
                    <a:pt x="347967" y="265430"/>
                  </a:lnTo>
                  <a:lnTo>
                    <a:pt x="344246" y="262890"/>
                  </a:lnTo>
                  <a:lnTo>
                    <a:pt x="339940" y="257810"/>
                  </a:lnTo>
                  <a:lnTo>
                    <a:pt x="336219" y="254000"/>
                  </a:lnTo>
                  <a:lnTo>
                    <a:pt x="333286" y="248920"/>
                  </a:lnTo>
                  <a:lnTo>
                    <a:pt x="332634" y="246380"/>
                  </a:lnTo>
                  <a:close/>
                </a:path>
                <a:path w="367029" h="424180">
                  <a:moveTo>
                    <a:pt x="243598" y="306070"/>
                  </a:moveTo>
                  <a:lnTo>
                    <a:pt x="233222" y="306070"/>
                  </a:lnTo>
                  <a:lnTo>
                    <a:pt x="229895" y="308610"/>
                  </a:lnTo>
                  <a:lnTo>
                    <a:pt x="226758" y="309880"/>
                  </a:lnTo>
                  <a:lnTo>
                    <a:pt x="253324" y="309880"/>
                  </a:lnTo>
                  <a:lnTo>
                    <a:pt x="250600" y="307340"/>
                  </a:lnTo>
                  <a:lnTo>
                    <a:pt x="243598" y="306070"/>
                  </a:lnTo>
                  <a:close/>
                </a:path>
                <a:path w="367029" h="424180">
                  <a:moveTo>
                    <a:pt x="7048" y="207010"/>
                  </a:moveTo>
                  <a:lnTo>
                    <a:pt x="1371" y="214630"/>
                  </a:lnTo>
                  <a:lnTo>
                    <a:pt x="596" y="222250"/>
                  </a:lnTo>
                  <a:lnTo>
                    <a:pt x="0" y="229870"/>
                  </a:lnTo>
                  <a:lnTo>
                    <a:pt x="3340" y="236220"/>
                  </a:lnTo>
                  <a:lnTo>
                    <a:pt x="12738" y="241300"/>
                  </a:lnTo>
                  <a:lnTo>
                    <a:pt x="18021" y="243840"/>
                  </a:lnTo>
                  <a:lnTo>
                    <a:pt x="19583" y="248920"/>
                  </a:lnTo>
                  <a:lnTo>
                    <a:pt x="15481" y="255270"/>
                  </a:lnTo>
                  <a:lnTo>
                    <a:pt x="9980" y="266700"/>
                  </a:lnTo>
                  <a:lnTo>
                    <a:pt x="8501" y="279400"/>
                  </a:lnTo>
                  <a:lnTo>
                    <a:pt x="10657" y="292100"/>
                  </a:lnTo>
                  <a:lnTo>
                    <a:pt x="16065" y="307340"/>
                  </a:lnTo>
                  <a:lnTo>
                    <a:pt x="17233" y="306070"/>
                  </a:lnTo>
                  <a:lnTo>
                    <a:pt x="19216" y="290830"/>
                  </a:lnTo>
                  <a:lnTo>
                    <a:pt x="22229" y="280670"/>
                  </a:lnTo>
                  <a:lnTo>
                    <a:pt x="26268" y="273050"/>
                  </a:lnTo>
                  <a:lnTo>
                    <a:pt x="31330" y="270510"/>
                  </a:lnTo>
                  <a:lnTo>
                    <a:pt x="33680" y="269240"/>
                  </a:lnTo>
                  <a:lnTo>
                    <a:pt x="35839" y="267970"/>
                  </a:lnTo>
                  <a:lnTo>
                    <a:pt x="37795" y="265430"/>
                  </a:lnTo>
                  <a:lnTo>
                    <a:pt x="39954" y="261620"/>
                  </a:lnTo>
                  <a:lnTo>
                    <a:pt x="53746" y="261620"/>
                  </a:lnTo>
                  <a:lnTo>
                    <a:pt x="46215" y="250190"/>
                  </a:lnTo>
                  <a:lnTo>
                    <a:pt x="50630" y="237490"/>
                  </a:lnTo>
                  <a:lnTo>
                    <a:pt x="18605" y="237490"/>
                  </a:lnTo>
                  <a:lnTo>
                    <a:pt x="13906" y="234950"/>
                  </a:lnTo>
                  <a:lnTo>
                    <a:pt x="4508" y="227330"/>
                  </a:lnTo>
                  <a:lnTo>
                    <a:pt x="2743" y="220980"/>
                  </a:lnTo>
                  <a:lnTo>
                    <a:pt x="7442" y="215900"/>
                  </a:lnTo>
                  <a:lnTo>
                    <a:pt x="14109" y="209550"/>
                  </a:lnTo>
                  <a:lnTo>
                    <a:pt x="17437" y="209550"/>
                  </a:lnTo>
                  <a:lnTo>
                    <a:pt x="7048" y="207010"/>
                  </a:lnTo>
                  <a:close/>
                </a:path>
                <a:path w="367029" h="424180">
                  <a:moveTo>
                    <a:pt x="294309" y="302260"/>
                  </a:moveTo>
                  <a:lnTo>
                    <a:pt x="289420" y="306070"/>
                  </a:lnTo>
                  <a:lnTo>
                    <a:pt x="296664" y="306070"/>
                  </a:lnTo>
                  <a:lnTo>
                    <a:pt x="294309" y="302260"/>
                  </a:lnTo>
                  <a:close/>
                </a:path>
                <a:path w="367029" h="424180">
                  <a:moveTo>
                    <a:pt x="65083" y="302260"/>
                  </a:moveTo>
                  <a:lnTo>
                    <a:pt x="58165" y="302260"/>
                  </a:lnTo>
                  <a:lnTo>
                    <a:pt x="63842" y="303530"/>
                  </a:lnTo>
                  <a:lnTo>
                    <a:pt x="65083" y="302260"/>
                  </a:lnTo>
                  <a:close/>
                </a:path>
                <a:path w="367029" h="424180">
                  <a:moveTo>
                    <a:pt x="328968" y="209550"/>
                  </a:moveTo>
                  <a:lnTo>
                    <a:pt x="89496" y="209550"/>
                  </a:lnTo>
                  <a:lnTo>
                    <a:pt x="83584" y="218440"/>
                  </a:lnTo>
                  <a:lnTo>
                    <a:pt x="79087" y="229870"/>
                  </a:lnTo>
                  <a:lnTo>
                    <a:pt x="76464" y="246380"/>
                  </a:lnTo>
                  <a:lnTo>
                    <a:pt x="76387" y="251460"/>
                  </a:lnTo>
                  <a:lnTo>
                    <a:pt x="76261" y="266700"/>
                  </a:lnTo>
                  <a:lnTo>
                    <a:pt x="76871" y="275590"/>
                  </a:lnTo>
                  <a:lnTo>
                    <a:pt x="77035" y="283210"/>
                  </a:lnTo>
                  <a:lnTo>
                    <a:pt x="75545" y="289560"/>
                  </a:lnTo>
                  <a:lnTo>
                    <a:pt x="71285" y="295910"/>
                  </a:lnTo>
                  <a:lnTo>
                    <a:pt x="63842" y="303530"/>
                  </a:lnTo>
                  <a:lnTo>
                    <a:pt x="112679" y="303530"/>
                  </a:lnTo>
                  <a:lnTo>
                    <a:pt x="115120" y="302260"/>
                  </a:lnTo>
                  <a:lnTo>
                    <a:pt x="125323" y="297180"/>
                  </a:lnTo>
                  <a:lnTo>
                    <a:pt x="131203" y="293370"/>
                  </a:lnTo>
                  <a:lnTo>
                    <a:pt x="163512" y="293370"/>
                  </a:lnTo>
                  <a:lnTo>
                    <a:pt x="164490" y="292100"/>
                  </a:lnTo>
                  <a:lnTo>
                    <a:pt x="169976" y="290830"/>
                  </a:lnTo>
                  <a:lnTo>
                    <a:pt x="174866" y="290830"/>
                  </a:lnTo>
                  <a:lnTo>
                    <a:pt x="180352" y="289560"/>
                  </a:lnTo>
                  <a:lnTo>
                    <a:pt x="196535" y="287020"/>
                  </a:lnTo>
                  <a:lnTo>
                    <a:pt x="212001" y="283210"/>
                  </a:lnTo>
                  <a:lnTo>
                    <a:pt x="226476" y="279400"/>
                  </a:lnTo>
                  <a:lnTo>
                    <a:pt x="239687" y="273050"/>
                  </a:lnTo>
                  <a:lnTo>
                    <a:pt x="242811" y="271780"/>
                  </a:lnTo>
                  <a:lnTo>
                    <a:pt x="254854" y="271780"/>
                  </a:lnTo>
                  <a:lnTo>
                    <a:pt x="252209" y="267970"/>
                  </a:lnTo>
                  <a:lnTo>
                    <a:pt x="253580" y="267970"/>
                  </a:lnTo>
                  <a:lnTo>
                    <a:pt x="255930" y="266700"/>
                  </a:lnTo>
                  <a:lnTo>
                    <a:pt x="257301" y="266700"/>
                  </a:lnTo>
                  <a:lnTo>
                    <a:pt x="268621" y="265430"/>
                  </a:lnTo>
                  <a:lnTo>
                    <a:pt x="291399" y="257810"/>
                  </a:lnTo>
                  <a:lnTo>
                    <a:pt x="302933" y="252730"/>
                  </a:lnTo>
                  <a:lnTo>
                    <a:pt x="313893" y="248920"/>
                  </a:lnTo>
                  <a:lnTo>
                    <a:pt x="318795" y="246380"/>
                  </a:lnTo>
                  <a:lnTo>
                    <a:pt x="332634" y="246380"/>
                  </a:lnTo>
                  <a:lnTo>
                    <a:pt x="332308" y="245110"/>
                  </a:lnTo>
                  <a:lnTo>
                    <a:pt x="331520" y="243840"/>
                  </a:lnTo>
                  <a:lnTo>
                    <a:pt x="329958" y="242570"/>
                  </a:lnTo>
                  <a:lnTo>
                    <a:pt x="329564" y="233680"/>
                  </a:lnTo>
                  <a:lnTo>
                    <a:pt x="327850" y="232410"/>
                  </a:lnTo>
                  <a:lnTo>
                    <a:pt x="307238" y="232410"/>
                  </a:lnTo>
                  <a:lnTo>
                    <a:pt x="307238" y="229870"/>
                  </a:lnTo>
                  <a:lnTo>
                    <a:pt x="311512" y="227330"/>
                  </a:lnTo>
                  <a:lnTo>
                    <a:pt x="316779" y="222250"/>
                  </a:lnTo>
                  <a:lnTo>
                    <a:pt x="322708" y="215900"/>
                  </a:lnTo>
                  <a:lnTo>
                    <a:pt x="328968" y="209550"/>
                  </a:lnTo>
                  <a:close/>
                </a:path>
                <a:path w="367029" h="424180">
                  <a:moveTo>
                    <a:pt x="279628" y="281940"/>
                  </a:moveTo>
                  <a:lnTo>
                    <a:pt x="271792" y="281940"/>
                  </a:lnTo>
                  <a:lnTo>
                    <a:pt x="267677" y="288290"/>
                  </a:lnTo>
                  <a:lnTo>
                    <a:pt x="279469" y="288290"/>
                  </a:lnTo>
                  <a:lnTo>
                    <a:pt x="279628" y="281940"/>
                  </a:lnTo>
                  <a:close/>
                </a:path>
                <a:path w="367029" h="424180">
                  <a:moveTo>
                    <a:pt x="266509" y="283210"/>
                  </a:moveTo>
                  <a:lnTo>
                    <a:pt x="264553" y="285750"/>
                  </a:lnTo>
                  <a:lnTo>
                    <a:pt x="267093" y="285750"/>
                  </a:lnTo>
                  <a:lnTo>
                    <a:pt x="266509" y="283210"/>
                  </a:lnTo>
                  <a:close/>
                </a:path>
                <a:path w="367029" h="424180">
                  <a:moveTo>
                    <a:pt x="363391" y="232410"/>
                  </a:moveTo>
                  <a:lnTo>
                    <a:pt x="353847" y="232410"/>
                  </a:lnTo>
                  <a:lnTo>
                    <a:pt x="356781" y="237490"/>
                  </a:lnTo>
                  <a:lnTo>
                    <a:pt x="358152" y="242570"/>
                  </a:lnTo>
                  <a:lnTo>
                    <a:pt x="352666" y="247650"/>
                  </a:lnTo>
                  <a:lnTo>
                    <a:pt x="350519" y="248920"/>
                  </a:lnTo>
                  <a:lnTo>
                    <a:pt x="350519" y="251460"/>
                  </a:lnTo>
                  <a:lnTo>
                    <a:pt x="351104" y="256540"/>
                  </a:lnTo>
                  <a:lnTo>
                    <a:pt x="356781" y="261620"/>
                  </a:lnTo>
                  <a:lnTo>
                    <a:pt x="363042" y="264160"/>
                  </a:lnTo>
                  <a:lnTo>
                    <a:pt x="364616" y="264160"/>
                  </a:lnTo>
                  <a:lnTo>
                    <a:pt x="364997" y="262890"/>
                  </a:lnTo>
                  <a:lnTo>
                    <a:pt x="366763" y="259080"/>
                  </a:lnTo>
                  <a:lnTo>
                    <a:pt x="366966" y="254000"/>
                  </a:lnTo>
                  <a:lnTo>
                    <a:pt x="365201" y="248920"/>
                  </a:lnTo>
                  <a:lnTo>
                    <a:pt x="363042" y="241300"/>
                  </a:lnTo>
                  <a:lnTo>
                    <a:pt x="362648" y="238760"/>
                  </a:lnTo>
                  <a:lnTo>
                    <a:pt x="363042" y="236220"/>
                  </a:lnTo>
                  <a:lnTo>
                    <a:pt x="363245" y="233680"/>
                  </a:lnTo>
                  <a:lnTo>
                    <a:pt x="363391" y="232410"/>
                  </a:lnTo>
                  <a:close/>
                </a:path>
                <a:path w="367029" h="424180">
                  <a:moveTo>
                    <a:pt x="61414" y="185420"/>
                  </a:moveTo>
                  <a:lnTo>
                    <a:pt x="30381" y="212090"/>
                  </a:lnTo>
                  <a:lnTo>
                    <a:pt x="21932" y="233680"/>
                  </a:lnTo>
                  <a:lnTo>
                    <a:pt x="20954" y="236220"/>
                  </a:lnTo>
                  <a:lnTo>
                    <a:pt x="18605" y="237490"/>
                  </a:lnTo>
                  <a:lnTo>
                    <a:pt x="50630" y="237490"/>
                  </a:lnTo>
                  <a:lnTo>
                    <a:pt x="53279" y="229870"/>
                  </a:lnTo>
                  <a:lnTo>
                    <a:pt x="62641" y="215900"/>
                  </a:lnTo>
                  <a:lnTo>
                    <a:pt x="74609" y="209550"/>
                  </a:lnTo>
                  <a:lnTo>
                    <a:pt x="328968" y="209550"/>
                  </a:lnTo>
                  <a:lnTo>
                    <a:pt x="332104" y="205740"/>
                  </a:lnTo>
                  <a:lnTo>
                    <a:pt x="344603" y="205740"/>
                  </a:lnTo>
                  <a:lnTo>
                    <a:pt x="343678" y="204470"/>
                  </a:lnTo>
                  <a:lnTo>
                    <a:pt x="308406" y="204470"/>
                  </a:lnTo>
                  <a:lnTo>
                    <a:pt x="306450" y="201930"/>
                  </a:lnTo>
                  <a:lnTo>
                    <a:pt x="306450" y="200660"/>
                  </a:lnTo>
                  <a:lnTo>
                    <a:pt x="97916" y="200660"/>
                  </a:lnTo>
                  <a:lnTo>
                    <a:pt x="94195" y="198120"/>
                  </a:lnTo>
                  <a:lnTo>
                    <a:pt x="89890" y="196850"/>
                  </a:lnTo>
                  <a:lnTo>
                    <a:pt x="86359" y="194310"/>
                  </a:lnTo>
                  <a:lnTo>
                    <a:pt x="73380" y="187960"/>
                  </a:lnTo>
                  <a:lnTo>
                    <a:pt x="61414" y="185420"/>
                  </a:lnTo>
                  <a:close/>
                </a:path>
                <a:path w="367029" h="424180">
                  <a:moveTo>
                    <a:pt x="344603" y="205740"/>
                  </a:moveTo>
                  <a:lnTo>
                    <a:pt x="332104" y="205740"/>
                  </a:lnTo>
                  <a:lnTo>
                    <a:pt x="336803" y="209550"/>
                  </a:lnTo>
                  <a:lnTo>
                    <a:pt x="348945" y="222250"/>
                  </a:lnTo>
                  <a:lnTo>
                    <a:pt x="348551" y="228600"/>
                  </a:lnTo>
                  <a:lnTo>
                    <a:pt x="349529" y="233680"/>
                  </a:lnTo>
                  <a:lnTo>
                    <a:pt x="353847" y="232410"/>
                  </a:lnTo>
                  <a:lnTo>
                    <a:pt x="363391" y="232410"/>
                  </a:lnTo>
                  <a:lnTo>
                    <a:pt x="363829" y="228600"/>
                  </a:lnTo>
                  <a:lnTo>
                    <a:pt x="364020" y="226060"/>
                  </a:lnTo>
                  <a:lnTo>
                    <a:pt x="357949" y="220980"/>
                  </a:lnTo>
                  <a:lnTo>
                    <a:pt x="352444" y="214630"/>
                  </a:lnTo>
                  <a:lnTo>
                    <a:pt x="347378" y="209550"/>
                  </a:lnTo>
                  <a:lnTo>
                    <a:pt x="344603" y="205740"/>
                  </a:lnTo>
                  <a:close/>
                </a:path>
                <a:path w="367029" h="424180">
                  <a:moveTo>
                    <a:pt x="322706" y="228600"/>
                  </a:moveTo>
                  <a:lnTo>
                    <a:pt x="318401" y="231140"/>
                  </a:lnTo>
                  <a:lnTo>
                    <a:pt x="314680" y="232410"/>
                  </a:lnTo>
                  <a:lnTo>
                    <a:pt x="327850" y="232410"/>
                  </a:lnTo>
                  <a:lnTo>
                    <a:pt x="322706" y="228600"/>
                  </a:lnTo>
                  <a:close/>
                </a:path>
                <a:path w="367029" h="424180">
                  <a:moveTo>
                    <a:pt x="18211" y="199390"/>
                  </a:moveTo>
                  <a:lnTo>
                    <a:pt x="16840" y="199390"/>
                  </a:lnTo>
                  <a:lnTo>
                    <a:pt x="17437" y="209550"/>
                  </a:lnTo>
                  <a:lnTo>
                    <a:pt x="14109" y="209550"/>
                  </a:lnTo>
                  <a:lnTo>
                    <a:pt x="16649" y="213360"/>
                  </a:lnTo>
                  <a:lnTo>
                    <a:pt x="13131" y="217170"/>
                  </a:lnTo>
                  <a:lnTo>
                    <a:pt x="18414" y="217170"/>
                  </a:lnTo>
                  <a:lnTo>
                    <a:pt x="22326" y="224790"/>
                  </a:lnTo>
                  <a:lnTo>
                    <a:pt x="24353" y="217170"/>
                  </a:lnTo>
                  <a:lnTo>
                    <a:pt x="24160" y="210820"/>
                  </a:lnTo>
                  <a:lnTo>
                    <a:pt x="22021" y="204470"/>
                  </a:lnTo>
                  <a:lnTo>
                    <a:pt x="18211" y="199390"/>
                  </a:lnTo>
                  <a:close/>
                </a:path>
                <a:path w="367029" h="424180">
                  <a:moveTo>
                    <a:pt x="333182" y="186690"/>
                  </a:moveTo>
                  <a:lnTo>
                    <a:pt x="328105" y="187960"/>
                  </a:lnTo>
                  <a:lnTo>
                    <a:pt x="323100" y="194310"/>
                  </a:lnTo>
                  <a:lnTo>
                    <a:pt x="311353" y="203200"/>
                  </a:lnTo>
                  <a:lnTo>
                    <a:pt x="308406" y="204470"/>
                  </a:lnTo>
                  <a:lnTo>
                    <a:pt x="343678" y="204470"/>
                  </a:lnTo>
                  <a:lnTo>
                    <a:pt x="342752" y="203200"/>
                  </a:lnTo>
                  <a:lnTo>
                    <a:pt x="338569" y="196850"/>
                  </a:lnTo>
                  <a:lnTo>
                    <a:pt x="337086" y="190500"/>
                  </a:lnTo>
                  <a:lnTo>
                    <a:pt x="333182" y="186690"/>
                  </a:lnTo>
                  <a:close/>
                </a:path>
                <a:path w="367029" h="424180">
                  <a:moveTo>
                    <a:pt x="287722" y="165100"/>
                  </a:moveTo>
                  <a:lnTo>
                    <a:pt x="79922" y="165100"/>
                  </a:lnTo>
                  <a:lnTo>
                    <a:pt x="92964" y="167640"/>
                  </a:lnTo>
                  <a:lnTo>
                    <a:pt x="104368" y="173990"/>
                  </a:lnTo>
                  <a:lnTo>
                    <a:pt x="111226" y="179070"/>
                  </a:lnTo>
                  <a:lnTo>
                    <a:pt x="110058" y="181610"/>
                  </a:lnTo>
                  <a:lnTo>
                    <a:pt x="120827" y="182880"/>
                  </a:lnTo>
                  <a:lnTo>
                    <a:pt x="119646" y="186690"/>
                  </a:lnTo>
                  <a:lnTo>
                    <a:pt x="120827" y="189230"/>
                  </a:lnTo>
                  <a:lnTo>
                    <a:pt x="124739" y="190500"/>
                  </a:lnTo>
                  <a:lnTo>
                    <a:pt x="125323" y="195580"/>
                  </a:lnTo>
                  <a:lnTo>
                    <a:pt x="121018" y="196850"/>
                  </a:lnTo>
                  <a:lnTo>
                    <a:pt x="116128" y="196850"/>
                  </a:lnTo>
                  <a:lnTo>
                    <a:pt x="111810" y="198120"/>
                  </a:lnTo>
                  <a:lnTo>
                    <a:pt x="106921" y="199390"/>
                  </a:lnTo>
                  <a:lnTo>
                    <a:pt x="102222" y="200660"/>
                  </a:lnTo>
                  <a:lnTo>
                    <a:pt x="306450" y="200660"/>
                  </a:lnTo>
                  <a:lnTo>
                    <a:pt x="306450" y="199390"/>
                  </a:lnTo>
                  <a:lnTo>
                    <a:pt x="304044" y="187960"/>
                  </a:lnTo>
                  <a:lnTo>
                    <a:pt x="299065" y="179070"/>
                  </a:lnTo>
                  <a:lnTo>
                    <a:pt x="292249" y="170180"/>
                  </a:lnTo>
                  <a:lnTo>
                    <a:pt x="287722" y="165100"/>
                  </a:lnTo>
                  <a:close/>
                </a:path>
                <a:path w="367029" h="424180">
                  <a:moveTo>
                    <a:pt x="60121" y="7620"/>
                  </a:moveTo>
                  <a:lnTo>
                    <a:pt x="57581" y="7620"/>
                  </a:lnTo>
                  <a:lnTo>
                    <a:pt x="56591" y="8890"/>
                  </a:lnTo>
                  <a:lnTo>
                    <a:pt x="56984" y="12700"/>
                  </a:lnTo>
                  <a:lnTo>
                    <a:pt x="74409" y="36830"/>
                  </a:lnTo>
                  <a:lnTo>
                    <a:pt x="75006" y="38100"/>
                  </a:lnTo>
                  <a:lnTo>
                    <a:pt x="76174" y="39370"/>
                  </a:lnTo>
                  <a:lnTo>
                    <a:pt x="75984" y="40640"/>
                  </a:lnTo>
                  <a:lnTo>
                    <a:pt x="74612" y="43180"/>
                  </a:lnTo>
                  <a:lnTo>
                    <a:pt x="74028" y="45720"/>
                  </a:lnTo>
                  <a:lnTo>
                    <a:pt x="76961" y="48260"/>
                  </a:lnTo>
                  <a:lnTo>
                    <a:pt x="82829" y="54610"/>
                  </a:lnTo>
                  <a:lnTo>
                    <a:pt x="83426" y="58420"/>
                  </a:lnTo>
                  <a:lnTo>
                    <a:pt x="84200" y="62230"/>
                  </a:lnTo>
                  <a:lnTo>
                    <a:pt x="85572" y="63500"/>
                  </a:lnTo>
                  <a:lnTo>
                    <a:pt x="84200" y="66040"/>
                  </a:lnTo>
                  <a:lnTo>
                    <a:pt x="85966" y="68580"/>
                  </a:lnTo>
                  <a:lnTo>
                    <a:pt x="88315" y="71120"/>
                  </a:lnTo>
                  <a:lnTo>
                    <a:pt x="88899" y="71120"/>
                  </a:lnTo>
                  <a:lnTo>
                    <a:pt x="89103" y="72390"/>
                  </a:lnTo>
                  <a:lnTo>
                    <a:pt x="90081" y="73660"/>
                  </a:lnTo>
                  <a:lnTo>
                    <a:pt x="91058" y="81280"/>
                  </a:lnTo>
                  <a:lnTo>
                    <a:pt x="82829" y="88900"/>
                  </a:lnTo>
                  <a:lnTo>
                    <a:pt x="78727" y="93980"/>
                  </a:lnTo>
                  <a:lnTo>
                    <a:pt x="77939" y="96520"/>
                  </a:lnTo>
                  <a:lnTo>
                    <a:pt x="77546" y="99060"/>
                  </a:lnTo>
                  <a:lnTo>
                    <a:pt x="77152" y="100330"/>
                  </a:lnTo>
                  <a:lnTo>
                    <a:pt x="92036" y="100330"/>
                  </a:lnTo>
                  <a:lnTo>
                    <a:pt x="92430" y="101600"/>
                  </a:lnTo>
                  <a:lnTo>
                    <a:pt x="94195" y="105410"/>
                  </a:lnTo>
                  <a:lnTo>
                    <a:pt x="91846" y="111760"/>
                  </a:lnTo>
                  <a:lnTo>
                    <a:pt x="85572" y="113030"/>
                  </a:lnTo>
                  <a:lnTo>
                    <a:pt x="75755" y="115570"/>
                  </a:lnTo>
                  <a:lnTo>
                    <a:pt x="68395" y="119380"/>
                  </a:lnTo>
                  <a:lnTo>
                    <a:pt x="64484" y="124460"/>
                  </a:lnTo>
                  <a:lnTo>
                    <a:pt x="65011" y="130810"/>
                  </a:lnTo>
                  <a:lnTo>
                    <a:pt x="70307" y="137160"/>
                  </a:lnTo>
                  <a:lnTo>
                    <a:pt x="67563" y="143510"/>
                  </a:lnTo>
                  <a:lnTo>
                    <a:pt x="58559" y="148590"/>
                  </a:lnTo>
                  <a:lnTo>
                    <a:pt x="56400" y="151130"/>
                  </a:lnTo>
                  <a:lnTo>
                    <a:pt x="55422" y="153670"/>
                  </a:lnTo>
                  <a:lnTo>
                    <a:pt x="55816" y="157480"/>
                  </a:lnTo>
                  <a:lnTo>
                    <a:pt x="53263" y="158750"/>
                  </a:lnTo>
                  <a:lnTo>
                    <a:pt x="51307" y="162560"/>
                  </a:lnTo>
                  <a:lnTo>
                    <a:pt x="49542" y="166370"/>
                  </a:lnTo>
                  <a:lnTo>
                    <a:pt x="48171" y="170180"/>
                  </a:lnTo>
                  <a:lnTo>
                    <a:pt x="48171" y="171450"/>
                  </a:lnTo>
                  <a:lnTo>
                    <a:pt x="50914" y="171450"/>
                  </a:lnTo>
                  <a:lnTo>
                    <a:pt x="65740" y="167640"/>
                  </a:lnTo>
                  <a:lnTo>
                    <a:pt x="79922" y="165100"/>
                  </a:lnTo>
                  <a:lnTo>
                    <a:pt x="287722" y="165100"/>
                  </a:lnTo>
                  <a:lnTo>
                    <a:pt x="284327" y="161290"/>
                  </a:lnTo>
                  <a:lnTo>
                    <a:pt x="279633" y="148590"/>
                  </a:lnTo>
                  <a:lnTo>
                    <a:pt x="274807" y="135890"/>
                  </a:lnTo>
                  <a:lnTo>
                    <a:pt x="270531" y="125730"/>
                  </a:lnTo>
                  <a:lnTo>
                    <a:pt x="267487" y="114300"/>
                  </a:lnTo>
                  <a:lnTo>
                    <a:pt x="311061" y="114300"/>
                  </a:lnTo>
                  <a:lnTo>
                    <a:pt x="311353" y="111760"/>
                  </a:lnTo>
                  <a:lnTo>
                    <a:pt x="311149" y="109220"/>
                  </a:lnTo>
                  <a:lnTo>
                    <a:pt x="309397" y="107950"/>
                  </a:lnTo>
                  <a:lnTo>
                    <a:pt x="305282" y="105410"/>
                  </a:lnTo>
                  <a:lnTo>
                    <a:pt x="300357" y="99060"/>
                  </a:lnTo>
                  <a:lnTo>
                    <a:pt x="295856" y="93980"/>
                  </a:lnTo>
                  <a:lnTo>
                    <a:pt x="291759" y="87630"/>
                  </a:lnTo>
                  <a:lnTo>
                    <a:pt x="287464" y="81280"/>
                  </a:lnTo>
                  <a:lnTo>
                    <a:pt x="287261" y="80010"/>
                  </a:lnTo>
                  <a:lnTo>
                    <a:pt x="287261" y="76200"/>
                  </a:lnTo>
                  <a:lnTo>
                    <a:pt x="286283" y="73660"/>
                  </a:lnTo>
                  <a:lnTo>
                    <a:pt x="282955" y="69850"/>
                  </a:lnTo>
                  <a:lnTo>
                    <a:pt x="107314" y="69850"/>
                  </a:lnTo>
                  <a:lnTo>
                    <a:pt x="106718" y="66040"/>
                  </a:lnTo>
                  <a:lnTo>
                    <a:pt x="102615" y="57150"/>
                  </a:lnTo>
                  <a:lnTo>
                    <a:pt x="102806" y="50800"/>
                  </a:lnTo>
                  <a:lnTo>
                    <a:pt x="100456" y="48260"/>
                  </a:lnTo>
                  <a:lnTo>
                    <a:pt x="96151" y="48260"/>
                  </a:lnTo>
                  <a:lnTo>
                    <a:pt x="94195" y="45720"/>
                  </a:lnTo>
                  <a:lnTo>
                    <a:pt x="92824" y="44450"/>
                  </a:lnTo>
                  <a:lnTo>
                    <a:pt x="92430" y="41910"/>
                  </a:lnTo>
                  <a:lnTo>
                    <a:pt x="89496" y="38100"/>
                  </a:lnTo>
                  <a:lnTo>
                    <a:pt x="90474" y="34290"/>
                  </a:lnTo>
                  <a:lnTo>
                    <a:pt x="89103" y="33020"/>
                  </a:lnTo>
                  <a:lnTo>
                    <a:pt x="81851" y="33020"/>
                  </a:lnTo>
                  <a:lnTo>
                    <a:pt x="80479" y="31750"/>
                  </a:lnTo>
                  <a:lnTo>
                    <a:pt x="60121" y="7620"/>
                  </a:lnTo>
                  <a:close/>
                </a:path>
                <a:path w="367029" h="424180">
                  <a:moveTo>
                    <a:pt x="311061" y="114300"/>
                  </a:moveTo>
                  <a:lnTo>
                    <a:pt x="267487" y="114300"/>
                  </a:lnTo>
                  <a:lnTo>
                    <a:pt x="278650" y="115570"/>
                  </a:lnTo>
                  <a:lnTo>
                    <a:pt x="287070" y="118110"/>
                  </a:lnTo>
                  <a:lnTo>
                    <a:pt x="290398" y="121920"/>
                  </a:lnTo>
                  <a:lnTo>
                    <a:pt x="295300" y="127000"/>
                  </a:lnTo>
                  <a:lnTo>
                    <a:pt x="301561" y="129540"/>
                  </a:lnTo>
                  <a:lnTo>
                    <a:pt x="303123" y="125730"/>
                  </a:lnTo>
                  <a:lnTo>
                    <a:pt x="303720" y="124460"/>
                  </a:lnTo>
                  <a:lnTo>
                    <a:pt x="298424" y="120650"/>
                  </a:lnTo>
                  <a:lnTo>
                    <a:pt x="311788" y="120650"/>
                  </a:lnTo>
                  <a:lnTo>
                    <a:pt x="310768" y="116840"/>
                  </a:lnTo>
                  <a:lnTo>
                    <a:pt x="311061" y="114300"/>
                  </a:lnTo>
                  <a:close/>
                </a:path>
                <a:path w="367029" h="424180">
                  <a:moveTo>
                    <a:pt x="311788" y="120650"/>
                  </a:moveTo>
                  <a:lnTo>
                    <a:pt x="300380" y="120650"/>
                  </a:lnTo>
                  <a:lnTo>
                    <a:pt x="302933" y="121920"/>
                  </a:lnTo>
                  <a:lnTo>
                    <a:pt x="305676" y="124460"/>
                  </a:lnTo>
                  <a:lnTo>
                    <a:pt x="310565" y="124460"/>
                  </a:lnTo>
                  <a:lnTo>
                    <a:pt x="312127" y="121920"/>
                  </a:lnTo>
                  <a:lnTo>
                    <a:pt x="311788" y="120650"/>
                  </a:lnTo>
                  <a:close/>
                </a:path>
                <a:path w="367029" h="424180">
                  <a:moveTo>
                    <a:pt x="134137" y="55880"/>
                  </a:moveTo>
                  <a:lnTo>
                    <a:pt x="128650" y="55880"/>
                  </a:lnTo>
                  <a:lnTo>
                    <a:pt x="124155" y="59690"/>
                  </a:lnTo>
                  <a:lnTo>
                    <a:pt x="114160" y="67310"/>
                  </a:lnTo>
                  <a:lnTo>
                    <a:pt x="110439" y="69850"/>
                  </a:lnTo>
                  <a:lnTo>
                    <a:pt x="284518" y="69850"/>
                  </a:lnTo>
                  <a:lnTo>
                    <a:pt x="284327" y="68580"/>
                  </a:lnTo>
                  <a:lnTo>
                    <a:pt x="287858" y="68580"/>
                  </a:lnTo>
                  <a:lnTo>
                    <a:pt x="286092" y="66040"/>
                  </a:lnTo>
                  <a:lnTo>
                    <a:pt x="193268" y="66040"/>
                  </a:lnTo>
                  <a:lnTo>
                    <a:pt x="193183" y="60960"/>
                  </a:lnTo>
                  <a:lnTo>
                    <a:pt x="139814" y="60960"/>
                  </a:lnTo>
                  <a:lnTo>
                    <a:pt x="134137" y="55880"/>
                  </a:lnTo>
                  <a:close/>
                </a:path>
                <a:path w="367029" h="424180">
                  <a:moveTo>
                    <a:pt x="214994" y="58420"/>
                  </a:moveTo>
                  <a:lnTo>
                    <a:pt x="208573" y="58420"/>
                  </a:lnTo>
                  <a:lnTo>
                    <a:pt x="201745" y="62230"/>
                  </a:lnTo>
                  <a:lnTo>
                    <a:pt x="194640" y="66040"/>
                  </a:lnTo>
                  <a:lnTo>
                    <a:pt x="286092" y="66040"/>
                  </a:lnTo>
                  <a:lnTo>
                    <a:pt x="284327" y="63500"/>
                  </a:lnTo>
                  <a:lnTo>
                    <a:pt x="283675" y="60960"/>
                  </a:lnTo>
                  <a:lnTo>
                    <a:pt x="220878" y="60960"/>
                  </a:lnTo>
                  <a:lnTo>
                    <a:pt x="214994" y="58420"/>
                  </a:lnTo>
                  <a:close/>
                </a:path>
                <a:path w="367029" h="424180">
                  <a:moveTo>
                    <a:pt x="144716" y="58420"/>
                  </a:moveTo>
                  <a:lnTo>
                    <a:pt x="142366" y="60960"/>
                  </a:lnTo>
                  <a:lnTo>
                    <a:pt x="156857" y="60960"/>
                  </a:lnTo>
                  <a:lnTo>
                    <a:pt x="150393" y="59690"/>
                  </a:lnTo>
                  <a:lnTo>
                    <a:pt x="144716" y="58420"/>
                  </a:lnTo>
                  <a:close/>
                </a:path>
                <a:path w="367029" h="424180">
                  <a:moveTo>
                    <a:pt x="188569" y="24130"/>
                  </a:moveTo>
                  <a:lnTo>
                    <a:pt x="169773" y="24130"/>
                  </a:lnTo>
                  <a:lnTo>
                    <a:pt x="169976" y="25400"/>
                  </a:lnTo>
                  <a:lnTo>
                    <a:pt x="168401" y="27940"/>
                  </a:lnTo>
                  <a:lnTo>
                    <a:pt x="165303" y="31750"/>
                  </a:lnTo>
                  <a:lnTo>
                    <a:pt x="162826" y="36830"/>
                  </a:lnTo>
                  <a:lnTo>
                    <a:pt x="161083" y="43180"/>
                  </a:lnTo>
                  <a:lnTo>
                    <a:pt x="160185" y="52070"/>
                  </a:lnTo>
                  <a:lnTo>
                    <a:pt x="158419" y="55880"/>
                  </a:lnTo>
                  <a:lnTo>
                    <a:pt x="157441" y="58420"/>
                  </a:lnTo>
                  <a:lnTo>
                    <a:pt x="156857" y="60960"/>
                  </a:lnTo>
                  <a:lnTo>
                    <a:pt x="193183" y="60960"/>
                  </a:lnTo>
                  <a:lnTo>
                    <a:pt x="193078" y="54610"/>
                  </a:lnTo>
                  <a:lnTo>
                    <a:pt x="194259" y="54610"/>
                  </a:lnTo>
                  <a:lnTo>
                    <a:pt x="193268" y="46990"/>
                  </a:lnTo>
                  <a:lnTo>
                    <a:pt x="194055" y="46990"/>
                  </a:lnTo>
                  <a:lnTo>
                    <a:pt x="194843" y="36830"/>
                  </a:lnTo>
                  <a:lnTo>
                    <a:pt x="192684" y="29210"/>
                  </a:lnTo>
                  <a:lnTo>
                    <a:pt x="188569" y="24130"/>
                  </a:lnTo>
                  <a:close/>
                </a:path>
                <a:path w="367029" h="424180">
                  <a:moveTo>
                    <a:pt x="237337" y="50800"/>
                  </a:moveTo>
                  <a:lnTo>
                    <a:pt x="236943" y="50800"/>
                  </a:lnTo>
                  <a:lnTo>
                    <a:pt x="237528" y="52070"/>
                  </a:lnTo>
                  <a:lnTo>
                    <a:pt x="239483" y="54610"/>
                  </a:lnTo>
                  <a:lnTo>
                    <a:pt x="241439" y="55880"/>
                  </a:lnTo>
                  <a:lnTo>
                    <a:pt x="242227" y="58420"/>
                  </a:lnTo>
                  <a:lnTo>
                    <a:pt x="228523" y="59690"/>
                  </a:lnTo>
                  <a:lnTo>
                    <a:pt x="225780" y="59690"/>
                  </a:lnTo>
                  <a:lnTo>
                    <a:pt x="223431" y="60960"/>
                  </a:lnTo>
                  <a:lnTo>
                    <a:pt x="283675" y="60960"/>
                  </a:lnTo>
                  <a:lnTo>
                    <a:pt x="283023" y="58420"/>
                  </a:lnTo>
                  <a:lnTo>
                    <a:pt x="264350" y="58420"/>
                  </a:lnTo>
                  <a:lnTo>
                    <a:pt x="262597" y="57150"/>
                  </a:lnTo>
                  <a:lnTo>
                    <a:pt x="260832" y="54610"/>
                  </a:lnTo>
                  <a:lnTo>
                    <a:pt x="259577" y="53340"/>
                  </a:lnTo>
                  <a:lnTo>
                    <a:pt x="252602" y="53340"/>
                  </a:lnTo>
                  <a:lnTo>
                    <a:pt x="250456" y="52070"/>
                  </a:lnTo>
                  <a:lnTo>
                    <a:pt x="237337" y="50800"/>
                  </a:lnTo>
                  <a:close/>
                </a:path>
                <a:path w="367029" h="424180">
                  <a:moveTo>
                    <a:pt x="275716" y="54610"/>
                  </a:moveTo>
                  <a:lnTo>
                    <a:pt x="264350" y="58420"/>
                  </a:lnTo>
                  <a:lnTo>
                    <a:pt x="283023" y="58420"/>
                  </a:lnTo>
                  <a:lnTo>
                    <a:pt x="282371" y="55880"/>
                  </a:lnTo>
                  <a:lnTo>
                    <a:pt x="275716" y="54610"/>
                  </a:lnTo>
                  <a:close/>
                </a:path>
                <a:path w="367029" h="424180">
                  <a:moveTo>
                    <a:pt x="247903" y="45720"/>
                  </a:moveTo>
                  <a:lnTo>
                    <a:pt x="250253" y="49530"/>
                  </a:lnTo>
                  <a:lnTo>
                    <a:pt x="250647" y="50800"/>
                  </a:lnTo>
                  <a:lnTo>
                    <a:pt x="252602" y="53340"/>
                  </a:lnTo>
                  <a:lnTo>
                    <a:pt x="259577" y="53340"/>
                  </a:lnTo>
                  <a:lnTo>
                    <a:pt x="254558" y="48260"/>
                  </a:lnTo>
                  <a:lnTo>
                    <a:pt x="247903" y="45720"/>
                  </a:lnTo>
                  <a:close/>
                </a:path>
                <a:path w="367029" h="424180">
                  <a:moveTo>
                    <a:pt x="138442" y="20320"/>
                  </a:moveTo>
                  <a:lnTo>
                    <a:pt x="141389" y="24130"/>
                  </a:lnTo>
                  <a:lnTo>
                    <a:pt x="147065" y="26670"/>
                  </a:lnTo>
                  <a:lnTo>
                    <a:pt x="155879" y="26670"/>
                  </a:lnTo>
                  <a:lnTo>
                    <a:pt x="159207" y="27940"/>
                  </a:lnTo>
                  <a:lnTo>
                    <a:pt x="163118" y="27940"/>
                  </a:lnTo>
                  <a:lnTo>
                    <a:pt x="167424" y="25400"/>
                  </a:lnTo>
                  <a:lnTo>
                    <a:pt x="169773" y="24130"/>
                  </a:lnTo>
                  <a:lnTo>
                    <a:pt x="188569" y="24130"/>
                  </a:lnTo>
                  <a:lnTo>
                    <a:pt x="187794" y="21590"/>
                  </a:lnTo>
                  <a:lnTo>
                    <a:pt x="143535" y="21590"/>
                  </a:lnTo>
                  <a:lnTo>
                    <a:pt x="138442" y="20320"/>
                  </a:lnTo>
                  <a:close/>
                </a:path>
                <a:path w="367029" h="424180">
                  <a:moveTo>
                    <a:pt x="138252" y="8890"/>
                  </a:moveTo>
                  <a:lnTo>
                    <a:pt x="136296" y="8890"/>
                  </a:lnTo>
                  <a:lnTo>
                    <a:pt x="135902" y="10160"/>
                  </a:lnTo>
                  <a:lnTo>
                    <a:pt x="136690" y="11430"/>
                  </a:lnTo>
                  <a:lnTo>
                    <a:pt x="139623" y="15240"/>
                  </a:lnTo>
                  <a:lnTo>
                    <a:pt x="143738" y="17780"/>
                  </a:lnTo>
                  <a:lnTo>
                    <a:pt x="148234" y="20320"/>
                  </a:lnTo>
                  <a:lnTo>
                    <a:pt x="146672" y="21590"/>
                  </a:lnTo>
                  <a:lnTo>
                    <a:pt x="191122" y="21590"/>
                  </a:lnTo>
                  <a:lnTo>
                    <a:pt x="195033" y="16510"/>
                  </a:lnTo>
                  <a:lnTo>
                    <a:pt x="194970" y="15240"/>
                  </a:lnTo>
                  <a:lnTo>
                    <a:pt x="194843" y="11430"/>
                  </a:lnTo>
                  <a:lnTo>
                    <a:pt x="148832" y="11430"/>
                  </a:lnTo>
                  <a:lnTo>
                    <a:pt x="138252" y="8890"/>
                  </a:lnTo>
                  <a:close/>
                </a:path>
                <a:path w="367029" h="424180">
                  <a:moveTo>
                    <a:pt x="178003" y="0"/>
                  </a:moveTo>
                  <a:lnTo>
                    <a:pt x="175069" y="0"/>
                  </a:lnTo>
                  <a:lnTo>
                    <a:pt x="172123" y="2540"/>
                  </a:lnTo>
                  <a:lnTo>
                    <a:pt x="163307" y="6350"/>
                  </a:lnTo>
                  <a:lnTo>
                    <a:pt x="156363" y="10160"/>
                  </a:lnTo>
                  <a:lnTo>
                    <a:pt x="148832" y="11430"/>
                  </a:lnTo>
                  <a:lnTo>
                    <a:pt x="194843" y="11430"/>
                  </a:lnTo>
                  <a:lnTo>
                    <a:pt x="194843" y="10160"/>
                  </a:lnTo>
                  <a:lnTo>
                    <a:pt x="194259" y="5080"/>
                  </a:lnTo>
                  <a:lnTo>
                    <a:pt x="184657" y="5080"/>
                  </a:lnTo>
                  <a:lnTo>
                    <a:pt x="182308" y="3810"/>
                  </a:lnTo>
                  <a:lnTo>
                    <a:pt x="181140" y="2540"/>
                  </a:lnTo>
                  <a:lnTo>
                    <a:pt x="178003" y="0"/>
                  </a:lnTo>
                  <a:close/>
                </a:path>
                <a:path w="367029" h="424180">
                  <a:moveTo>
                    <a:pt x="192684" y="3810"/>
                  </a:moveTo>
                  <a:lnTo>
                    <a:pt x="190334" y="5080"/>
                  </a:lnTo>
                  <a:lnTo>
                    <a:pt x="194259" y="5080"/>
                  </a:lnTo>
                  <a:lnTo>
                    <a:pt x="192684" y="3810"/>
                  </a:lnTo>
                  <a:close/>
                </a:path>
              </a:pathLst>
            </a:custGeom>
            <a:solidFill>
              <a:srgbClr val="181614"/>
            </a:solidFill>
          </p:spPr>
          <p:txBody>
            <a:bodyPr wrap="square" lIns="0" tIns="0" rIns="0" bIns="0" rtlCol="0"/>
            <a:lstStyle/>
            <a:p>
              <a:pPr defTabSz="1042507"/>
              <a:endParaRPr sz="2052" kern="0">
                <a:solidFill>
                  <a:sysClr val="windowText" lastClr="000000"/>
                </a:solidFill>
              </a:endParaRPr>
            </a:p>
          </p:txBody>
        </p:sp>
        <p:sp>
          <p:nvSpPr>
            <p:cNvPr id="468" name="object 468"/>
            <p:cNvSpPr/>
            <p:nvPr/>
          </p:nvSpPr>
          <p:spPr>
            <a:xfrm>
              <a:off x="5386730" y="1281683"/>
              <a:ext cx="351155" cy="241300"/>
            </a:xfrm>
            <a:custGeom>
              <a:avLst/>
              <a:gdLst/>
              <a:ahLst/>
              <a:cxnLst/>
              <a:rect l="l" t="t" r="r" b="b"/>
              <a:pathLst>
                <a:path w="351154" h="241300">
                  <a:moveTo>
                    <a:pt x="3136" y="113969"/>
                  </a:moveTo>
                  <a:lnTo>
                    <a:pt x="2743" y="111023"/>
                  </a:lnTo>
                  <a:lnTo>
                    <a:pt x="2349" y="109461"/>
                  </a:lnTo>
                  <a:lnTo>
                    <a:pt x="584" y="109270"/>
                  </a:lnTo>
                  <a:lnTo>
                    <a:pt x="393" y="111620"/>
                  </a:lnTo>
                  <a:lnTo>
                    <a:pt x="393" y="113182"/>
                  </a:lnTo>
                  <a:lnTo>
                    <a:pt x="787" y="114947"/>
                  </a:lnTo>
                  <a:lnTo>
                    <a:pt x="1765" y="116509"/>
                  </a:lnTo>
                  <a:lnTo>
                    <a:pt x="1765" y="114160"/>
                  </a:lnTo>
                  <a:lnTo>
                    <a:pt x="3136" y="113969"/>
                  </a:lnTo>
                  <a:close/>
                </a:path>
                <a:path w="351154" h="241300">
                  <a:moveTo>
                    <a:pt x="8229" y="83019"/>
                  </a:moveTo>
                  <a:lnTo>
                    <a:pt x="7632" y="81254"/>
                  </a:lnTo>
                  <a:lnTo>
                    <a:pt x="6070" y="83807"/>
                  </a:lnTo>
                  <a:lnTo>
                    <a:pt x="3530" y="88303"/>
                  </a:lnTo>
                  <a:lnTo>
                    <a:pt x="977" y="90462"/>
                  </a:lnTo>
                  <a:lnTo>
                    <a:pt x="0" y="94183"/>
                  </a:lnTo>
                  <a:lnTo>
                    <a:pt x="2159" y="92811"/>
                  </a:lnTo>
                  <a:lnTo>
                    <a:pt x="4699" y="90271"/>
                  </a:lnTo>
                  <a:lnTo>
                    <a:pt x="8026" y="85369"/>
                  </a:lnTo>
                  <a:lnTo>
                    <a:pt x="8229" y="83019"/>
                  </a:lnTo>
                  <a:close/>
                </a:path>
                <a:path w="351154" h="241300">
                  <a:moveTo>
                    <a:pt x="10985" y="98666"/>
                  </a:moveTo>
                  <a:lnTo>
                    <a:pt x="6654" y="108089"/>
                  </a:lnTo>
                  <a:lnTo>
                    <a:pt x="7632" y="107696"/>
                  </a:lnTo>
                  <a:lnTo>
                    <a:pt x="10985" y="98666"/>
                  </a:lnTo>
                  <a:close/>
                </a:path>
                <a:path w="351154" h="241300">
                  <a:moveTo>
                    <a:pt x="12852" y="97066"/>
                  </a:moveTo>
                  <a:lnTo>
                    <a:pt x="12039" y="96253"/>
                  </a:lnTo>
                  <a:lnTo>
                    <a:pt x="11772" y="96570"/>
                  </a:lnTo>
                  <a:lnTo>
                    <a:pt x="10985" y="98666"/>
                  </a:lnTo>
                  <a:lnTo>
                    <a:pt x="12331" y="97713"/>
                  </a:lnTo>
                  <a:lnTo>
                    <a:pt x="12852" y="97066"/>
                  </a:lnTo>
                  <a:close/>
                </a:path>
                <a:path w="351154" h="241300">
                  <a:moveTo>
                    <a:pt x="29362" y="140208"/>
                  </a:moveTo>
                  <a:lnTo>
                    <a:pt x="28194" y="139623"/>
                  </a:lnTo>
                  <a:lnTo>
                    <a:pt x="26619" y="139814"/>
                  </a:lnTo>
                  <a:lnTo>
                    <a:pt x="25247" y="140792"/>
                  </a:lnTo>
                  <a:lnTo>
                    <a:pt x="22707" y="143535"/>
                  </a:lnTo>
                  <a:lnTo>
                    <a:pt x="26238" y="142748"/>
                  </a:lnTo>
                  <a:lnTo>
                    <a:pt x="28968" y="141376"/>
                  </a:lnTo>
                  <a:lnTo>
                    <a:pt x="29362" y="140208"/>
                  </a:lnTo>
                  <a:close/>
                </a:path>
                <a:path w="351154" h="241300">
                  <a:moveTo>
                    <a:pt x="29362" y="134924"/>
                  </a:moveTo>
                  <a:lnTo>
                    <a:pt x="28587" y="134531"/>
                  </a:lnTo>
                  <a:lnTo>
                    <a:pt x="27406" y="134721"/>
                  </a:lnTo>
                  <a:lnTo>
                    <a:pt x="26428" y="135305"/>
                  </a:lnTo>
                  <a:lnTo>
                    <a:pt x="24472" y="137464"/>
                  </a:lnTo>
                  <a:lnTo>
                    <a:pt x="27012" y="136880"/>
                  </a:lnTo>
                  <a:lnTo>
                    <a:pt x="29171" y="135902"/>
                  </a:lnTo>
                  <a:lnTo>
                    <a:pt x="29362" y="134924"/>
                  </a:lnTo>
                  <a:close/>
                </a:path>
                <a:path w="351154" h="241300">
                  <a:moveTo>
                    <a:pt x="29768" y="149987"/>
                  </a:moveTo>
                  <a:lnTo>
                    <a:pt x="28981" y="149593"/>
                  </a:lnTo>
                  <a:lnTo>
                    <a:pt x="27813" y="149796"/>
                  </a:lnTo>
                  <a:lnTo>
                    <a:pt x="26835" y="150380"/>
                  </a:lnTo>
                  <a:lnTo>
                    <a:pt x="25069" y="152336"/>
                  </a:lnTo>
                  <a:lnTo>
                    <a:pt x="27419" y="151752"/>
                  </a:lnTo>
                  <a:lnTo>
                    <a:pt x="29578" y="150774"/>
                  </a:lnTo>
                  <a:lnTo>
                    <a:pt x="29768" y="149987"/>
                  </a:lnTo>
                  <a:close/>
                </a:path>
                <a:path w="351154" h="241300">
                  <a:moveTo>
                    <a:pt x="30149" y="143916"/>
                  </a:moveTo>
                  <a:lnTo>
                    <a:pt x="28981" y="143141"/>
                  </a:lnTo>
                  <a:lnTo>
                    <a:pt x="27216" y="143332"/>
                  </a:lnTo>
                  <a:lnTo>
                    <a:pt x="25844" y="144119"/>
                  </a:lnTo>
                  <a:lnTo>
                    <a:pt x="22910" y="146659"/>
                  </a:lnTo>
                  <a:lnTo>
                    <a:pt x="26428" y="146075"/>
                  </a:lnTo>
                  <a:lnTo>
                    <a:pt x="29768" y="144894"/>
                  </a:lnTo>
                  <a:lnTo>
                    <a:pt x="30149" y="143916"/>
                  </a:lnTo>
                  <a:close/>
                </a:path>
                <a:path w="351154" h="241300">
                  <a:moveTo>
                    <a:pt x="30556" y="146862"/>
                  </a:moveTo>
                  <a:lnTo>
                    <a:pt x="29375" y="146265"/>
                  </a:lnTo>
                  <a:lnTo>
                    <a:pt x="27813" y="146265"/>
                  </a:lnTo>
                  <a:lnTo>
                    <a:pt x="26441" y="147053"/>
                  </a:lnTo>
                  <a:lnTo>
                    <a:pt x="23698" y="149402"/>
                  </a:lnTo>
                  <a:lnTo>
                    <a:pt x="27025" y="149009"/>
                  </a:lnTo>
                  <a:lnTo>
                    <a:pt x="29959" y="148031"/>
                  </a:lnTo>
                  <a:lnTo>
                    <a:pt x="30556" y="146862"/>
                  </a:lnTo>
                  <a:close/>
                </a:path>
                <a:path w="351154" h="241300">
                  <a:moveTo>
                    <a:pt x="34467" y="156260"/>
                  </a:moveTo>
                  <a:lnTo>
                    <a:pt x="31140" y="156260"/>
                  </a:lnTo>
                  <a:lnTo>
                    <a:pt x="29578" y="156654"/>
                  </a:lnTo>
                  <a:lnTo>
                    <a:pt x="28397" y="157632"/>
                  </a:lnTo>
                  <a:lnTo>
                    <a:pt x="28206" y="158800"/>
                  </a:lnTo>
                  <a:lnTo>
                    <a:pt x="29184" y="159194"/>
                  </a:lnTo>
                  <a:lnTo>
                    <a:pt x="31927" y="158026"/>
                  </a:lnTo>
                  <a:lnTo>
                    <a:pt x="34467" y="156260"/>
                  </a:lnTo>
                  <a:close/>
                </a:path>
                <a:path w="351154" h="241300">
                  <a:moveTo>
                    <a:pt x="34848" y="163499"/>
                  </a:moveTo>
                  <a:lnTo>
                    <a:pt x="34467" y="163309"/>
                  </a:lnTo>
                  <a:lnTo>
                    <a:pt x="33477" y="163106"/>
                  </a:lnTo>
                  <a:lnTo>
                    <a:pt x="32702" y="163309"/>
                  </a:lnTo>
                  <a:lnTo>
                    <a:pt x="30937" y="164287"/>
                  </a:lnTo>
                  <a:lnTo>
                    <a:pt x="32893" y="164477"/>
                  </a:lnTo>
                  <a:lnTo>
                    <a:pt x="34658" y="164096"/>
                  </a:lnTo>
                  <a:lnTo>
                    <a:pt x="34848" y="163499"/>
                  </a:lnTo>
                  <a:close/>
                </a:path>
                <a:path w="351154" h="241300">
                  <a:moveTo>
                    <a:pt x="36423" y="158216"/>
                  </a:moveTo>
                  <a:lnTo>
                    <a:pt x="32118" y="158800"/>
                  </a:lnTo>
                  <a:lnTo>
                    <a:pt x="30353" y="159588"/>
                  </a:lnTo>
                  <a:lnTo>
                    <a:pt x="28981" y="161150"/>
                  </a:lnTo>
                  <a:lnTo>
                    <a:pt x="28790" y="162521"/>
                  </a:lnTo>
                  <a:lnTo>
                    <a:pt x="30162" y="162915"/>
                  </a:lnTo>
                  <a:lnTo>
                    <a:pt x="33286" y="160959"/>
                  </a:lnTo>
                  <a:lnTo>
                    <a:pt x="36423" y="158216"/>
                  </a:lnTo>
                  <a:close/>
                </a:path>
                <a:path w="351154" h="241300">
                  <a:moveTo>
                    <a:pt x="38773" y="120230"/>
                  </a:moveTo>
                  <a:lnTo>
                    <a:pt x="38379" y="119837"/>
                  </a:lnTo>
                  <a:lnTo>
                    <a:pt x="37401" y="119646"/>
                  </a:lnTo>
                  <a:lnTo>
                    <a:pt x="36614" y="120040"/>
                  </a:lnTo>
                  <a:lnTo>
                    <a:pt x="35052" y="121018"/>
                  </a:lnTo>
                  <a:lnTo>
                    <a:pt x="36817" y="121018"/>
                  </a:lnTo>
                  <a:lnTo>
                    <a:pt x="38569" y="120827"/>
                  </a:lnTo>
                  <a:lnTo>
                    <a:pt x="38773" y="120230"/>
                  </a:lnTo>
                  <a:close/>
                </a:path>
                <a:path w="351154" h="241300">
                  <a:moveTo>
                    <a:pt x="39738" y="123761"/>
                  </a:moveTo>
                  <a:lnTo>
                    <a:pt x="38963" y="122783"/>
                  </a:lnTo>
                  <a:lnTo>
                    <a:pt x="37388" y="122580"/>
                  </a:lnTo>
                  <a:lnTo>
                    <a:pt x="35826" y="122783"/>
                  </a:lnTo>
                  <a:lnTo>
                    <a:pt x="32499" y="124345"/>
                  </a:lnTo>
                  <a:lnTo>
                    <a:pt x="36029" y="124929"/>
                  </a:lnTo>
                  <a:lnTo>
                    <a:pt x="38963" y="124739"/>
                  </a:lnTo>
                  <a:lnTo>
                    <a:pt x="39738" y="123761"/>
                  </a:lnTo>
                  <a:close/>
                </a:path>
                <a:path w="351154" h="241300">
                  <a:moveTo>
                    <a:pt x="40538" y="114350"/>
                  </a:moveTo>
                  <a:lnTo>
                    <a:pt x="39560" y="113766"/>
                  </a:lnTo>
                  <a:lnTo>
                    <a:pt x="38188" y="113766"/>
                  </a:lnTo>
                  <a:lnTo>
                    <a:pt x="37007" y="114350"/>
                  </a:lnTo>
                  <a:lnTo>
                    <a:pt x="34467" y="116306"/>
                  </a:lnTo>
                  <a:lnTo>
                    <a:pt x="37401" y="115912"/>
                  </a:lnTo>
                  <a:lnTo>
                    <a:pt x="39954" y="115328"/>
                  </a:lnTo>
                  <a:lnTo>
                    <a:pt x="40538" y="114350"/>
                  </a:lnTo>
                  <a:close/>
                </a:path>
                <a:path w="351154" h="241300">
                  <a:moveTo>
                    <a:pt x="41706" y="112395"/>
                  </a:moveTo>
                  <a:lnTo>
                    <a:pt x="41313" y="111607"/>
                  </a:lnTo>
                  <a:lnTo>
                    <a:pt x="40144" y="111023"/>
                  </a:lnTo>
                  <a:lnTo>
                    <a:pt x="38976" y="111023"/>
                  </a:lnTo>
                  <a:lnTo>
                    <a:pt x="36423" y="111607"/>
                  </a:lnTo>
                  <a:lnTo>
                    <a:pt x="38773" y="112585"/>
                  </a:lnTo>
                  <a:lnTo>
                    <a:pt x="41122" y="112979"/>
                  </a:lnTo>
                  <a:lnTo>
                    <a:pt x="41706" y="112395"/>
                  </a:lnTo>
                  <a:close/>
                </a:path>
                <a:path w="351154" h="241300">
                  <a:moveTo>
                    <a:pt x="55994" y="166052"/>
                  </a:moveTo>
                  <a:lnTo>
                    <a:pt x="54432" y="166052"/>
                  </a:lnTo>
                  <a:lnTo>
                    <a:pt x="52666" y="166827"/>
                  </a:lnTo>
                  <a:lnTo>
                    <a:pt x="51689" y="168198"/>
                  </a:lnTo>
                  <a:lnTo>
                    <a:pt x="49733" y="172313"/>
                  </a:lnTo>
                  <a:lnTo>
                    <a:pt x="53263" y="170154"/>
                  </a:lnTo>
                  <a:lnTo>
                    <a:pt x="55994" y="167424"/>
                  </a:lnTo>
                  <a:lnTo>
                    <a:pt x="55994" y="166052"/>
                  </a:lnTo>
                  <a:close/>
                </a:path>
                <a:path w="351154" h="241300">
                  <a:moveTo>
                    <a:pt x="66179" y="168389"/>
                  </a:moveTo>
                  <a:lnTo>
                    <a:pt x="65405" y="167411"/>
                  </a:lnTo>
                  <a:lnTo>
                    <a:pt x="63830" y="166827"/>
                  </a:lnTo>
                  <a:lnTo>
                    <a:pt x="62077" y="166827"/>
                  </a:lnTo>
                  <a:lnTo>
                    <a:pt x="58547" y="168198"/>
                  </a:lnTo>
                  <a:lnTo>
                    <a:pt x="59334" y="168389"/>
                  </a:lnTo>
                  <a:lnTo>
                    <a:pt x="59918" y="168389"/>
                  </a:lnTo>
                  <a:lnTo>
                    <a:pt x="60502" y="168592"/>
                  </a:lnTo>
                  <a:lnTo>
                    <a:pt x="60312" y="168783"/>
                  </a:lnTo>
                  <a:lnTo>
                    <a:pt x="59918" y="168986"/>
                  </a:lnTo>
                  <a:lnTo>
                    <a:pt x="58356" y="172110"/>
                  </a:lnTo>
                  <a:lnTo>
                    <a:pt x="60109" y="170942"/>
                  </a:lnTo>
                  <a:lnTo>
                    <a:pt x="61683" y="169760"/>
                  </a:lnTo>
                  <a:lnTo>
                    <a:pt x="62458" y="168783"/>
                  </a:lnTo>
                  <a:lnTo>
                    <a:pt x="63639" y="168783"/>
                  </a:lnTo>
                  <a:lnTo>
                    <a:pt x="63055" y="169176"/>
                  </a:lnTo>
                  <a:lnTo>
                    <a:pt x="62268" y="169964"/>
                  </a:lnTo>
                  <a:lnTo>
                    <a:pt x="60502" y="173291"/>
                  </a:lnTo>
                  <a:lnTo>
                    <a:pt x="63436" y="171716"/>
                  </a:lnTo>
                  <a:lnTo>
                    <a:pt x="65786" y="169570"/>
                  </a:lnTo>
                  <a:lnTo>
                    <a:pt x="65989" y="168389"/>
                  </a:lnTo>
                  <a:lnTo>
                    <a:pt x="66179" y="168389"/>
                  </a:lnTo>
                  <a:close/>
                </a:path>
                <a:path w="351154" h="241300">
                  <a:moveTo>
                    <a:pt x="75196" y="200901"/>
                  </a:moveTo>
                  <a:lnTo>
                    <a:pt x="74015" y="200317"/>
                  </a:lnTo>
                  <a:lnTo>
                    <a:pt x="72453" y="199923"/>
                  </a:lnTo>
                  <a:lnTo>
                    <a:pt x="70688" y="199732"/>
                  </a:lnTo>
                  <a:lnTo>
                    <a:pt x="69316" y="199923"/>
                  </a:lnTo>
                  <a:lnTo>
                    <a:pt x="69316" y="200317"/>
                  </a:lnTo>
                  <a:lnTo>
                    <a:pt x="69126" y="200901"/>
                  </a:lnTo>
                  <a:lnTo>
                    <a:pt x="70497" y="201485"/>
                  </a:lnTo>
                  <a:lnTo>
                    <a:pt x="72059" y="201688"/>
                  </a:lnTo>
                  <a:lnTo>
                    <a:pt x="73621" y="202082"/>
                  </a:lnTo>
                  <a:lnTo>
                    <a:pt x="74993" y="201879"/>
                  </a:lnTo>
                  <a:lnTo>
                    <a:pt x="75196" y="201295"/>
                  </a:lnTo>
                  <a:lnTo>
                    <a:pt x="75196" y="200901"/>
                  </a:lnTo>
                  <a:close/>
                </a:path>
                <a:path w="351154" h="241300">
                  <a:moveTo>
                    <a:pt x="75387" y="203847"/>
                  </a:moveTo>
                  <a:lnTo>
                    <a:pt x="74409" y="203250"/>
                  </a:lnTo>
                  <a:lnTo>
                    <a:pt x="73037" y="203060"/>
                  </a:lnTo>
                  <a:lnTo>
                    <a:pt x="71666" y="202869"/>
                  </a:lnTo>
                  <a:lnTo>
                    <a:pt x="70497" y="203060"/>
                  </a:lnTo>
                  <a:lnTo>
                    <a:pt x="70497" y="203847"/>
                  </a:lnTo>
                  <a:lnTo>
                    <a:pt x="71475" y="204241"/>
                  </a:lnTo>
                  <a:lnTo>
                    <a:pt x="72847" y="204622"/>
                  </a:lnTo>
                  <a:lnTo>
                    <a:pt x="74218" y="204825"/>
                  </a:lnTo>
                  <a:lnTo>
                    <a:pt x="75387" y="204622"/>
                  </a:lnTo>
                  <a:lnTo>
                    <a:pt x="75387" y="203847"/>
                  </a:lnTo>
                  <a:close/>
                </a:path>
                <a:path w="351154" h="241300">
                  <a:moveTo>
                    <a:pt x="75971" y="206184"/>
                  </a:moveTo>
                  <a:lnTo>
                    <a:pt x="75196" y="205790"/>
                  </a:lnTo>
                  <a:lnTo>
                    <a:pt x="74015" y="205600"/>
                  </a:lnTo>
                  <a:lnTo>
                    <a:pt x="73037" y="205409"/>
                  </a:lnTo>
                  <a:lnTo>
                    <a:pt x="72059" y="205600"/>
                  </a:lnTo>
                  <a:lnTo>
                    <a:pt x="72059" y="205994"/>
                  </a:lnTo>
                  <a:lnTo>
                    <a:pt x="71856" y="206184"/>
                  </a:lnTo>
                  <a:lnTo>
                    <a:pt x="72834" y="206578"/>
                  </a:lnTo>
                  <a:lnTo>
                    <a:pt x="73825" y="206768"/>
                  </a:lnTo>
                  <a:lnTo>
                    <a:pt x="74803" y="206971"/>
                  </a:lnTo>
                  <a:lnTo>
                    <a:pt x="75780" y="206768"/>
                  </a:lnTo>
                  <a:lnTo>
                    <a:pt x="75971" y="206578"/>
                  </a:lnTo>
                  <a:lnTo>
                    <a:pt x="75971" y="206184"/>
                  </a:lnTo>
                  <a:close/>
                </a:path>
                <a:path w="351154" h="241300">
                  <a:moveTo>
                    <a:pt x="78714" y="179959"/>
                  </a:moveTo>
                  <a:lnTo>
                    <a:pt x="77343" y="178396"/>
                  </a:lnTo>
                  <a:lnTo>
                    <a:pt x="76174" y="178193"/>
                  </a:lnTo>
                  <a:lnTo>
                    <a:pt x="74206" y="179374"/>
                  </a:lnTo>
                  <a:lnTo>
                    <a:pt x="72644" y="183476"/>
                  </a:lnTo>
                  <a:lnTo>
                    <a:pt x="70878" y="187985"/>
                  </a:lnTo>
                  <a:lnTo>
                    <a:pt x="71856" y="189750"/>
                  </a:lnTo>
                  <a:lnTo>
                    <a:pt x="72644" y="191706"/>
                  </a:lnTo>
                  <a:lnTo>
                    <a:pt x="73228" y="187007"/>
                  </a:lnTo>
                  <a:lnTo>
                    <a:pt x="75577" y="189547"/>
                  </a:lnTo>
                  <a:lnTo>
                    <a:pt x="74599" y="184264"/>
                  </a:lnTo>
                  <a:lnTo>
                    <a:pt x="77736" y="187007"/>
                  </a:lnTo>
                  <a:lnTo>
                    <a:pt x="76949" y="183095"/>
                  </a:lnTo>
                  <a:lnTo>
                    <a:pt x="78714" y="179959"/>
                  </a:lnTo>
                  <a:close/>
                </a:path>
                <a:path w="351154" h="241300">
                  <a:moveTo>
                    <a:pt x="78905" y="33096"/>
                  </a:moveTo>
                  <a:lnTo>
                    <a:pt x="71272" y="34467"/>
                  </a:lnTo>
                  <a:lnTo>
                    <a:pt x="78524" y="34658"/>
                  </a:lnTo>
                  <a:lnTo>
                    <a:pt x="78905" y="33096"/>
                  </a:lnTo>
                  <a:close/>
                </a:path>
                <a:path w="351154" h="241300">
                  <a:moveTo>
                    <a:pt x="80086" y="30937"/>
                  </a:moveTo>
                  <a:lnTo>
                    <a:pt x="78600" y="29768"/>
                  </a:lnTo>
                  <a:lnTo>
                    <a:pt x="75857" y="27609"/>
                  </a:lnTo>
                  <a:lnTo>
                    <a:pt x="73609" y="25844"/>
                  </a:lnTo>
                  <a:lnTo>
                    <a:pt x="71374" y="24079"/>
                  </a:lnTo>
                  <a:lnTo>
                    <a:pt x="70764" y="23609"/>
                  </a:lnTo>
                  <a:lnTo>
                    <a:pt x="61798" y="18491"/>
                  </a:lnTo>
                  <a:lnTo>
                    <a:pt x="53454" y="15824"/>
                  </a:lnTo>
                  <a:lnTo>
                    <a:pt x="46012" y="15862"/>
                  </a:lnTo>
                  <a:lnTo>
                    <a:pt x="34531" y="20878"/>
                  </a:lnTo>
                  <a:lnTo>
                    <a:pt x="25908" y="29222"/>
                  </a:lnTo>
                  <a:lnTo>
                    <a:pt x="19596" y="39712"/>
                  </a:lnTo>
                  <a:lnTo>
                    <a:pt x="15074" y="51104"/>
                  </a:lnTo>
                  <a:lnTo>
                    <a:pt x="18008" y="46012"/>
                  </a:lnTo>
                  <a:lnTo>
                    <a:pt x="20561" y="42684"/>
                  </a:lnTo>
                  <a:lnTo>
                    <a:pt x="23685" y="41706"/>
                  </a:lnTo>
                  <a:lnTo>
                    <a:pt x="17919" y="52057"/>
                  </a:lnTo>
                  <a:lnTo>
                    <a:pt x="13601" y="62661"/>
                  </a:lnTo>
                  <a:lnTo>
                    <a:pt x="10744" y="73710"/>
                  </a:lnTo>
                  <a:lnTo>
                    <a:pt x="9398" y="85369"/>
                  </a:lnTo>
                  <a:lnTo>
                    <a:pt x="8813" y="87337"/>
                  </a:lnTo>
                  <a:lnTo>
                    <a:pt x="7835" y="89090"/>
                  </a:lnTo>
                  <a:lnTo>
                    <a:pt x="6261" y="90462"/>
                  </a:lnTo>
                  <a:lnTo>
                    <a:pt x="787" y="94576"/>
                  </a:lnTo>
                  <a:lnTo>
                    <a:pt x="1003" y="96570"/>
                  </a:lnTo>
                  <a:lnTo>
                    <a:pt x="1104" y="98107"/>
                  </a:lnTo>
                  <a:lnTo>
                    <a:pt x="190" y="101231"/>
                  </a:lnTo>
                  <a:lnTo>
                    <a:pt x="1371" y="100457"/>
                  </a:lnTo>
                  <a:lnTo>
                    <a:pt x="2743" y="97904"/>
                  </a:lnTo>
                  <a:lnTo>
                    <a:pt x="6845" y="92811"/>
                  </a:lnTo>
                  <a:lnTo>
                    <a:pt x="9588" y="89687"/>
                  </a:lnTo>
                  <a:lnTo>
                    <a:pt x="10769" y="84594"/>
                  </a:lnTo>
                  <a:lnTo>
                    <a:pt x="12534" y="77736"/>
                  </a:lnTo>
                  <a:lnTo>
                    <a:pt x="13309" y="70878"/>
                  </a:lnTo>
                  <a:lnTo>
                    <a:pt x="14846" y="65201"/>
                  </a:lnTo>
                  <a:lnTo>
                    <a:pt x="38938" y="28968"/>
                  </a:lnTo>
                  <a:lnTo>
                    <a:pt x="45618" y="25069"/>
                  </a:lnTo>
                  <a:lnTo>
                    <a:pt x="45618" y="25844"/>
                  </a:lnTo>
                  <a:lnTo>
                    <a:pt x="39255" y="30048"/>
                  </a:lnTo>
                  <a:lnTo>
                    <a:pt x="33591" y="35293"/>
                  </a:lnTo>
                  <a:lnTo>
                    <a:pt x="18402" y="59524"/>
                  </a:lnTo>
                  <a:lnTo>
                    <a:pt x="16764" y="63423"/>
                  </a:lnTo>
                  <a:lnTo>
                    <a:pt x="15265" y="67551"/>
                  </a:lnTo>
                  <a:lnTo>
                    <a:pt x="14884" y="72453"/>
                  </a:lnTo>
                  <a:lnTo>
                    <a:pt x="13741" y="82626"/>
                  </a:lnTo>
                  <a:lnTo>
                    <a:pt x="3136" y="99860"/>
                  </a:lnTo>
                  <a:lnTo>
                    <a:pt x="2540" y="101828"/>
                  </a:lnTo>
                  <a:lnTo>
                    <a:pt x="2146" y="102806"/>
                  </a:lnTo>
                  <a:lnTo>
                    <a:pt x="1371" y="104559"/>
                  </a:lnTo>
                  <a:lnTo>
                    <a:pt x="1562" y="106527"/>
                  </a:lnTo>
                  <a:lnTo>
                    <a:pt x="6057" y="99098"/>
                  </a:lnTo>
                  <a:lnTo>
                    <a:pt x="9550" y="94576"/>
                  </a:lnTo>
                  <a:lnTo>
                    <a:pt x="12192" y="90919"/>
                  </a:lnTo>
                  <a:lnTo>
                    <a:pt x="14490" y="85572"/>
                  </a:lnTo>
                  <a:lnTo>
                    <a:pt x="19062" y="63423"/>
                  </a:lnTo>
                  <a:lnTo>
                    <a:pt x="24155" y="50800"/>
                  </a:lnTo>
                  <a:lnTo>
                    <a:pt x="34658" y="36423"/>
                  </a:lnTo>
                  <a:lnTo>
                    <a:pt x="36029" y="36423"/>
                  </a:lnTo>
                  <a:lnTo>
                    <a:pt x="29819" y="44284"/>
                  </a:lnTo>
                  <a:lnTo>
                    <a:pt x="24714" y="53022"/>
                  </a:lnTo>
                  <a:lnTo>
                    <a:pt x="20713" y="63741"/>
                  </a:lnTo>
                  <a:lnTo>
                    <a:pt x="17780" y="77736"/>
                  </a:lnTo>
                  <a:lnTo>
                    <a:pt x="17259" y="80873"/>
                  </a:lnTo>
                  <a:lnTo>
                    <a:pt x="16637" y="85966"/>
                  </a:lnTo>
                  <a:lnTo>
                    <a:pt x="14554" y="89877"/>
                  </a:lnTo>
                  <a:lnTo>
                    <a:pt x="12725" y="93408"/>
                  </a:lnTo>
                  <a:lnTo>
                    <a:pt x="7835" y="96926"/>
                  </a:lnTo>
                  <a:lnTo>
                    <a:pt x="6464" y="101434"/>
                  </a:lnTo>
                  <a:lnTo>
                    <a:pt x="7442" y="101231"/>
                  </a:lnTo>
                  <a:lnTo>
                    <a:pt x="9791" y="98882"/>
                  </a:lnTo>
                  <a:lnTo>
                    <a:pt x="11772" y="96570"/>
                  </a:lnTo>
                  <a:lnTo>
                    <a:pt x="11938" y="96139"/>
                  </a:lnTo>
                  <a:lnTo>
                    <a:pt x="21234" y="70878"/>
                  </a:lnTo>
                  <a:lnTo>
                    <a:pt x="23241" y="61544"/>
                  </a:lnTo>
                  <a:lnTo>
                    <a:pt x="47447" y="28384"/>
                  </a:lnTo>
                  <a:lnTo>
                    <a:pt x="56781" y="24079"/>
                  </a:lnTo>
                  <a:lnTo>
                    <a:pt x="47066" y="30048"/>
                  </a:lnTo>
                  <a:lnTo>
                    <a:pt x="40665" y="35661"/>
                  </a:lnTo>
                  <a:lnTo>
                    <a:pt x="35953" y="41465"/>
                  </a:lnTo>
                  <a:lnTo>
                    <a:pt x="31330" y="47967"/>
                  </a:lnTo>
                  <a:lnTo>
                    <a:pt x="28981" y="51104"/>
                  </a:lnTo>
                  <a:lnTo>
                    <a:pt x="27216" y="54241"/>
                  </a:lnTo>
                  <a:lnTo>
                    <a:pt x="25260" y="60109"/>
                  </a:lnTo>
                  <a:lnTo>
                    <a:pt x="23495" y="65201"/>
                  </a:lnTo>
                  <a:lnTo>
                    <a:pt x="22021" y="74841"/>
                  </a:lnTo>
                  <a:lnTo>
                    <a:pt x="21336" y="79108"/>
                  </a:lnTo>
                  <a:lnTo>
                    <a:pt x="20167" y="86944"/>
                  </a:lnTo>
                  <a:lnTo>
                    <a:pt x="17233" y="91643"/>
                  </a:lnTo>
                  <a:lnTo>
                    <a:pt x="12852" y="97066"/>
                  </a:lnTo>
                  <a:lnTo>
                    <a:pt x="14490" y="98691"/>
                  </a:lnTo>
                  <a:lnTo>
                    <a:pt x="17754" y="94576"/>
                  </a:lnTo>
                  <a:lnTo>
                    <a:pt x="19380" y="92417"/>
                  </a:lnTo>
                  <a:lnTo>
                    <a:pt x="22123" y="87718"/>
                  </a:lnTo>
                  <a:lnTo>
                    <a:pt x="24003" y="74218"/>
                  </a:lnTo>
                  <a:lnTo>
                    <a:pt x="25590" y="67068"/>
                  </a:lnTo>
                  <a:lnTo>
                    <a:pt x="48196" y="31496"/>
                  </a:lnTo>
                  <a:lnTo>
                    <a:pt x="58547" y="25844"/>
                  </a:lnTo>
                  <a:lnTo>
                    <a:pt x="59524" y="25844"/>
                  </a:lnTo>
                  <a:lnTo>
                    <a:pt x="54241" y="29375"/>
                  </a:lnTo>
                  <a:lnTo>
                    <a:pt x="50711" y="30353"/>
                  </a:lnTo>
                  <a:lnTo>
                    <a:pt x="46596" y="34264"/>
                  </a:lnTo>
                  <a:lnTo>
                    <a:pt x="25260" y="74015"/>
                  </a:lnTo>
                  <a:lnTo>
                    <a:pt x="24282" y="82626"/>
                  </a:lnTo>
                  <a:lnTo>
                    <a:pt x="24472" y="81457"/>
                  </a:lnTo>
                  <a:lnTo>
                    <a:pt x="25057" y="83223"/>
                  </a:lnTo>
                  <a:lnTo>
                    <a:pt x="25450" y="82245"/>
                  </a:lnTo>
                  <a:lnTo>
                    <a:pt x="25628" y="81457"/>
                  </a:lnTo>
                  <a:lnTo>
                    <a:pt x="28765" y="68097"/>
                  </a:lnTo>
                  <a:lnTo>
                    <a:pt x="50520" y="33096"/>
                  </a:lnTo>
                  <a:lnTo>
                    <a:pt x="65989" y="27609"/>
                  </a:lnTo>
                  <a:lnTo>
                    <a:pt x="59601" y="29768"/>
                  </a:lnTo>
                  <a:lnTo>
                    <a:pt x="53543" y="32931"/>
                  </a:lnTo>
                  <a:lnTo>
                    <a:pt x="47917" y="37439"/>
                  </a:lnTo>
                  <a:lnTo>
                    <a:pt x="42875" y="43662"/>
                  </a:lnTo>
                  <a:lnTo>
                    <a:pt x="44056" y="43472"/>
                  </a:lnTo>
                  <a:lnTo>
                    <a:pt x="49771" y="38112"/>
                  </a:lnTo>
                  <a:lnTo>
                    <a:pt x="55524" y="34175"/>
                  </a:lnTo>
                  <a:lnTo>
                    <a:pt x="61150" y="31496"/>
                  </a:lnTo>
                  <a:lnTo>
                    <a:pt x="66776" y="29768"/>
                  </a:lnTo>
                  <a:lnTo>
                    <a:pt x="67945" y="29959"/>
                  </a:lnTo>
                  <a:lnTo>
                    <a:pt x="62852" y="31724"/>
                  </a:lnTo>
                  <a:lnTo>
                    <a:pt x="58153" y="33680"/>
                  </a:lnTo>
                  <a:lnTo>
                    <a:pt x="55219" y="36423"/>
                  </a:lnTo>
                  <a:lnTo>
                    <a:pt x="55613" y="37592"/>
                  </a:lnTo>
                  <a:lnTo>
                    <a:pt x="61290" y="33870"/>
                  </a:lnTo>
                  <a:lnTo>
                    <a:pt x="69900" y="31915"/>
                  </a:lnTo>
                  <a:lnTo>
                    <a:pt x="80086" y="30937"/>
                  </a:lnTo>
                  <a:close/>
                </a:path>
                <a:path w="351154" h="241300">
                  <a:moveTo>
                    <a:pt x="80860" y="169189"/>
                  </a:moveTo>
                  <a:lnTo>
                    <a:pt x="76758" y="168211"/>
                  </a:lnTo>
                  <a:lnTo>
                    <a:pt x="75577" y="168795"/>
                  </a:lnTo>
                  <a:lnTo>
                    <a:pt x="73418" y="169583"/>
                  </a:lnTo>
                  <a:lnTo>
                    <a:pt x="72440" y="169379"/>
                  </a:lnTo>
                  <a:lnTo>
                    <a:pt x="71069" y="171145"/>
                  </a:lnTo>
                  <a:lnTo>
                    <a:pt x="70294" y="173101"/>
                  </a:lnTo>
                  <a:lnTo>
                    <a:pt x="72644" y="171538"/>
                  </a:lnTo>
                  <a:lnTo>
                    <a:pt x="73228" y="170751"/>
                  </a:lnTo>
                  <a:lnTo>
                    <a:pt x="73418" y="170751"/>
                  </a:lnTo>
                  <a:lnTo>
                    <a:pt x="73812" y="170954"/>
                  </a:lnTo>
                  <a:lnTo>
                    <a:pt x="74206" y="170954"/>
                  </a:lnTo>
                  <a:lnTo>
                    <a:pt x="74015" y="171145"/>
                  </a:lnTo>
                  <a:lnTo>
                    <a:pt x="73621" y="171335"/>
                  </a:lnTo>
                  <a:lnTo>
                    <a:pt x="73418" y="171538"/>
                  </a:lnTo>
                  <a:lnTo>
                    <a:pt x="72250" y="174472"/>
                  </a:lnTo>
                  <a:lnTo>
                    <a:pt x="74015" y="173304"/>
                  </a:lnTo>
                  <a:lnTo>
                    <a:pt x="75387" y="172123"/>
                  </a:lnTo>
                  <a:lnTo>
                    <a:pt x="76161" y="171145"/>
                  </a:lnTo>
                  <a:lnTo>
                    <a:pt x="77533" y="171145"/>
                  </a:lnTo>
                  <a:lnTo>
                    <a:pt x="77139" y="171538"/>
                  </a:lnTo>
                  <a:lnTo>
                    <a:pt x="76758" y="171729"/>
                  </a:lnTo>
                  <a:lnTo>
                    <a:pt x="76365" y="172313"/>
                  </a:lnTo>
                  <a:lnTo>
                    <a:pt x="74790" y="175844"/>
                  </a:lnTo>
                  <a:lnTo>
                    <a:pt x="77533" y="173888"/>
                  </a:lnTo>
                  <a:lnTo>
                    <a:pt x="80086" y="171729"/>
                  </a:lnTo>
                  <a:lnTo>
                    <a:pt x="80276" y="170561"/>
                  </a:lnTo>
                  <a:lnTo>
                    <a:pt x="80860" y="169189"/>
                  </a:lnTo>
                  <a:close/>
                </a:path>
                <a:path w="351154" h="241300">
                  <a:moveTo>
                    <a:pt x="95161" y="165265"/>
                  </a:moveTo>
                  <a:lnTo>
                    <a:pt x="91046" y="165849"/>
                  </a:lnTo>
                  <a:lnTo>
                    <a:pt x="87718" y="167424"/>
                  </a:lnTo>
                  <a:lnTo>
                    <a:pt x="82829" y="170548"/>
                  </a:lnTo>
                  <a:lnTo>
                    <a:pt x="82435" y="170548"/>
                  </a:lnTo>
                  <a:lnTo>
                    <a:pt x="82435" y="170751"/>
                  </a:lnTo>
                  <a:lnTo>
                    <a:pt x="82435" y="170942"/>
                  </a:lnTo>
                  <a:lnTo>
                    <a:pt x="82435" y="171729"/>
                  </a:lnTo>
                  <a:lnTo>
                    <a:pt x="82626" y="175831"/>
                  </a:lnTo>
                  <a:lnTo>
                    <a:pt x="83223" y="173875"/>
                  </a:lnTo>
                  <a:lnTo>
                    <a:pt x="84594" y="170357"/>
                  </a:lnTo>
                  <a:lnTo>
                    <a:pt x="85178" y="174269"/>
                  </a:lnTo>
                  <a:lnTo>
                    <a:pt x="85572" y="173101"/>
                  </a:lnTo>
                  <a:lnTo>
                    <a:pt x="85763" y="171729"/>
                  </a:lnTo>
                  <a:lnTo>
                    <a:pt x="86156" y="170548"/>
                  </a:lnTo>
                  <a:lnTo>
                    <a:pt x="86156" y="170942"/>
                  </a:lnTo>
                  <a:lnTo>
                    <a:pt x="88900" y="176618"/>
                  </a:lnTo>
                  <a:lnTo>
                    <a:pt x="88900" y="171919"/>
                  </a:lnTo>
                  <a:lnTo>
                    <a:pt x="88696" y="169773"/>
                  </a:lnTo>
                  <a:lnTo>
                    <a:pt x="89293" y="169773"/>
                  </a:lnTo>
                  <a:lnTo>
                    <a:pt x="89674" y="169570"/>
                  </a:lnTo>
                  <a:lnTo>
                    <a:pt x="91643" y="173875"/>
                  </a:lnTo>
                  <a:lnTo>
                    <a:pt x="91440" y="172313"/>
                  </a:lnTo>
                  <a:lnTo>
                    <a:pt x="91440" y="169176"/>
                  </a:lnTo>
                  <a:lnTo>
                    <a:pt x="92227" y="169176"/>
                  </a:lnTo>
                  <a:lnTo>
                    <a:pt x="93599" y="172123"/>
                  </a:lnTo>
                  <a:lnTo>
                    <a:pt x="93599" y="170942"/>
                  </a:lnTo>
                  <a:lnTo>
                    <a:pt x="93395" y="169773"/>
                  </a:lnTo>
                  <a:lnTo>
                    <a:pt x="93395" y="168783"/>
                  </a:lnTo>
                  <a:lnTo>
                    <a:pt x="94183" y="168592"/>
                  </a:lnTo>
                  <a:lnTo>
                    <a:pt x="94576" y="168198"/>
                  </a:lnTo>
                  <a:lnTo>
                    <a:pt x="94576" y="168008"/>
                  </a:lnTo>
                  <a:lnTo>
                    <a:pt x="95161" y="165265"/>
                  </a:lnTo>
                  <a:close/>
                </a:path>
                <a:path w="351154" h="241300">
                  <a:moveTo>
                    <a:pt x="97510" y="208534"/>
                  </a:moveTo>
                  <a:lnTo>
                    <a:pt x="96926" y="206971"/>
                  </a:lnTo>
                  <a:lnTo>
                    <a:pt x="96532" y="205409"/>
                  </a:lnTo>
                  <a:lnTo>
                    <a:pt x="95554" y="204228"/>
                  </a:lnTo>
                  <a:lnTo>
                    <a:pt x="94767" y="204622"/>
                  </a:lnTo>
                  <a:lnTo>
                    <a:pt x="94767" y="205994"/>
                  </a:lnTo>
                  <a:lnTo>
                    <a:pt x="95364" y="207556"/>
                  </a:lnTo>
                  <a:lnTo>
                    <a:pt x="95745" y="208927"/>
                  </a:lnTo>
                  <a:lnTo>
                    <a:pt x="96532" y="210108"/>
                  </a:lnTo>
                  <a:lnTo>
                    <a:pt x="96926" y="210108"/>
                  </a:lnTo>
                  <a:lnTo>
                    <a:pt x="97510" y="209905"/>
                  </a:lnTo>
                  <a:lnTo>
                    <a:pt x="97510" y="208534"/>
                  </a:lnTo>
                  <a:close/>
                </a:path>
                <a:path w="351154" h="241300">
                  <a:moveTo>
                    <a:pt x="99275" y="205600"/>
                  </a:moveTo>
                  <a:lnTo>
                    <a:pt x="99085" y="204622"/>
                  </a:lnTo>
                  <a:lnTo>
                    <a:pt x="98691" y="203644"/>
                  </a:lnTo>
                  <a:lnTo>
                    <a:pt x="98107" y="202666"/>
                  </a:lnTo>
                  <a:lnTo>
                    <a:pt x="97523" y="202082"/>
                  </a:lnTo>
                  <a:lnTo>
                    <a:pt x="97320" y="202082"/>
                  </a:lnTo>
                  <a:lnTo>
                    <a:pt x="96926" y="202272"/>
                  </a:lnTo>
                  <a:lnTo>
                    <a:pt x="97129" y="203250"/>
                  </a:lnTo>
                  <a:lnTo>
                    <a:pt x="97523" y="204228"/>
                  </a:lnTo>
                  <a:lnTo>
                    <a:pt x="98691" y="205803"/>
                  </a:lnTo>
                  <a:lnTo>
                    <a:pt x="98882" y="205600"/>
                  </a:lnTo>
                  <a:lnTo>
                    <a:pt x="99275" y="205600"/>
                  </a:lnTo>
                  <a:close/>
                </a:path>
                <a:path w="351154" h="241300">
                  <a:moveTo>
                    <a:pt x="101244" y="198348"/>
                  </a:moveTo>
                  <a:lnTo>
                    <a:pt x="101041" y="197573"/>
                  </a:lnTo>
                  <a:lnTo>
                    <a:pt x="100457" y="196786"/>
                  </a:lnTo>
                  <a:lnTo>
                    <a:pt x="100063" y="195999"/>
                  </a:lnTo>
                  <a:lnTo>
                    <a:pt x="99479" y="195618"/>
                  </a:lnTo>
                  <a:lnTo>
                    <a:pt x="99275" y="195618"/>
                  </a:lnTo>
                  <a:lnTo>
                    <a:pt x="98894" y="195808"/>
                  </a:lnTo>
                  <a:lnTo>
                    <a:pt x="99275" y="196596"/>
                  </a:lnTo>
                  <a:lnTo>
                    <a:pt x="99669" y="197370"/>
                  </a:lnTo>
                  <a:lnTo>
                    <a:pt x="100266" y="198158"/>
                  </a:lnTo>
                  <a:lnTo>
                    <a:pt x="100850" y="198551"/>
                  </a:lnTo>
                  <a:lnTo>
                    <a:pt x="101041" y="198551"/>
                  </a:lnTo>
                  <a:lnTo>
                    <a:pt x="101244" y="198348"/>
                  </a:lnTo>
                  <a:close/>
                </a:path>
                <a:path w="351154" h="241300">
                  <a:moveTo>
                    <a:pt x="101434" y="202476"/>
                  </a:moveTo>
                  <a:lnTo>
                    <a:pt x="101244" y="201498"/>
                  </a:lnTo>
                  <a:lnTo>
                    <a:pt x="100457" y="200317"/>
                  </a:lnTo>
                  <a:lnTo>
                    <a:pt x="99669" y="199136"/>
                  </a:lnTo>
                  <a:lnTo>
                    <a:pt x="98894" y="198551"/>
                  </a:lnTo>
                  <a:lnTo>
                    <a:pt x="98501" y="198755"/>
                  </a:lnTo>
                  <a:lnTo>
                    <a:pt x="98107" y="198945"/>
                  </a:lnTo>
                  <a:lnTo>
                    <a:pt x="98501" y="199923"/>
                  </a:lnTo>
                  <a:lnTo>
                    <a:pt x="99275" y="201104"/>
                  </a:lnTo>
                  <a:lnTo>
                    <a:pt x="100063" y="202272"/>
                  </a:lnTo>
                  <a:lnTo>
                    <a:pt x="100850" y="202857"/>
                  </a:lnTo>
                  <a:lnTo>
                    <a:pt x="101244" y="202666"/>
                  </a:lnTo>
                  <a:lnTo>
                    <a:pt x="101434" y="202476"/>
                  </a:lnTo>
                  <a:close/>
                </a:path>
                <a:path w="351154" h="241300">
                  <a:moveTo>
                    <a:pt x="120815" y="162712"/>
                  </a:moveTo>
                  <a:lnTo>
                    <a:pt x="113957" y="161544"/>
                  </a:lnTo>
                  <a:lnTo>
                    <a:pt x="108280" y="162318"/>
                  </a:lnTo>
                  <a:lnTo>
                    <a:pt x="103390" y="162915"/>
                  </a:lnTo>
                  <a:lnTo>
                    <a:pt x="100838" y="164871"/>
                  </a:lnTo>
                  <a:lnTo>
                    <a:pt x="100838" y="168198"/>
                  </a:lnTo>
                  <a:lnTo>
                    <a:pt x="101422" y="166243"/>
                  </a:lnTo>
                  <a:lnTo>
                    <a:pt x="102997" y="165265"/>
                  </a:lnTo>
                  <a:lnTo>
                    <a:pt x="104749" y="164477"/>
                  </a:lnTo>
                  <a:lnTo>
                    <a:pt x="104165" y="167614"/>
                  </a:lnTo>
                  <a:lnTo>
                    <a:pt x="105537" y="164287"/>
                  </a:lnTo>
                  <a:lnTo>
                    <a:pt x="106121" y="164084"/>
                  </a:lnTo>
                  <a:lnTo>
                    <a:pt x="107696" y="163690"/>
                  </a:lnTo>
                  <a:lnTo>
                    <a:pt x="107099" y="164680"/>
                  </a:lnTo>
                  <a:lnTo>
                    <a:pt x="105143" y="168783"/>
                  </a:lnTo>
                  <a:lnTo>
                    <a:pt x="107886" y="165265"/>
                  </a:lnTo>
                  <a:lnTo>
                    <a:pt x="109067" y="163499"/>
                  </a:lnTo>
                  <a:lnTo>
                    <a:pt x="110629" y="163499"/>
                  </a:lnTo>
                  <a:lnTo>
                    <a:pt x="107302" y="168783"/>
                  </a:lnTo>
                  <a:lnTo>
                    <a:pt x="110236" y="165455"/>
                  </a:lnTo>
                  <a:lnTo>
                    <a:pt x="112001" y="163690"/>
                  </a:lnTo>
                  <a:lnTo>
                    <a:pt x="112395" y="163690"/>
                  </a:lnTo>
                  <a:lnTo>
                    <a:pt x="112788" y="163893"/>
                  </a:lnTo>
                  <a:lnTo>
                    <a:pt x="113169" y="163893"/>
                  </a:lnTo>
                  <a:lnTo>
                    <a:pt x="112191" y="165455"/>
                  </a:lnTo>
                  <a:lnTo>
                    <a:pt x="109842" y="169367"/>
                  </a:lnTo>
                  <a:lnTo>
                    <a:pt x="112788" y="166039"/>
                  </a:lnTo>
                  <a:lnTo>
                    <a:pt x="114541" y="164287"/>
                  </a:lnTo>
                  <a:lnTo>
                    <a:pt x="115519" y="164477"/>
                  </a:lnTo>
                  <a:lnTo>
                    <a:pt x="116497" y="164871"/>
                  </a:lnTo>
                  <a:lnTo>
                    <a:pt x="117094" y="165061"/>
                  </a:lnTo>
                  <a:lnTo>
                    <a:pt x="116497" y="167220"/>
                  </a:lnTo>
                  <a:lnTo>
                    <a:pt x="115138" y="171526"/>
                  </a:lnTo>
                  <a:lnTo>
                    <a:pt x="117284" y="167614"/>
                  </a:lnTo>
                  <a:lnTo>
                    <a:pt x="118262" y="165265"/>
                  </a:lnTo>
                  <a:lnTo>
                    <a:pt x="118846" y="165265"/>
                  </a:lnTo>
                  <a:lnTo>
                    <a:pt x="120815" y="162712"/>
                  </a:lnTo>
                  <a:close/>
                </a:path>
                <a:path w="351154" h="241300">
                  <a:moveTo>
                    <a:pt x="122186" y="47498"/>
                  </a:moveTo>
                  <a:lnTo>
                    <a:pt x="121602" y="44958"/>
                  </a:lnTo>
                  <a:lnTo>
                    <a:pt x="119646" y="44958"/>
                  </a:lnTo>
                  <a:lnTo>
                    <a:pt x="113766" y="43688"/>
                  </a:lnTo>
                  <a:lnTo>
                    <a:pt x="107696" y="46228"/>
                  </a:lnTo>
                  <a:lnTo>
                    <a:pt x="101041" y="51308"/>
                  </a:lnTo>
                  <a:lnTo>
                    <a:pt x="101041" y="50038"/>
                  </a:lnTo>
                  <a:lnTo>
                    <a:pt x="106921" y="44958"/>
                  </a:lnTo>
                  <a:lnTo>
                    <a:pt x="113182" y="42418"/>
                  </a:lnTo>
                  <a:lnTo>
                    <a:pt x="120624" y="43688"/>
                  </a:lnTo>
                  <a:lnTo>
                    <a:pt x="121412" y="42418"/>
                  </a:lnTo>
                  <a:lnTo>
                    <a:pt x="113855" y="41148"/>
                  </a:lnTo>
                  <a:lnTo>
                    <a:pt x="107035" y="43688"/>
                  </a:lnTo>
                  <a:lnTo>
                    <a:pt x="100838" y="46228"/>
                  </a:lnTo>
                  <a:lnTo>
                    <a:pt x="95173" y="51308"/>
                  </a:lnTo>
                  <a:lnTo>
                    <a:pt x="93992" y="51308"/>
                  </a:lnTo>
                  <a:lnTo>
                    <a:pt x="99936" y="46228"/>
                  </a:lnTo>
                  <a:lnTo>
                    <a:pt x="106349" y="42418"/>
                  </a:lnTo>
                  <a:lnTo>
                    <a:pt x="113233" y="41148"/>
                  </a:lnTo>
                  <a:lnTo>
                    <a:pt x="113855" y="41148"/>
                  </a:lnTo>
                  <a:lnTo>
                    <a:pt x="120624" y="41148"/>
                  </a:lnTo>
                  <a:lnTo>
                    <a:pt x="121805" y="39878"/>
                  </a:lnTo>
                  <a:lnTo>
                    <a:pt x="115138" y="39878"/>
                  </a:lnTo>
                  <a:lnTo>
                    <a:pt x="109067" y="38608"/>
                  </a:lnTo>
                  <a:lnTo>
                    <a:pt x="82283" y="70358"/>
                  </a:lnTo>
                  <a:lnTo>
                    <a:pt x="79705" y="85598"/>
                  </a:lnTo>
                  <a:lnTo>
                    <a:pt x="79108" y="85598"/>
                  </a:lnTo>
                  <a:lnTo>
                    <a:pt x="81965" y="67818"/>
                  </a:lnTo>
                  <a:lnTo>
                    <a:pt x="87134" y="55118"/>
                  </a:lnTo>
                  <a:lnTo>
                    <a:pt x="93916" y="47498"/>
                  </a:lnTo>
                  <a:lnTo>
                    <a:pt x="101625" y="41148"/>
                  </a:lnTo>
                  <a:lnTo>
                    <a:pt x="102019" y="39878"/>
                  </a:lnTo>
                  <a:lnTo>
                    <a:pt x="76073" y="81788"/>
                  </a:lnTo>
                  <a:lnTo>
                    <a:pt x="75336" y="95758"/>
                  </a:lnTo>
                  <a:lnTo>
                    <a:pt x="75692" y="105918"/>
                  </a:lnTo>
                  <a:lnTo>
                    <a:pt x="75780" y="110998"/>
                  </a:lnTo>
                  <a:lnTo>
                    <a:pt x="75196" y="114808"/>
                  </a:lnTo>
                  <a:lnTo>
                    <a:pt x="74028" y="116078"/>
                  </a:lnTo>
                  <a:lnTo>
                    <a:pt x="73240" y="117348"/>
                  </a:lnTo>
                  <a:lnTo>
                    <a:pt x="74409" y="113538"/>
                  </a:lnTo>
                  <a:lnTo>
                    <a:pt x="74510" y="112268"/>
                  </a:lnTo>
                  <a:lnTo>
                    <a:pt x="74422" y="107188"/>
                  </a:lnTo>
                  <a:lnTo>
                    <a:pt x="74180" y="102108"/>
                  </a:lnTo>
                  <a:lnTo>
                    <a:pt x="74282" y="88138"/>
                  </a:lnTo>
                  <a:lnTo>
                    <a:pt x="86423" y="50038"/>
                  </a:lnTo>
                  <a:lnTo>
                    <a:pt x="91059" y="44958"/>
                  </a:lnTo>
                  <a:lnTo>
                    <a:pt x="91249" y="43688"/>
                  </a:lnTo>
                  <a:lnTo>
                    <a:pt x="89877" y="44958"/>
                  </a:lnTo>
                  <a:lnTo>
                    <a:pt x="88125" y="44958"/>
                  </a:lnTo>
                  <a:lnTo>
                    <a:pt x="85382" y="47498"/>
                  </a:lnTo>
                  <a:lnTo>
                    <a:pt x="84404" y="50038"/>
                  </a:lnTo>
                  <a:lnTo>
                    <a:pt x="83223" y="51308"/>
                  </a:lnTo>
                  <a:lnTo>
                    <a:pt x="79895" y="55118"/>
                  </a:lnTo>
                  <a:lnTo>
                    <a:pt x="72237" y="99568"/>
                  </a:lnTo>
                  <a:lnTo>
                    <a:pt x="71869" y="110998"/>
                  </a:lnTo>
                  <a:lnTo>
                    <a:pt x="71285" y="112268"/>
                  </a:lnTo>
                  <a:lnTo>
                    <a:pt x="70497" y="105918"/>
                  </a:lnTo>
                  <a:lnTo>
                    <a:pt x="71081" y="99364"/>
                  </a:lnTo>
                  <a:lnTo>
                    <a:pt x="71285" y="93218"/>
                  </a:lnTo>
                  <a:lnTo>
                    <a:pt x="72758" y="75438"/>
                  </a:lnTo>
                  <a:lnTo>
                    <a:pt x="77101" y="58928"/>
                  </a:lnTo>
                  <a:lnTo>
                    <a:pt x="84607" y="46228"/>
                  </a:lnTo>
                  <a:lnTo>
                    <a:pt x="95567" y="36068"/>
                  </a:lnTo>
                  <a:lnTo>
                    <a:pt x="96151" y="34798"/>
                  </a:lnTo>
                  <a:lnTo>
                    <a:pt x="83273" y="42418"/>
                  </a:lnTo>
                  <a:lnTo>
                    <a:pt x="73621" y="56388"/>
                  </a:lnTo>
                  <a:lnTo>
                    <a:pt x="67945" y="76708"/>
                  </a:lnTo>
                  <a:lnTo>
                    <a:pt x="66967" y="105918"/>
                  </a:lnTo>
                  <a:lnTo>
                    <a:pt x="66408" y="113538"/>
                  </a:lnTo>
                  <a:lnTo>
                    <a:pt x="64274" y="119888"/>
                  </a:lnTo>
                  <a:lnTo>
                    <a:pt x="60299" y="126238"/>
                  </a:lnTo>
                  <a:lnTo>
                    <a:pt x="54241" y="130048"/>
                  </a:lnTo>
                  <a:lnTo>
                    <a:pt x="49745" y="132588"/>
                  </a:lnTo>
                  <a:lnTo>
                    <a:pt x="46215" y="135128"/>
                  </a:lnTo>
                  <a:lnTo>
                    <a:pt x="35458" y="171958"/>
                  </a:lnTo>
                  <a:lnTo>
                    <a:pt x="27228" y="184658"/>
                  </a:lnTo>
                  <a:lnTo>
                    <a:pt x="33096" y="187198"/>
                  </a:lnTo>
                  <a:lnTo>
                    <a:pt x="34467" y="182118"/>
                  </a:lnTo>
                  <a:lnTo>
                    <a:pt x="38773" y="184658"/>
                  </a:lnTo>
                  <a:lnTo>
                    <a:pt x="40932" y="182118"/>
                  </a:lnTo>
                  <a:lnTo>
                    <a:pt x="39166" y="177038"/>
                  </a:lnTo>
                  <a:lnTo>
                    <a:pt x="40932" y="177038"/>
                  </a:lnTo>
                  <a:lnTo>
                    <a:pt x="40932" y="173228"/>
                  </a:lnTo>
                  <a:lnTo>
                    <a:pt x="42887" y="173228"/>
                  </a:lnTo>
                  <a:lnTo>
                    <a:pt x="42697" y="170688"/>
                  </a:lnTo>
                  <a:lnTo>
                    <a:pt x="44259" y="169418"/>
                  </a:lnTo>
                  <a:lnTo>
                    <a:pt x="44843" y="166878"/>
                  </a:lnTo>
                  <a:lnTo>
                    <a:pt x="43954" y="165608"/>
                  </a:lnTo>
                  <a:lnTo>
                    <a:pt x="43281" y="165608"/>
                  </a:lnTo>
                  <a:lnTo>
                    <a:pt x="42887" y="165608"/>
                  </a:lnTo>
                  <a:lnTo>
                    <a:pt x="42697" y="166878"/>
                  </a:lnTo>
                  <a:lnTo>
                    <a:pt x="40538" y="171958"/>
                  </a:lnTo>
                  <a:lnTo>
                    <a:pt x="38773" y="174498"/>
                  </a:lnTo>
                  <a:lnTo>
                    <a:pt x="36029" y="177038"/>
                  </a:lnTo>
                  <a:lnTo>
                    <a:pt x="40728" y="169418"/>
                  </a:lnTo>
                  <a:lnTo>
                    <a:pt x="42100" y="164338"/>
                  </a:lnTo>
                  <a:lnTo>
                    <a:pt x="42938" y="165252"/>
                  </a:lnTo>
                  <a:lnTo>
                    <a:pt x="43700" y="165252"/>
                  </a:lnTo>
                  <a:lnTo>
                    <a:pt x="43954" y="165608"/>
                  </a:lnTo>
                  <a:lnTo>
                    <a:pt x="44450" y="165608"/>
                  </a:lnTo>
                  <a:lnTo>
                    <a:pt x="45427" y="164338"/>
                  </a:lnTo>
                  <a:lnTo>
                    <a:pt x="48653" y="159258"/>
                  </a:lnTo>
                  <a:lnTo>
                    <a:pt x="51892" y="154178"/>
                  </a:lnTo>
                  <a:lnTo>
                    <a:pt x="52489" y="150368"/>
                  </a:lnTo>
                  <a:lnTo>
                    <a:pt x="50520" y="150368"/>
                  </a:lnTo>
                  <a:lnTo>
                    <a:pt x="44259" y="159258"/>
                  </a:lnTo>
                  <a:lnTo>
                    <a:pt x="46609" y="155448"/>
                  </a:lnTo>
                  <a:lnTo>
                    <a:pt x="48374" y="150368"/>
                  </a:lnTo>
                  <a:lnTo>
                    <a:pt x="47980" y="149098"/>
                  </a:lnTo>
                  <a:lnTo>
                    <a:pt x="51892" y="146558"/>
                  </a:lnTo>
                  <a:lnTo>
                    <a:pt x="52489" y="141478"/>
                  </a:lnTo>
                  <a:lnTo>
                    <a:pt x="52679" y="135128"/>
                  </a:lnTo>
                  <a:lnTo>
                    <a:pt x="53467" y="138938"/>
                  </a:lnTo>
                  <a:lnTo>
                    <a:pt x="54635" y="140208"/>
                  </a:lnTo>
                  <a:lnTo>
                    <a:pt x="56007" y="138938"/>
                  </a:lnTo>
                  <a:lnTo>
                    <a:pt x="56591" y="135128"/>
                  </a:lnTo>
                  <a:lnTo>
                    <a:pt x="56794" y="133858"/>
                  </a:lnTo>
                  <a:lnTo>
                    <a:pt x="58547" y="138938"/>
                  </a:lnTo>
                  <a:lnTo>
                    <a:pt x="59728" y="137668"/>
                  </a:lnTo>
                  <a:lnTo>
                    <a:pt x="60515" y="135128"/>
                  </a:lnTo>
                  <a:lnTo>
                    <a:pt x="60706" y="133858"/>
                  </a:lnTo>
                  <a:lnTo>
                    <a:pt x="61099" y="131318"/>
                  </a:lnTo>
                  <a:lnTo>
                    <a:pt x="61493" y="137668"/>
                  </a:lnTo>
                  <a:lnTo>
                    <a:pt x="62865" y="137668"/>
                  </a:lnTo>
                  <a:lnTo>
                    <a:pt x="63842" y="136398"/>
                  </a:lnTo>
                  <a:lnTo>
                    <a:pt x="64820" y="132588"/>
                  </a:lnTo>
                  <a:lnTo>
                    <a:pt x="64617" y="135128"/>
                  </a:lnTo>
                  <a:lnTo>
                    <a:pt x="64820" y="136398"/>
                  </a:lnTo>
                  <a:lnTo>
                    <a:pt x="65989" y="137668"/>
                  </a:lnTo>
                  <a:lnTo>
                    <a:pt x="67564" y="136398"/>
                  </a:lnTo>
                  <a:lnTo>
                    <a:pt x="67106" y="132588"/>
                  </a:lnTo>
                  <a:lnTo>
                    <a:pt x="66967" y="131318"/>
                  </a:lnTo>
                  <a:lnTo>
                    <a:pt x="69126" y="130048"/>
                  </a:lnTo>
                  <a:lnTo>
                    <a:pt x="68935" y="133858"/>
                  </a:lnTo>
                  <a:lnTo>
                    <a:pt x="69316" y="135128"/>
                  </a:lnTo>
                  <a:lnTo>
                    <a:pt x="70688" y="135128"/>
                  </a:lnTo>
                  <a:lnTo>
                    <a:pt x="72567" y="130048"/>
                  </a:lnTo>
                  <a:lnTo>
                    <a:pt x="73037" y="128778"/>
                  </a:lnTo>
                  <a:lnTo>
                    <a:pt x="73825" y="127508"/>
                  </a:lnTo>
                  <a:lnTo>
                    <a:pt x="73825" y="128778"/>
                  </a:lnTo>
                  <a:lnTo>
                    <a:pt x="73240" y="132588"/>
                  </a:lnTo>
                  <a:lnTo>
                    <a:pt x="74409" y="133858"/>
                  </a:lnTo>
                  <a:lnTo>
                    <a:pt x="75196" y="132588"/>
                  </a:lnTo>
                  <a:lnTo>
                    <a:pt x="75196" y="130048"/>
                  </a:lnTo>
                  <a:lnTo>
                    <a:pt x="76492" y="127508"/>
                  </a:lnTo>
                  <a:lnTo>
                    <a:pt x="77152" y="126238"/>
                  </a:lnTo>
                  <a:lnTo>
                    <a:pt x="76568" y="128778"/>
                  </a:lnTo>
                  <a:lnTo>
                    <a:pt x="76758" y="130048"/>
                  </a:lnTo>
                  <a:lnTo>
                    <a:pt x="77546" y="131318"/>
                  </a:lnTo>
                  <a:lnTo>
                    <a:pt x="78130" y="131318"/>
                  </a:lnTo>
                  <a:lnTo>
                    <a:pt x="79502" y="128778"/>
                  </a:lnTo>
                  <a:lnTo>
                    <a:pt x="80543" y="126238"/>
                  </a:lnTo>
                  <a:lnTo>
                    <a:pt x="81076" y="124968"/>
                  </a:lnTo>
                  <a:lnTo>
                    <a:pt x="80086" y="128778"/>
                  </a:lnTo>
                  <a:lnTo>
                    <a:pt x="80479" y="131318"/>
                  </a:lnTo>
                  <a:lnTo>
                    <a:pt x="82245" y="130048"/>
                  </a:lnTo>
                  <a:lnTo>
                    <a:pt x="83807" y="124968"/>
                  </a:lnTo>
                  <a:lnTo>
                    <a:pt x="84201" y="123698"/>
                  </a:lnTo>
                  <a:lnTo>
                    <a:pt x="83997" y="124968"/>
                  </a:lnTo>
                  <a:lnTo>
                    <a:pt x="83908" y="127508"/>
                  </a:lnTo>
                  <a:lnTo>
                    <a:pt x="84010" y="128778"/>
                  </a:lnTo>
                  <a:lnTo>
                    <a:pt x="85178" y="128778"/>
                  </a:lnTo>
                  <a:lnTo>
                    <a:pt x="85775" y="126238"/>
                  </a:lnTo>
                  <a:lnTo>
                    <a:pt x="86817" y="123698"/>
                  </a:lnTo>
                  <a:lnTo>
                    <a:pt x="87337" y="122428"/>
                  </a:lnTo>
                  <a:lnTo>
                    <a:pt x="89687" y="121158"/>
                  </a:lnTo>
                  <a:lnTo>
                    <a:pt x="89293" y="123698"/>
                  </a:lnTo>
                  <a:lnTo>
                    <a:pt x="89192" y="126238"/>
                  </a:lnTo>
                  <a:lnTo>
                    <a:pt x="89293" y="127508"/>
                  </a:lnTo>
                  <a:lnTo>
                    <a:pt x="91452" y="124968"/>
                  </a:lnTo>
                  <a:lnTo>
                    <a:pt x="93014" y="121158"/>
                  </a:lnTo>
                  <a:lnTo>
                    <a:pt x="93535" y="119888"/>
                  </a:lnTo>
                  <a:lnTo>
                    <a:pt x="94576" y="117348"/>
                  </a:lnTo>
                  <a:lnTo>
                    <a:pt x="95173" y="122428"/>
                  </a:lnTo>
                  <a:lnTo>
                    <a:pt x="96735" y="121158"/>
                  </a:lnTo>
                  <a:lnTo>
                    <a:pt x="98691" y="114808"/>
                  </a:lnTo>
                  <a:lnTo>
                    <a:pt x="100063" y="117348"/>
                  </a:lnTo>
                  <a:lnTo>
                    <a:pt x="100977" y="114808"/>
                  </a:lnTo>
                  <a:lnTo>
                    <a:pt x="101434" y="113538"/>
                  </a:lnTo>
                  <a:lnTo>
                    <a:pt x="100457" y="112268"/>
                  </a:lnTo>
                  <a:lnTo>
                    <a:pt x="98894" y="113538"/>
                  </a:lnTo>
                  <a:lnTo>
                    <a:pt x="97320" y="113538"/>
                  </a:lnTo>
                  <a:lnTo>
                    <a:pt x="89877" y="117348"/>
                  </a:lnTo>
                  <a:lnTo>
                    <a:pt x="82638" y="116078"/>
                  </a:lnTo>
                  <a:lnTo>
                    <a:pt x="77355" y="119888"/>
                  </a:lnTo>
                  <a:lnTo>
                    <a:pt x="75780" y="118618"/>
                  </a:lnTo>
                  <a:lnTo>
                    <a:pt x="77444" y="117348"/>
                  </a:lnTo>
                  <a:lnTo>
                    <a:pt x="79108" y="116078"/>
                  </a:lnTo>
                  <a:lnTo>
                    <a:pt x="81457" y="110998"/>
                  </a:lnTo>
                  <a:lnTo>
                    <a:pt x="83223" y="104648"/>
                  </a:lnTo>
                  <a:lnTo>
                    <a:pt x="83616" y="105918"/>
                  </a:lnTo>
                  <a:lnTo>
                    <a:pt x="81076" y="116078"/>
                  </a:lnTo>
                  <a:lnTo>
                    <a:pt x="83616" y="112268"/>
                  </a:lnTo>
                  <a:lnTo>
                    <a:pt x="84988" y="109728"/>
                  </a:lnTo>
                  <a:lnTo>
                    <a:pt x="86360" y="104648"/>
                  </a:lnTo>
                  <a:lnTo>
                    <a:pt x="87528" y="102108"/>
                  </a:lnTo>
                  <a:lnTo>
                    <a:pt x="88506" y="103378"/>
                  </a:lnTo>
                  <a:lnTo>
                    <a:pt x="86360" y="109728"/>
                  </a:lnTo>
                  <a:lnTo>
                    <a:pt x="83223" y="114808"/>
                  </a:lnTo>
                  <a:lnTo>
                    <a:pt x="83807" y="116078"/>
                  </a:lnTo>
                  <a:lnTo>
                    <a:pt x="87731" y="112268"/>
                  </a:lnTo>
                  <a:lnTo>
                    <a:pt x="89877" y="107188"/>
                  </a:lnTo>
                  <a:lnTo>
                    <a:pt x="91313" y="102108"/>
                  </a:lnTo>
                  <a:lnTo>
                    <a:pt x="92036" y="99568"/>
                  </a:lnTo>
                  <a:lnTo>
                    <a:pt x="91846" y="103378"/>
                  </a:lnTo>
                  <a:lnTo>
                    <a:pt x="91249" y="107188"/>
                  </a:lnTo>
                  <a:lnTo>
                    <a:pt x="87147" y="114808"/>
                  </a:lnTo>
                  <a:lnTo>
                    <a:pt x="88125" y="114808"/>
                  </a:lnTo>
                  <a:lnTo>
                    <a:pt x="91059" y="112268"/>
                  </a:lnTo>
                  <a:lnTo>
                    <a:pt x="92824" y="107188"/>
                  </a:lnTo>
                  <a:lnTo>
                    <a:pt x="94830" y="99568"/>
                  </a:lnTo>
                  <a:lnTo>
                    <a:pt x="95173" y="98298"/>
                  </a:lnTo>
                  <a:lnTo>
                    <a:pt x="96342" y="98298"/>
                  </a:lnTo>
                  <a:lnTo>
                    <a:pt x="92621" y="109728"/>
                  </a:lnTo>
                  <a:lnTo>
                    <a:pt x="91249" y="112268"/>
                  </a:lnTo>
                  <a:lnTo>
                    <a:pt x="93218" y="112268"/>
                  </a:lnTo>
                  <a:lnTo>
                    <a:pt x="98171" y="98298"/>
                  </a:lnTo>
                  <a:lnTo>
                    <a:pt x="99085" y="95758"/>
                  </a:lnTo>
                  <a:lnTo>
                    <a:pt x="97320" y="104648"/>
                  </a:lnTo>
                  <a:lnTo>
                    <a:pt x="98691" y="104648"/>
                  </a:lnTo>
                  <a:lnTo>
                    <a:pt x="101777" y="95758"/>
                  </a:lnTo>
                  <a:lnTo>
                    <a:pt x="102222" y="94488"/>
                  </a:lnTo>
                  <a:lnTo>
                    <a:pt x="100850" y="104648"/>
                  </a:lnTo>
                  <a:lnTo>
                    <a:pt x="103835" y="94488"/>
                  </a:lnTo>
                  <a:lnTo>
                    <a:pt x="104965" y="90678"/>
                  </a:lnTo>
                  <a:lnTo>
                    <a:pt x="105740" y="90678"/>
                  </a:lnTo>
                  <a:lnTo>
                    <a:pt x="104762" y="99568"/>
                  </a:lnTo>
                  <a:lnTo>
                    <a:pt x="105549" y="102108"/>
                  </a:lnTo>
                  <a:lnTo>
                    <a:pt x="108292" y="99568"/>
                  </a:lnTo>
                  <a:lnTo>
                    <a:pt x="107988" y="99402"/>
                  </a:lnTo>
                  <a:lnTo>
                    <a:pt x="107899" y="99568"/>
                  </a:lnTo>
                  <a:lnTo>
                    <a:pt x="107937" y="99364"/>
                  </a:lnTo>
                  <a:lnTo>
                    <a:pt x="106133" y="98298"/>
                  </a:lnTo>
                  <a:lnTo>
                    <a:pt x="107480" y="90678"/>
                  </a:lnTo>
                  <a:lnTo>
                    <a:pt x="108381" y="85598"/>
                  </a:lnTo>
                  <a:lnTo>
                    <a:pt x="109067" y="81788"/>
                  </a:lnTo>
                  <a:lnTo>
                    <a:pt x="110248" y="80518"/>
                  </a:lnTo>
                  <a:lnTo>
                    <a:pt x="110045" y="86868"/>
                  </a:lnTo>
                  <a:lnTo>
                    <a:pt x="109270" y="93218"/>
                  </a:lnTo>
                  <a:lnTo>
                    <a:pt x="107937" y="99364"/>
                  </a:lnTo>
                  <a:lnTo>
                    <a:pt x="110045" y="95758"/>
                  </a:lnTo>
                  <a:lnTo>
                    <a:pt x="111620" y="88138"/>
                  </a:lnTo>
                  <a:lnTo>
                    <a:pt x="112610" y="80518"/>
                  </a:lnTo>
                  <a:lnTo>
                    <a:pt x="112788" y="79248"/>
                  </a:lnTo>
                  <a:lnTo>
                    <a:pt x="112991" y="77978"/>
                  </a:lnTo>
                  <a:lnTo>
                    <a:pt x="113766" y="76708"/>
                  </a:lnTo>
                  <a:lnTo>
                    <a:pt x="114757" y="76708"/>
                  </a:lnTo>
                  <a:lnTo>
                    <a:pt x="113766" y="83058"/>
                  </a:lnTo>
                  <a:lnTo>
                    <a:pt x="112204" y="90678"/>
                  </a:lnTo>
                  <a:lnTo>
                    <a:pt x="111226" y="94488"/>
                  </a:lnTo>
                  <a:lnTo>
                    <a:pt x="110832" y="97028"/>
                  </a:lnTo>
                  <a:lnTo>
                    <a:pt x="112598" y="97028"/>
                  </a:lnTo>
                  <a:lnTo>
                    <a:pt x="112991" y="94488"/>
                  </a:lnTo>
                  <a:lnTo>
                    <a:pt x="116370" y="76708"/>
                  </a:lnTo>
                  <a:lnTo>
                    <a:pt x="117106" y="72898"/>
                  </a:lnTo>
                  <a:lnTo>
                    <a:pt x="116116" y="90678"/>
                  </a:lnTo>
                  <a:lnTo>
                    <a:pt x="117106" y="89408"/>
                  </a:lnTo>
                  <a:lnTo>
                    <a:pt x="118668" y="83058"/>
                  </a:lnTo>
                  <a:lnTo>
                    <a:pt x="119646" y="75438"/>
                  </a:lnTo>
                  <a:lnTo>
                    <a:pt x="119824" y="72898"/>
                  </a:lnTo>
                  <a:lnTo>
                    <a:pt x="120180" y="67818"/>
                  </a:lnTo>
                  <a:lnTo>
                    <a:pt x="120434" y="60198"/>
                  </a:lnTo>
                  <a:lnTo>
                    <a:pt x="121335" y="51308"/>
                  </a:lnTo>
                  <a:lnTo>
                    <a:pt x="121602" y="48768"/>
                  </a:lnTo>
                  <a:lnTo>
                    <a:pt x="122186" y="47498"/>
                  </a:lnTo>
                  <a:close/>
                </a:path>
                <a:path w="351154" h="241300">
                  <a:moveTo>
                    <a:pt x="130022" y="196392"/>
                  </a:moveTo>
                  <a:lnTo>
                    <a:pt x="129628" y="195021"/>
                  </a:lnTo>
                  <a:lnTo>
                    <a:pt x="128257" y="193852"/>
                  </a:lnTo>
                  <a:lnTo>
                    <a:pt x="127469" y="191503"/>
                  </a:lnTo>
                  <a:lnTo>
                    <a:pt x="126885" y="188760"/>
                  </a:lnTo>
                  <a:lnTo>
                    <a:pt x="126492" y="191109"/>
                  </a:lnTo>
                  <a:lnTo>
                    <a:pt x="126695" y="193852"/>
                  </a:lnTo>
                  <a:lnTo>
                    <a:pt x="128651" y="196596"/>
                  </a:lnTo>
                  <a:lnTo>
                    <a:pt x="129235" y="197180"/>
                  </a:lnTo>
                  <a:lnTo>
                    <a:pt x="130022" y="196392"/>
                  </a:lnTo>
                  <a:close/>
                </a:path>
                <a:path w="351154" h="241300">
                  <a:moveTo>
                    <a:pt x="135496" y="232041"/>
                  </a:moveTo>
                  <a:lnTo>
                    <a:pt x="134518" y="231648"/>
                  </a:lnTo>
                  <a:lnTo>
                    <a:pt x="133540" y="231648"/>
                  </a:lnTo>
                  <a:lnTo>
                    <a:pt x="132562" y="231648"/>
                  </a:lnTo>
                  <a:lnTo>
                    <a:pt x="131775" y="232041"/>
                  </a:lnTo>
                  <a:lnTo>
                    <a:pt x="131978" y="232435"/>
                  </a:lnTo>
                  <a:lnTo>
                    <a:pt x="131978" y="232816"/>
                  </a:lnTo>
                  <a:lnTo>
                    <a:pt x="132753" y="233019"/>
                  </a:lnTo>
                  <a:lnTo>
                    <a:pt x="134912" y="233019"/>
                  </a:lnTo>
                  <a:lnTo>
                    <a:pt x="135496" y="232625"/>
                  </a:lnTo>
                  <a:lnTo>
                    <a:pt x="135496" y="232041"/>
                  </a:lnTo>
                  <a:close/>
                </a:path>
                <a:path w="351154" h="241300">
                  <a:moveTo>
                    <a:pt x="137464" y="190919"/>
                  </a:moveTo>
                  <a:lnTo>
                    <a:pt x="137071" y="189941"/>
                  </a:lnTo>
                  <a:lnTo>
                    <a:pt x="136677" y="189941"/>
                  </a:lnTo>
                  <a:lnTo>
                    <a:pt x="136283" y="189941"/>
                  </a:lnTo>
                  <a:lnTo>
                    <a:pt x="135890" y="190919"/>
                  </a:lnTo>
                  <a:lnTo>
                    <a:pt x="135890" y="193662"/>
                  </a:lnTo>
                  <a:lnTo>
                    <a:pt x="136283" y="194830"/>
                  </a:lnTo>
                  <a:lnTo>
                    <a:pt x="137071" y="194830"/>
                  </a:lnTo>
                  <a:lnTo>
                    <a:pt x="137464" y="193662"/>
                  </a:lnTo>
                  <a:lnTo>
                    <a:pt x="137464" y="190919"/>
                  </a:lnTo>
                  <a:close/>
                </a:path>
                <a:path w="351154" h="241300">
                  <a:moveTo>
                    <a:pt x="140004" y="236728"/>
                  </a:moveTo>
                  <a:lnTo>
                    <a:pt x="139623" y="236347"/>
                  </a:lnTo>
                  <a:lnTo>
                    <a:pt x="139420" y="235953"/>
                  </a:lnTo>
                  <a:lnTo>
                    <a:pt x="137655" y="236143"/>
                  </a:lnTo>
                  <a:lnTo>
                    <a:pt x="136093" y="236537"/>
                  </a:lnTo>
                  <a:lnTo>
                    <a:pt x="134531" y="236931"/>
                  </a:lnTo>
                  <a:lnTo>
                    <a:pt x="133553" y="237515"/>
                  </a:lnTo>
                  <a:lnTo>
                    <a:pt x="133743" y="237909"/>
                  </a:lnTo>
                  <a:lnTo>
                    <a:pt x="134137" y="238302"/>
                  </a:lnTo>
                  <a:lnTo>
                    <a:pt x="135699" y="238302"/>
                  </a:lnTo>
                  <a:lnTo>
                    <a:pt x="137274" y="237909"/>
                  </a:lnTo>
                  <a:lnTo>
                    <a:pt x="138836" y="237324"/>
                  </a:lnTo>
                  <a:lnTo>
                    <a:pt x="140004" y="236728"/>
                  </a:lnTo>
                  <a:close/>
                </a:path>
                <a:path w="351154" h="241300">
                  <a:moveTo>
                    <a:pt x="141770" y="238302"/>
                  </a:moveTo>
                  <a:lnTo>
                    <a:pt x="141566" y="237921"/>
                  </a:lnTo>
                  <a:lnTo>
                    <a:pt x="141185" y="237528"/>
                  </a:lnTo>
                  <a:lnTo>
                    <a:pt x="139420" y="237718"/>
                  </a:lnTo>
                  <a:lnTo>
                    <a:pt x="137655" y="238112"/>
                  </a:lnTo>
                  <a:lnTo>
                    <a:pt x="135699" y="238506"/>
                  </a:lnTo>
                  <a:lnTo>
                    <a:pt x="134518" y="239293"/>
                  </a:lnTo>
                  <a:lnTo>
                    <a:pt x="135305" y="240068"/>
                  </a:lnTo>
                  <a:lnTo>
                    <a:pt x="136867" y="240068"/>
                  </a:lnTo>
                  <a:lnTo>
                    <a:pt x="138836" y="239483"/>
                  </a:lnTo>
                  <a:lnTo>
                    <a:pt x="140589" y="239090"/>
                  </a:lnTo>
                  <a:lnTo>
                    <a:pt x="141770" y="238302"/>
                  </a:lnTo>
                  <a:close/>
                </a:path>
                <a:path w="351154" h="241300">
                  <a:moveTo>
                    <a:pt x="142748" y="240068"/>
                  </a:moveTo>
                  <a:lnTo>
                    <a:pt x="142544" y="239877"/>
                  </a:lnTo>
                  <a:lnTo>
                    <a:pt x="142354" y="239483"/>
                  </a:lnTo>
                  <a:lnTo>
                    <a:pt x="141173" y="239483"/>
                  </a:lnTo>
                  <a:lnTo>
                    <a:pt x="140004" y="239877"/>
                  </a:lnTo>
                  <a:lnTo>
                    <a:pt x="138823" y="240068"/>
                  </a:lnTo>
                  <a:lnTo>
                    <a:pt x="137845" y="240665"/>
                  </a:lnTo>
                  <a:lnTo>
                    <a:pt x="138049" y="240855"/>
                  </a:lnTo>
                  <a:lnTo>
                    <a:pt x="138239" y="241249"/>
                  </a:lnTo>
                  <a:lnTo>
                    <a:pt x="139420" y="241249"/>
                  </a:lnTo>
                  <a:lnTo>
                    <a:pt x="140792" y="241046"/>
                  </a:lnTo>
                  <a:lnTo>
                    <a:pt x="141960" y="240665"/>
                  </a:lnTo>
                  <a:lnTo>
                    <a:pt x="142748" y="240068"/>
                  </a:lnTo>
                  <a:close/>
                </a:path>
                <a:path w="351154" h="241300">
                  <a:moveTo>
                    <a:pt x="145872" y="180136"/>
                  </a:moveTo>
                  <a:lnTo>
                    <a:pt x="145681" y="179946"/>
                  </a:lnTo>
                  <a:lnTo>
                    <a:pt x="145288" y="179755"/>
                  </a:lnTo>
                  <a:lnTo>
                    <a:pt x="144703" y="180530"/>
                  </a:lnTo>
                  <a:lnTo>
                    <a:pt x="144119" y="181711"/>
                  </a:lnTo>
                  <a:lnTo>
                    <a:pt x="143725" y="182689"/>
                  </a:lnTo>
                  <a:lnTo>
                    <a:pt x="143522" y="183857"/>
                  </a:lnTo>
                  <a:lnTo>
                    <a:pt x="143916" y="183857"/>
                  </a:lnTo>
                  <a:lnTo>
                    <a:pt x="144310" y="184061"/>
                  </a:lnTo>
                  <a:lnTo>
                    <a:pt x="144894" y="183273"/>
                  </a:lnTo>
                  <a:lnTo>
                    <a:pt x="145491" y="182105"/>
                  </a:lnTo>
                  <a:lnTo>
                    <a:pt x="145872" y="181114"/>
                  </a:lnTo>
                  <a:lnTo>
                    <a:pt x="145872" y="180136"/>
                  </a:lnTo>
                  <a:close/>
                </a:path>
                <a:path w="351154" h="241300">
                  <a:moveTo>
                    <a:pt x="148234" y="175641"/>
                  </a:moveTo>
                  <a:lnTo>
                    <a:pt x="147840" y="175247"/>
                  </a:lnTo>
                  <a:lnTo>
                    <a:pt x="147650" y="175247"/>
                  </a:lnTo>
                  <a:lnTo>
                    <a:pt x="146862" y="175641"/>
                  </a:lnTo>
                  <a:lnTo>
                    <a:pt x="146278" y="176618"/>
                  </a:lnTo>
                  <a:lnTo>
                    <a:pt x="145681" y="177406"/>
                  </a:lnTo>
                  <a:lnTo>
                    <a:pt x="145491" y="178384"/>
                  </a:lnTo>
                  <a:lnTo>
                    <a:pt x="145681" y="178574"/>
                  </a:lnTo>
                  <a:lnTo>
                    <a:pt x="145884" y="178765"/>
                  </a:lnTo>
                  <a:lnTo>
                    <a:pt x="146659" y="178181"/>
                  </a:lnTo>
                  <a:lnTo>
                    <a:pt x="147256" y="177203"/>
                  </a:lnTo>
                  <a:lnTo>
                    <a:pt x="147840" y="176428"/>
                  </a:lnTo>
                  <a:lnTo>
                    <a:pt x="148234" y="175641"/>
                  </a:lnTo>
                  <a:close/>
                </a:path>
                <a:path w="351154" h="241300">
                  <a:moveTo>
                    <a:pt x="156057" y="165468"/>
                  </a:moveTo>
                  <a:lnTo>
                    <a:pt x="153123" y="163893"/>
                  </a:lnTo>
                  <a:lnTo>
                    <a:pt x="150177" y="163499"/>
                  </a:lnTo>
                  <a:lnTo>
                    <a:pt x="147243" y="163499"/>
                  </a:lnTo>
                  <a:lnTo>
                    <a:pt x="138823" y="165265"/>
                  </a:lnTo>
                  <a:lnTo>
                    <a:pt x="134518" y="164680"/>
                  </a:lnTo>
                  <a:lnTo>
                    <a:pt x="130987" y="163309"/>
                  </a:lnTo>
                  <a:lnTo>
                    <a:pt x="126492" y="161353"/>
                  </a:lnTo>
                  <a:lnTo>
                    <a:pt x="122186" y="162725"/>
                  </a:lnTo>
                  <a:lnTo>
                    <a:pt x="123355" y="166636"/>
                  </a:lnTo>
                  <a:lnTo>
                    <a:pt x="124536" y="165074"/>
                  </a:lnTo>
                  <a:lnTo>
                    <a:pt x="125514" y="163893"/>
                  </a:lnTo>
                  <a:lnTo>
                    <a:pt x="126885" y="164680"/>
                  </a:lnTo>
                  <a:lnTo>
                    <a:pt x="126098" y="168008"/>
                  </a:lnTo>
                  <a:lnTo>
                    <a:pt x="130009" y="164871"/>
                  </a:lnTo>
                  <a:lnTo>
                    <a:pt x="130009" y="166827"/>
                  </a:lnTo>
                  <a:lnTo>
                    <a:pt x="132956" y="165468"/>
                  </a:lnTo>
                  <a:lnTo>
                    <a:pt x="132562" y="167220"/>
                  </a:lnTo>
                  <a:lnTo>
                    <a:pt x="137261" y="165658"/>
                  </a:lnTo>
                  <a:lnTo>
                    <a:pt x="129616" y="177406"/>
                  </a:lnTo>
                  <a:lnTo>
                    <a:pt x="138036" y="168592"/>
                  </a:lnTo>
                  <a:lnTo>
                    <a:pt x="134264" y="175247"/>
                  </a:lnTo>
                  <a:lnTo>
                    <a:pt x="132105" y="181991"/>
                  </a:lnTo>
                  <a:lnTo>
                    <a:pt x="131648" y="188836"/>
                  </a:lnTo>
                  <a:lnTo>
                    <a:pt x="132956" y="195808"/>
                  </a:lnTo>
                  <a:lnTo>
                    <a:pt x="133438" y="185356"/>
                  </a:lnTo>
                  <a:lnTo>
                    <a:pt x="135851" y="177190"/>
                  </a:lnTo>
                  <a:lnTo>
                    <a:pt x="139852" y="170903"/>
                  </a:lnTo>
                  <a:lnTo>
                    <a:pt x="145084" y="166052"/>
                  </a:lnTo>
                  <a:lnTo>
                    <a:pt x="141566" y="170751"/>
                  </a:lnTo>
                  <a:lnTo>
                    <a:pt x="139014" y="175056"/>
                  </a:lnTo>
                  <a:lnTo>
                    <a:pt x="138239" y="178193"/>
                  </a:lnTo>
                  <a:lnTo>
                    <a:pt x="141960" y="173291"/>
                  </a:lnTo>
                  <a:lnTo>
                    <a:pt x="145872" y="168986"/>
                  </a:lnTo>
                  <a:lnTo>
                    <a:pt x="150177" y="165658"/>
                  </a:lnTo>
                  <a:lnTo>
                    <a:pt x="143129" y="174866"/>
                  </a:lnTo>
                  <a:lnTo>
                    <a:pt x="138633" y="182295"/>
                  </a:lnTo>
                  <a:lnTo>
                    <a:pt x="140779" y="185242"/>
                  </a:lnTo>
                  <a:lnTo>
                    <a:pt x="141566" y="179362"/>
                  </a:lnTo>
                  <a:lnTo>
                    <a:pt x="146265" y="173291"/>
                  </a:lnTo>
                  <a:lnTo>
                    <a:pt x="152527" y="167424"/>
                  </a:lnTo>
                  <a:lnTo>
                    <a:pt x="155854" y="166827"/>
                  </a:lnTo>
                  <a:lnTo>
                    <a:pt x="156057" y="165468"/>
                  </a:lnTo>
                  <a:close/>
                </a:path>
                <a:path w="351154" h="241300">
                  <a:moveTo>
                    <a:pt x="164096" y="168008"/>
                  </a:moveTo>
                  <a:lnTo>
                    <a:pt x="163906" y="167030"/>
                  </a:lnTo>
                  <a:lnTo>
                    <a:pt x="163703" y="166039"/>
                  </a:lnTo>
                  <a:lnTo>
                    <a:pt x="163118" y="165061"/>
                  </a:lnTo>
                  <a:lnTo>
                    <a:pt x="162725" y="164871"/>
                  </a:lnTo>
                  <a:lnTo>
                    <a:pt x="162331" y="164871"/>
                  </a:lnTo>
                  <a:lnTo>
                    <a:pt x="162140" y="165455"/>
                  </a:lnTo>
                  <a:lnTo>
                    <a:pt x="162331" y="166433"/>
                  </a:lnTo>
                  <a:lnTo>
                    <a:pt x="162534" y="167411"/>
                  </a:lnTo>
                  <a:lnTo>
                    <a:pt x="163118" y="168198"/>
                  </a:lnTo>
                  <a:lnTo>
                    <a:pt x="163512" y="168402"/>
                  </a:lnTo>
                  <a:lnTo>
                    <a:pt x="163906" y="168592"/>
                  </a:lnTo>
                  <a:lnTo>
                    <a:pt x="164096" y="168008"/>
                  </a:lnTo>
                  <a:close/>
                </a:path>
                <a:path w="351154" h="241300">
                  <a:moveTo>
                    <a:pt x="166052" y="155663"/>
                  </a:moveTo>
                  <a:lnTo>
                    <a:pt x="163703" y="149402"/>
                  </a:lnTo>
                  <a:lnTo>
                    <a:pt x="164287" y="149402"/>
                  </a:lnTo>
                  <a:lnTo>
                    <a:pt x="164490" y="149593"/>
                  </a:lnTo>
                  <a:lnTo>
                    <a:pt x="163309" y="147637"/>
                  </a:lnTo>
                  <a:lnTo>
                    <a:pt x="158026" y="147053"/>
                  </a:lnTo>
                  <a:lnTo>
                    <a:pt x="159791" y="147447"/>
                  </a:lnTo>
                  <a:lnTo>
                    <a:pt x="159397" y="147637"/>
                  </a:lnTo>
                  <a:lnTo>
                    <a:pt x="161353" y="148424"/>
                  </a:lnTo>
                  <a:lnTo>
                    <a:pt x="162534" y="148234"/>
                  </a:lnTo>
                  <a:lnTo>
                    <a:pt x="162915" y="149009"/>
                  </a:lnTo>
                  <a:lnTo>
                    <a:pt x="166052" y="155663"/>
                  </a:lnTo>
                  <a:close/>
                </a:path>
                <a:path w="351154" h="241300">
                  <a:moveTo>
                    <a:pt x="167220" y="168008"/>
                  </a:moveTo>
                  <a:lnTo>
                    <a:pt x="167030" y="167220"/>
                  </a:lnTo>
                  <a:lnTo>
                    <a:pt x="166636" y="166243"/>
                  </a:lnTo>
                  <a:lnTo>
                    <a:pt x="166446" y="165265"/>
                  </a:lnTo>
                  <a:lnTo>
                    <a:pt x="165849" y="164490"/>
                  </a:lnTo>
                  <a:lnTo>
                    <a:pt x="165658" y="164680"/>
                  </a:lnTo>
                  <a:lnTo>
                    <a:pt x="165265" y="164680"/>
                  </a:lnTo>
                  <a:lnTo>
                    <a:pt x="165468" y="165468"/>
                  </a:lnTo>
                  <a:lnTo>
                    <a:pt x="165849" y="166636"/>
                  </a:lnTo>
                  <a:lnTo>
                    <a:pt x="166243" y="167614"/>
                  </a:lnTo>
                  <a:lnTo>
                    <a:pt x="166636" y="168198"/>
                  </a:lnTo>
                  <a:lnTo>
                    <a:pt x="167030" y="168198"/>
                  </a:lnTo>
                  <a:lnTo>
                    <a:pt x="167220" y="168008"/>
                  </a:lnTo>
                  <a:close/>
                </a:path>
                <a:path w="351154" h="241300">
                  <a:moveTo>
                    <a:pt x="168986" y="150583"/>
                  </a:moveTo>
                  <a:lnTo>
                    <a:pt x="167411" y="148031"/>
                  </a:lnTo>
                  <a:lnTo>
                    <a:pt x="166827" y="147840"/>
                  </a:lnTo>
                  <a:lnTo>
                    <a:pt x="165849" y="147840"/>
                  </a:lnTo>
                  <a:lnTo>
                    <a:pt x="167220" y="150190"/>
                  </a:lnTo>
                  <a:lnTo>
                    <a:pt x="167805" y="150393"/>
                  </a:lnTo>
                  <a:lnTo>
                    <a:pt x="168389" y="150583"/>
                  </a:lnTo>
                  <a:lnTo>
                    <a:pt x="168986" y="150583"/>
                  </a:lnTo>
                  <a:close/>
                </a:path>
                <a:path w="351154" h="241300">
                  <a:moveTo>
                    <a:pt x="170942" y="168402"/>
                  </a:moveTo>
                  <a:lnTo>
                    <a:pt x="170738" y="167817"/>
                  </a:lnTo>
                  <a:lnTo>
                    <a:pt x="170548" y="166636"/>
                  </a:lnTo>
                  <a:lnTo>
                    <a:pt x="170345" y="165277"/>
                  </a:lnTo>
                  <a:lnTo>
                    <a:pt x="169570" y="164096"/>
                  </a:lnTo>
                  <a:lnTo>
                    <a:pt x="169176" y="164096"/>
                  </a:lnTo>
                  <a:lnTo>
                    <a:pt x="168986" y="164096"/>
                  </a:lnTo>
                  <a:lnTo>
                    <a:pt x="168986" y="165468"/>
                  </a:lnTo>
                  <a:lnTo>
                    <a:pt x="169176" y="166636"/>
                  </a:lnTo>
                  <a:lnTo>
                    <a:pt x="169367" y="168008"/>
                  </a:lnTo>
                  <a:lnTo>
                    <a:pt x="169176" y="168605"/>
                  </a:lnTo>
                  <a:lnTo>
                    <a:pt x="169964" y="168402"/>
                  </a:lnTo>
                  <a:lnTo>
                    <a:pt x="170942" y="168402"/>
                  </a:lnTo>
                  <a:close/>
                </a:path>
                <a:path w="351154" h="241300">
                  <a:moveTo>
                    <a:pt x="174675" y="168198"/>
                  </a:moveTo>
                  <a:lnTo>
                    <a:pt x="174472" y="166827"/>
                  </a:lnTo>
                  <a:lnTo>
                    <a:pt x="174078" y="165468"/>
                  </a:lnTo>
                  <a:lnTo>
                    <a:pt x="173494" y="163893"/>
                  </a:lnTo>
                  <a:lnTo>
                    <a:pt x="172707" y="162915"/>
                  </a:lnTo>
                  <a:lnTo>
                    <a:pt x="172516" y="162915"/>
                  </a:lnTo>
                  <a:lnTo>
                    <a:pt x="172123" y="163106"/>
                  </a:lnTo>
                  <a:lnTo>
                    <a:pt x="172326" y="164287"/>
                  </a:lnTo>
                  <a:lnTo>
                    <a:pt x="172707" y="165849"/>
                  </a:lnTo>
                  <a:lnTo>
                    <a:pt x="173304" y="167424"/>
                  </a:lnTo>
                  <a:lnTo>
                    <a:pt x="173888" y="168402"/>
                  </a:lnTo>
                  <a:lnTo>
                    <a:pt x="174282" y="168198"/>
                  </a:lnTo>
                  <a:lnTo>
                    <a:pt x="174675" y="168198"/>
                  </a:lnTo>
                  <a:close/>
                </a:path>
                <a:path w="351154" h="241300">
                  <a:moveTo>
                    <a:pt x="177990" y="167424"/>
                  </a:moveTo>
                  <a:lnTo>
                    <a:pt x="177596" y="165658"/>
                  </a:lnTo>
                  <a:lnTo>
                    <a:pt x="177215" y="164096"/>
                  </a:lnTo>
                  <a:lnTo>
                    <a:pt x="176618" y="162725"/>
                  </a:lnTo>
                  <a:lnTo>
                    <a:pt x="176034" y="162915"/>
                  </a:lnTo>
                  <a:lnTo>
                    <a:pt x="175641" y="162915"/>
                  </a:lnTo>
                  <a:lnTo>
                    <a:pt x="175641" y="164287"/>
                  </a:lnTo>
                  <a:lnTo>
                    <a:pt x="176034" y="166052"/>
                  </a:lnTo>
                  <a:lnTo>
                    <a:pt x="176225" y="167614"/>
                  </a:lnTo>
                  <a:lnTo>
                    <a:pt x="177012" y="168986"/>
                  </a:lnTo>
                  <a:lnTo>
                    <a:pt x="177406" y="168986"/>
                  </a:lnTo>
                  <a:lnTo>
                    <a:pt x="177800" y="168795"/>
                  </a:lnTo>
                  <a:lnTo>
                    <a:pt x="177990" y="167424"/>
                  </a:lnTo>
                  <a:close/>
                </a:path>
                <a:path w="351154" h="241300">
                  <a:moveTo>
                    <a:pt x="182295" y="169176"/>
                  </a:moveTo>
                  <a:lnTo>
                    <a:pt x="181711" y="166827"/>
                  </a:lnTo>
                  <a:lnTo>
                    <a:pt x="181508" y="165265"/>
                  </a:lnTo>
                  <a:lnTo>
                    <a:pt x="180340" y="163309"/>
                  </a:lnTo>
                  <a:lnTo>
                    <a:pt x="179946" y="163499"/>
                  </a:lnTo>
                  <a:lnTo>
                    <a:pt x="179552" y="163499"/>
                  </a:lnTo>
                  <a:lnTo>
                    <a:pt x="179552" y="165455"/>
                  </a:lnTo>
                  <a:lnTo>
                    <a:pt x="179755" y="167030"/>
                  </a:lnTo>
                  <a:lnTo>
                    <a:pt x="180136" y="168783"/>
                  </a:lnTo>
                  <a:lnTo>
                    <a:pt x="179755" y="169570"/>
                  </a:lnTo>
                  <a:lnTo>
                    <a:pt x="181114" y="169379"/>
                  </a:lnTo>
                  <a:lnTo>
                    <a:pt x="182295" y="169176"/>
                  </a:lnTo>
                  <a:close/>
                </a:path>
                <a:path w="351154" h="241300">
                  <a:moveTo>
                    <a:pt x="184658" y="167424"/>
                  </a:moveTo>
                  <a:lnTo>
                    <a:pt x="184264" y="165658"/>
                  </a:lnTo>
                  <a:lnTo>
                    <a:pt x="183680" y="163893"/>
                  </a:lnTo>
                  <a:lnTo>
                    <a:pt x="183083" y="162534"/>
                  </a:lnTo>
                  <a:lnTo>
                    <a:pt x="182499" y="162725"/>
                  </a:lnTo>
                  <a:lnTo>
                    <a:pt x="182105" y="162725"/>
                  </a:lnTo>
                  <a:lnTo>
                    <a:pt x="182308" y="164287"/>
                  </a:lnTo>
                  <a:lnTo>
                    <a:pt x="183083" y="167817"/>
                  </a:lnTo>
                  <a:lnTo>
                    <a:pt x="183870" y="169189"/>
                  </a:lnTo>
                  <a:lnTo>
                    <a:pt x="184264" y="168986"/>
                  </a:lnTo>
                  <a:lnTo>
                    <a:pt x="184658" y="168986"/>
                  </a:lnTo>
                  <a:lnTo>
                    <a:pt x="184658" y="167424"/>
                  </a:lnTo>
                  <a:close/>
                </a:path>
                <a:path w="351154" h="241300">
                  <a:moveTo>
                    <a:pt x="186613" y="183083"/>
                  </a:moveTo>
                  <a:lnTo>
                    <a:pt x="186220" y="182105"/>
                  </a:lnTo>
                  <a:lnTo>
                    <a:pt x="185432" y="180543"/>
                  </a:lnTo>
                  <a:lnTo>
                    <a:pt x="185242" y="180733"/>
                  </a:lnTo>
                  <a:lnTo>
                    <a:pt x="185051" y="180733"/>
                  </a:lnTo>
                  <a:lnTo>
                    <a:pt x="185242" y="181711"/>
                  </a:lnTo>
                  <a:lnTo>
                    <a:pt x="185635" y="182689"/>
                  </a:lnTo>
                  <a:lnTo>
                    <a:pt x="185826" y="183476"/>
                  </a:lnTo>
                  <a:lnTo>
                    <a:pt x="186423" y="184264"/>
                  </a:lnTo>
                  <a:lnTo>
                    <a:pt x="186613" y="184061"/>
                  </a:lnTo>
                  <a:lnTo>
                    <a:pt x="186613" y="183083"/>
                  </a:lnTo>
                  <a:close/>
                </a:path>
                <a:path w="351154" h="241300">
                  <a:moveTo>
                    <a:pt x="187591" y="163499"/>
                  </a:moveTo>
                  <a:lnTo>
                    <a:pt x="187007" y="161734"/>
                  </a:lnTo>
                  <a:lnTo>
                    <a:pt x="186613" y="161734"/>
                  </a:lnTo>
                  <a:lnTo>
                    <a:pt x="186029" y="161734"/>
                  </a:lnTo>
                  <a:lnTo>
                    <a:pt x="185635" y="163499"/>
                  </a:lnTo>
                  <a:lnTo>
                    <a:pt x="185635" y="167805"/>
                  </a:lnTo>
                  <a:lnTo>
                    <a:pt x="186220" y="169570"/>
                  </a:lnTo>
                  <a:lnTo>
                    <a:pt x="187198" y="169570"/>
                  </a:lnTo>
                  <a:lnTo>
                    <a:pt x="187591" y="167805"/>
                  </a:lnTo>
                  <a:lnTo>
                    <a:pt x="187591" y="163499"/>
                  </a:lnTo>
                  <a:close/>
                </a:path>
                <a:path w="351154" h="241300">
                  <a:moveTo>
                    <a:pt x="189750" y="183083"/>
                  </a:moveTo>
                  <a:lnTo>
                    <a:pt x="188963" y="180733"/>
                  </a:lnTo>
                  <a:lnTo>
                    <a:pt x="188379" y="179755"/>
                  </a:lnTo>
                  <a:lnTo>
                    <a:pt x="187985" y="179755"/>
                  </a:lnTo>
                  <a:lnTo>
                    <a:pt x="187794" y="179946"/>
                  </a:lnTo>
                  <a:lnTo>
                    <a:pt x="187794" y="181317"/>
                  </a:lnTo>
                  <a:lnTo>
                    <a:pt x="188175" y="182295"/>
                  </a:lnTo>
                  <a:lnTo>
                    <a:pt x="188569" y="183476"/>
                  </a:lnTo>
                  <a:lnTo>
                    <a:pt x="188379" y="184264"/>
                  </a:lnTo>
                  <a:lnTo>
                    <a:pt x="189153" y="183870"/>
                  </a:lnTo>
                  <a:lnTo>
                    <a:pt x="189750" y="183667"/>
                  </a:lnTo>
                  <a:lnTo>
                    <a:pt x="189750" y="183083"/>
                  </a:lnTo>
                  <a:close/>
                </a:path>
                <a:path w="351154" h="241300">
                  <a:moveTo>
                    <a:pt x="190728" y="164477"/>
                  </a:moveTo>
                  <a:lnTo>
                    <a:pt x="190334" y="162915"/>
                  </a:lnTo>
                  <a:lnTo>
                    <a:pt x="189941" y="162915"/>
                  </a:lnTo>
                  <a:lnTo>
                    <a:pt x="189357" y="162915"/>
                  </a:lnTo>
                  <a:lnTo>
                    <a:pt x="189153" y="164477"/>
                  </a:lnTo>
                  <a:lnTo>
                    <a:pt x="189153" y="168198"/>
                  </a:lnTo>
                  <a:lnTo>
                    <a:pt x="189357" y="169570"/>
                  </a:lnTo>
                  <a:lnTo>
                    <a:pt x="190334" y="169570"/>
                  </a:lnTo>
                  <a:lnTo>
                    <a:pt x="190728" y="168198"/>
                  </a:lnTo>
                  <a:lnTo>
                    <a:pt x="190728" y="164477"/>
                  </a:lnTo>
                  <a:close/>
                </a:path>
                <a:path w="351154" h="241300">
                  <a:moveTo>
                    <a:pt x="191503" y="181838"/>
                  </a:moveTo>
                  <a:lnTo>
                    <a:pt x="191312" y="181838"/>
                  </a:lnTo>
                  <a:lnTo>
                    <a:pt x="191312" y="181965"/>
                  </a:lnTo>
                  <a:lnTo>
                    <a:pt x="191503" y="181838"/>
                  </a:lnTo>
                  <a:close/>
                </a:path>
                <a:path w="351154" h="241300">
                  <a:moveTo>
                    <a:pt x="194056" y="163703"/>
                  </a:moveTo>
                  <a:lnTo>
                    <a:pt x="193662" y="161937"/>
                  </a:lnTo>
                  <a:lnTo>
                    <a:pt x="193268" y="161937"/>
                  </a:lnTo>
                  <a:lnTo>
                    <a:pt x="192874" y="161937"/>
                  </a:lnTo>
                  <a:lnTo>
                    <a:pt x="192481" y="163703"/>
                  </a:lnTo>
                  <a:lnTo>
                    <a:pt x="192481" y="168008"/>
                  </a:lnTo>
                  <a:lnTo>
                    <a:pt x="192874" y="169773"/>
                  </a:lnTo>
                  <a:lnTo>
                    <a:pt x="193662" y="169773"/>
                  </a:lnTo>
                  <a:lnTo>
                    <a:pt x="194056" y="168008"/>
                  </a:lnTo>
                  <a:lnTo>
                    <a:pt x="194056" y="163703"/>
                  </a:lnTo>
                  <a:close/>
                </a:path>
                <a:path w="351154" h="241300">
                  <a:moveTo>
                    <a:pt x="194830" y="188175"/>
                  </a:moveTo>
                  <a:lnTo>
                    <a:pt x="193662" y="188175"/>
                  </a:lnTo>
                  <a:lnTo>
                    <a:pt x="193459" y="189153"/>
                  </a:lnTo>
                  <a:lnTo>
                    <a:pt x="193268" y="190131"/>
                  </a:lnTo>
                  <a:lnTo>
                    <a:pt x="194043" y="190334"/>
                  </a:lnTo>
                  <a:lnTo>
                    <a:pt x="194830" y="190334"/>
                  </a:lnTo>
                  <a:lnTo>
                    <a:pt x="194830" y="188175"/>
                  </a:lnTo>
                  <a:close/>
                </a:path>
                <a:path w="351154" h="241300">
                  <a:moveTo>
                    <a:pt x="197573" y="186601"/>
                  </a:moveTo>
                  <a:lnTo>
                    <a:pt x="197383" y="186207"/>
                  </a:lnTo>
                  <a:lnTo>
                    <a:pt x="196989" y="186016"/>
                  </a:lnTo>
                  <a:lnTo>
                    <a:pt x="196596" y="186016"/>
                  </a:lnTo>
                  <a:lnTo>
                    <a:pt x="196405" y="186410"/>
                  </a:lnTo>
                  <a:lnTo>
                    <a:pt x="196011" y="187782"/>
                  </a:lnTo>
                  <a:lnTo>
                    <a:pt x="195618" y="188950"/>
                  </a:lnTo>
                  <a:lnTo>
                    <a:pt x="195427" y="190131"/>
                  </a:lnTo>
                  <a:lnTo>
                    <a:pt x="196596" y="190322"/>
                  </a:lnTo>
                  <a:lnTo>
                    <a:pt x="197573" y="190322"/>
                  </a:lnTo>
                  <a:lnTo>
                    <a:pt x="197573" y="186601"/>
                  </a:lnTo>
                  <a:close/>
                </a:path>
                <a:path w="351154" h="241300">
                  <a:moveTo>
                    <a:pt x="197586" y="162915"/>
                  </a:moveTo>
                  <a:lnTo>
                    <a:pt x="197383" y="161150"/>
                  </a:lnTo>
                  <a:lnTo>
                    <a:pt x="196799" y="160959"/>
                  </a:lnTo>
                  <a:lnTo>
                    <a:pt x="196215" y="160959"/>
                  </a:lnTo>
                  <a:lnTo>
                    <a:pt x="195821" y="162915"/>
                  </a:lnTo>
                  <a:lnTo>
                    <a:pt x="195427" y="167614"/>
                  </a:lnTo>
                  <a:lnTo>
                    <a:pt x="195630" y="169570"/>
                  </a:lnTo>
                  <a:lnTo>
                    <a:pt x="196608" y="169570"/>
                  </a:lnTo>
                  <a:lnTo>
                    <a:pt x="196989" y="167614"/>
                  </a:lnTo>
                  <a:lnTo>
                    <a:pt x="197383" y="165468"/>
                  </a:lnTo>
                  <a:lnTo>
                    <a:pt x="197586" y="162915"/>
                  </a:lnTo>
                  <a:close/>
                </a:path>
                <a:path w="351154" h="241300">
                  <a:moveTo>
                    <a:pt x="199732" y="186410"/>
                  </a:moveTo>
                  <a:lnTo>
                    <a:pt x="198551" y="186410"/>
                  </a:lnTo>
                  <a:lnTo>
                    <a:pt x="198170" y="188175"/>
                  </a:lnTo>
                  <a:lnTo>
                    <a:pt x="198170" y="189738"/>
                  </a:lnTo>
                  <a:lnTo>
                    <a:pt x="198945" y="189928"/>
                  </a:lnTo>
                  <a:lnTo>
                    <a:pt x="199732" y="190131"/>
                  </a:lnTo>
                  <a:lnTo>
                    <a:pt x="199732" y="186410"/>
                  </a:lnTo>
                  <a:close/>
                </a:path>
                <a:path w="351154" h="241300">
                  <a:moveTo>
                    <a:pt x="199732" y="184645"/>
                  </a:moveTo>
                  <a:lnTo>
                    <a:pt x="199529" y="184061"/>
                  </a:lnTo>
                  <a:lnTo>
                    <a:pt x="199529" y="183667"/>
                  </a:lnTo>
                  <a:lnTo>
                    <a:pt x="199339" y="183667"/>
                  </a:lnTo>
                  <a:lnTo>
                    <a:pt x="199148" y="183667"/>
                  </a:lnTo>
                  <a:lnTo>
                    <a:pt x="198945" y="184061"/>
                  </a:lnTo>
                  <a:lnTo>
                    <a:pt x="198755" y="184645"/>
                  </a:lnTo>
                  <a:lnTo>
                    <a:pt x="199732" y="184645"/>
                  </a:lnTo>
                  <a:close/>
                </a:path>
                <a:path w="351154" h="241300">
                  <a:moveTo>
                    <a:pt x="202069" y="160756"/>
                  </a:moveTo>
                  <a:lnTo>
                    <a:pt x="201485" y="160756"/>
                  </a:lnTo>
                  <a:lnTo>
                    <a:pt x="201091" y="160756"/>
                  </a:lnTo>
                  <a:lnTo>
                    <a:pt x="200317" y="162521"/>
                  </a:lnTo>
                  <a:lnTo>
                    <a:pt x="199529" y="167220"/>
                  </a:lnTo>
                  <a:lnTo>
                    <a:pt x="199720" y="169176"/>
                  </a:lnTo>
                  <a:lnTo>
                    <a:pt x="200698" y="169176"/>
                  </a:lnTo>
                  <a:lnTo>
                    <a:pt x="201295" y="167411"/>
                  </a:lnTo>
                  <a:lnTo>
                    <a:pt x="202069" y="162712"/>
                  </a:lnTo>
                  <a:lnTo>
                    <a:pt x="202069" y="160756"/>
                  </a:lnTo>
                  <a:close/>
                </a:path>
                <a:path w="351154" h="241300">
                  <a:moveTo>
                    <a:pt x="202666" y="184073"/>
                  </a:moveTo>
                  <a:lnTo>
                    <a:pt x="202476" y="183286"/>
                  </a:lnTo>
                  <a:lnTo>
                    <a:pt x="202082" y="183286"/>
                  </a:lnTo>
                  <a:lnTo>
                    <a:pt x="201498" y="183286"/>
                  </a:lnTo>
                  <a:lnTo>
                    <a:pt x="201295" y="183870"/>
                  </a:lnTo>
                  <a:lnTo>
                    <a:pt x="200710" y="185445"/>
                  </a:lnTo>
                  <a:lnTo>
                    <a:pt x="200317" y="187198"/>
                  </a:lnTo>
                  <a:lnTo>
                    <a:pt x="199923" y="188772"/>
                  </a:lnTo>
                  <a:lnTo>
                    <a:pt x="201295" y="188963"/>
                  </a:lnTo>
                  <a:lnTo>
                    <a:pt x="202666" y="189166"/>
                  </a:lnTo>
                  <a:lnTo>
                    <a:pt x="202666" y="184073"/>
                  </a:lnTo>
                  <a:close/>
                </a:path>
                <a:path w="351154" h="241300">
                  <a:moveTo>
                    <a:pt x="204228" y="206971"/>
                  </a:moveTo>
                  <a:lnTo>
                    <a:pt x="204038" y="205994"/>
                  </a:lnTo>
                  <a:lnTo>
                    <a:pt x="203644" y="205016"/>
                  </a:lnTo>
                  <a:lnTo>
                    <a:pt x="203060" y="204038"/>
                  </a:lnTo>
                  <a:lnTo>
                    <a:pt x="203441" y="206387"/>
                  </a:lnTo>
                  <a:lnTo>
                    <a:pt x="203644" y="207556"/>
                  </a:lnTo>
                  <a:lnTo>
                    <a:pt x="204228" y="206971"/>
                  </a:lnTo>
                  <a:close/>
                </a:path>
                <a:path w="351154" h="241300">
                  <a:moveTo>
                    <a:pt x="204279" y="186156"/>
                  </a:moveTo>
                  <a:lnTo>
                    <a:pt x="204228" y="186283"/>
                  </a:lnTo>
                  <a:lnTo>
                    <a:pt x="204038" y="186537"/>
                  </a:lnTo>
                  <a:lnTo>
                    <a:pt x="204228" y="186537"/>
                  </a:lnTo>
                  <a:lnTo>
                    <a:pt x="204279" y="186156"/>
                  </a:lnTo>
                  <a:close/>
                </a:path>
                <a:path w="351154" h="241300">
                  <a:moveTo>
                    <a:pt x="204431" y="138036"/>
                  </a:moveTo>
                  <a:lnTo>
                    <a:pt x="203644" y="136677"/>
                  </a:lnTo>
                  <a:lnTo>
                    <a:pt x="198551" y="132359"/>
                  </a:lnTo>
                  <a:lnTo>
                    <a:pt x="193471" y="128257"/>
                  </a:lnTo>
                  <a:lnTo>
                    <a:pt x="188569" y="127076"/>
                  </a:lnTo>
                  <a:lnTo>
                    <a:pt x="194246" y="130797"/>
                  </a:lnTo>
                  <a:lnTo>
                    <a:pt x="199339" y="136677"/>
                  </a:lnTo>
                  <a:lnTo>
                    <a:pt x="202869" y="137845"/>
                  </a:lnTo>
                  <a:lnTo>
                    <a:pt x="204038" y="138430"/>
                  </a:lnTo>
                  <a:lnTo>
                    <a:pt x="204431" y="138036"/>
                  </a:lnTo>
                  <a:close/>
                </a:path>
                <a:path w="351154" h="241300">
                  <a:moveTo>
                    <a:pt x="206768" y="161544"/>
                  </a:moveTo>
                  <a:lnTo>
                    <a:pt x="205790" y="158610"/>
                  </a:lnTo>
                  <a:lnTo>
                    <a:pt x="205206" y="158610"/>
                  </a:lnTo>
                  <a:lnTo>
                    <a:pt x="204812" y="158419"/>
                  </a:lnTo>
                  <a:lnTo>
                    <a:pt x="205003" y="161150"/>
                  </a:lnTo>
                  <a:lnTo>
                    <a:pt x="204622" y="164096"/>
                  </a:lnTo>
                  <a:lnTo>
                    <a:pt x="204228" y="166839"/>
                  </a:lnTo>
                  <a:lnTo>
                    <a:pt x="203835" y="169189"/>
                  </a:lnTo>
                  <a:lnTo>
                    <a:pt x="205003" y="169570"/>
                  </a:lnTo>
                  <a:lnTo>
                    <a:pt x="205790" y="167220"/>
                  </a:lnTo>
                  <a:lnTo>
                    <a:pt x="206375" y="164287"/>
                  </a:lnTo>
                  <a:lnTo>
                    <a:pt x="206768" y="161544"/>
                  </a:lnTo>
                  <a:close/>
                </a:path>
                <a:path w="351154" h="241300">
                  <a:moveTo>
                    <a:pt x="208737" y="140995"/>
                  </a:moveTo>
                  <a:lnTo>
                    <a:pt x="208343" y="140398"/>
                  </a:lnTo>
                  <a:lnTo>
                    <a:pt x="207365" y="139814"/>
                  </a:lnTo>
                  <a:lnTo>
                    <a:pt x="206387" y="139230"/>
                  </a:lnTo>
                  <a:lnTo>
                    <a:pt x="205600" y="139026"/>
                  </a:lnTo>
                  <a:lnTo>
                    <a:pt x="205409" y="139230"/>
                  </a:lnTo>
                  <a:lnTo>
                    <a:pt x="205206" y="139420"/>
                  </a:lnTo>
                  <a:lnTo>
                    <a:pt x="205803" y="140208"/>
                  </a:lnTo>
                  <a:lnTo>
                    <a:pt x="206578" y="140792"/>
                  </a:lnTo>
                  <a:lnTo>
                    <a:pt x="207556" y="141376"/>
                  </a:lnTo>
                  <a:lnTo>
                    <a:pt x="208343" y="141579"/>
                  </a:lnTo>
                  <a:lnTo>
                    <a:pt x="208534" y="141185"/>
                  </a:lnTo>
                  <a:lnTo>
                    <a:pt x="208737" y="140995"/>
                  </a:lnTo>
                  <a:close/>
                </a:path>
                <a:path w="351154" h="241300">
                  <a:moveTo>
                    <a:pt x="213677" y="213601"/>
                  </a:moveTo>
                  <a:lnTo>
                    <a:pt x="213436" y="213842"/>
                  </a:lnTo>
                  <a:lnTo>
                    <a:pt x="213626" y="213715"/>
                  </a:lnTo>
                  <a:close/>
                </a:path>
                <a:path w="351154" h="241300">
                  <a:moveTo>
                    <a:pt x="213829" y="213334"/>
                  </a:moveTo>
                  <a:lnTo>
                    <a:pt x="213677" y="213601"/>
                  </a:lnTo>
                  <a:lnTo>
                    <a:pt x="213829" y="213461"/>
                  </a:lnTo>
                  <a:lnTo>
                    <a:pt x="213829" y="213334"/>
                  </a:lnTo>
                  <a:close/>
                </a:path>
                <a:path w="351154" h="241300">
                  <a:moveTo>
                    <a:pt x="230085" y="187426"/>
                  </a:moveTo>
                  <a:lnTo>
                    <a:pt x="229692" y="183362"/>
                  </a:lnTo>
                  <a:lnTo>
                    <a:pt x="226555" y="180441"/>
                  </a:lnTo>
                  <a:lnTo>
                    <a:pt x="223024" y="177520"/>
                  </a:lnTo>
                  <a:lnTo>
                    <a:pt x="221932" y="175869"/>
                  </a:lnTo>
                  <a:lnTo>
                    <a:pt x="221018" y="174472"/>
                  </a:lnTo>
                  <a:lnTo>
                    <a:pt x="220687" y="173964"/>
                  </a:lnTo>
                  <a:lnTo>
                    <a:pt x="219837" y="170408"/>
                  </a:lnTo>
                  <a:lnTo>
                    <a:pt x="219748" y="169646"/>
                  </a:lnTo>
                  <a:lnTo>
                    <a:pt x="222046" y="164185"/>
                  </a:lnTo>
                  <a:lnTo>
                    <a:pt x="221068" y="159994"/>
                  </a:lnTo>
                  <a:lnTo>
                    <a:pt x="218719" y="156692"/>
                  </a:lnTo>
                  <a:lnTo>
                    <a:pt x="218325" y="152628"/>
                  </a:lnTo>
                  <a:lnTo>
                    <a:pt x="218135" y="150469"/>
                  </a:lnTo>
                  <a:lnTo>
                    <a:pt x="217347" y="144754"/>
                  </a:lnTo>
                  <a:lnTo>
                    <a:pt x="214807" y="142849"/>
                  </a:lnTo>
                  <a:lnTo>
                    <a:pt x="211086" y="143992"/>
                  </a:lnTo>
                  <a:lnTo>
                    <a:pt x="206095" y="144983"/>
                  </a:lnTo>
                  <a:lnTo>
                    <a:pt x="206095" y="149593"/>
                  </a:lnTo>
                  <a:lnTo>
                    <a:pt x="204622" y="148310"/>
                  </a:lnTo>
                  <a:lnTo>
                    <a:pt x="205016" y="148310"/>
                  </a:lnTo>
                  <a:lnTo>
                    <a:pt x="205803" y="148691"/>
                  </a:lnTo>
                  <a:lnTo>
                    <a:pt x="206095" y="149593"/>
                  </a:lnTo>
                  <a:lnTo>
                    <a:pt x="206095" y="144983"/>
                  </a:lnTo>
                  <a:lnTo>
                    <a:pt x="200126" y="146151"/>
                  </a:lnTo>
                  <a:lnTo>
                    <a:pt x="191655" y="147421"/>
                  </a:lnTo>
                  <a:lnTo>
                    <a:pt x="183832" y="148183"/>
                  </a:lnTo>
                  <a:lnTo>
                    <a:pt x="176568" y="148310"/>
                  </a:lnTo>
                  <a:lnTo>
                    <a:pt x="169773" y="148056"/>
                  </a:lnTo>
                  <a:lnTo>
                    <a:pt x="171526" y="151104"/>
                  </a:lnTo>
                  <a:lnTo>
                    <a:pt x="172516" y="151231"/>
                  </a:lnTo>
                  <a:lnTo>
                    <a:pt x="173291" y="151231"/>
                  </a:lnTo>
                  <a:lnTo>
                    <a:pt x="174269" y="151485"/>
                  </a:lnTo>
                  <a:lnTo>
                    <a:pt x="177596" y="154914"/>
                  </a:lnTo>
                  <a:lnTo>
                    <a:pt x="177990" y="155549"/>
                  </a:lnTo>
                  <a:lnTo>
                    <a:pt x="177800" y="154914"/>
                  </a:lnTo>
                  <a:lnTo>
                    <a:pt x="176428" y="151866"/>
                  </a:lnTo>
                  <a:lnTo>
                    <a:pt x="176237" y="151231"/>
                  </a:lnTo>
                  <a:lnTo>
                    <a:pt x="178574" y="151485"/>
                  </a:lnTo>
                  <a:lnTo>
                    <a:pt x="177596" y="151485"/>
                  </a:lnTo>
                  <a:lnTo>
                    <a:pt x="177800" y="151612"/>
                  </a:lnTo>
                  <a:lnTo>
                    <a:pt x="178193" y="152247"/>
                  </a:lnTo>
                  <a:lnTo>
                    <a:pt x="182308" y="154406"/>
                  </a:lnTo>
                  <a:lnTo>
                    <a:pt x="182689" y="154914"/>
                  </a:lnTo>
                  <a:lnTo>
                    <a:pt x="182499" y="154406"/>
                  </a:lnTo>
                  <a:lnTo>
                    <a:pt x="181711" y="153009"/>
                  </a:lnTo>
                  <a:lnTo>
                    <a:pt x="181597" y="152628"/>
                  </a:lnTo>
                  <a:lnTo>
                    <a:pt x="181521" y="152247"/>
                  </a:lnTo>
                  <a:lnTo>
                    <a:pt x="182308" y="152374"/>
                  </a:lnTo>
                  <a:lnTo>
                    <a:pt x="182689" y="152374"/>
                  </a:lnTo>
                  <a:lnTo>
                    <a:pt x="184848" y="154787"/>
                  </a:lnTo>
                  <a:lnTo>
                    <a:pt x="185826" y="154914"/>
                  </a:lnTo>
                  <a:lnTo>
                    <a:pt x="187591" y="155295"/>
                  </a:lnTo>
                  <a:lnTo>
                    <a:pt x="187464" y="154533"/>
                  </a:lnTo>
                  <a:lnTo>
                    <a:pt x="187553" y="153644"/>
                  </a:lnTo>
                  <a:lnTo>
                    <a:pt x="187667" y="153390"/>
                  </a:lnTo>
                  <a:lnTo>
                    <a:pt x="187731" y="153009"/>
                  </a:lnTo>
                  <a:lnTo>
                    <a:pt x="187464" y="152247"/>
                  </a:lnTo>
                  <a:lnTo>
                    <a:pt x="187388" y="151993"/>
                  </a:lnTo>
                  <a:lnTo>
                    <a:pt x="188175" y="151993"/>
                  </a:lnTo>
                  <a:lnTo>
                    <a:pt x="187782" y="151612"/>
                  </a:lnTo>
                  <a:lnTo>
                    <a:pt x="188569" y="151612"/>
                  </a:lnTo>
                  <a:lnTo>
                    <a:pt x="189738" y="153771"/>
                  </a:lnTo>
                  <a:lnTo>
                    <a:pt x="192684" y="155295"/>
                  </a:lnTo>
                  <a:lnTo>
                    <a:pt x="194056" y="156946"/>
                  </a:lnTo>
                  <a:lnTo>
                    <a:pt x="195033" y="155803"/>
                  </a:lnTo>
                  <a:lnTo>
                    <a:pt x="192290" y="152247"/>
                  </a:lnTo>
                  <a:lnTo>
                    <a:pt x="191058" y="151612"/>
                  </a:lnTo>
                  <a:lnTo>
                    <a:pt x="190334" y="151231"/>
                  </a:lnTo>
                  <a:lnTo>
                    <a:pt x="191109" y="151231"/>
                  </a:lnTo>
                  <a:lnTo>
                    <a:pt x="191312" y="151104"/>
                  </a:lnTo>
                  <a:lnTo>
                    <a:pt x="192087" y="151104"/>
                  </a:lnTo>
                  <a:lnTo>
                    <a:pt x="193662" y="152247"/>
                  </a:lnTo>
                  <a:lnTo>
                    <a:pt x="197573" y="154025"/>
                  </a:lnTo>
                  <a:lnTo>
                    <a:pt x="198551" y="156565"/>
                  </a:lnTo>
                  <a:lnTo>
                    <a:pt x="198882" y="154533"/>
                  </a:lnTo>
                  <a:lnTo>
                    <a:pt x="198945" y="153644"/>
                  </a:lnTo>
                  <a:lnTo>
                    <a:pt x="196824" y="151104"/>
                  </a:lnTo>
                  <a:lnTo>
                    <a:pt x="196405" y="150596"/>
                  </a:lnTo>
                  <a:lnTo>
                    <a:pt x="198158" y="150596"/>
                  </a:lnTo>
                  <a:lnTo>
                    <a:pt x="199732" y="152247"/>
                  </a:lnTo>
                  <a:lnTo>
                    <a:pt x="201295" y="154787"/>
                  </a:lnTo>
                  <a:lnTo>
                    <a:pt x="202272" y="156946"/>
                  </a:lnTo>
                  <a:lnTo>
                    <a:pt x="202615" y="154787"/>
                  </a:lnTo>
                  <a:lnTo>
                    <a:pt x="202476" y="151612"/>
                  </a:lnTo>
                  <a:lnTo>
                    <a:pt x="201523" y="150596"/>
                  </a:lnTo>
                  <a:lnTo>
                    <a:pt x="200710" y="149707"/>
                  </a:lnTo>
                  <a:lnTo>
                    <a:pt x="201688" y="149707"/>
                  </a:lnTo>
                  <a:lnTo>
                    <a:pt x="205016" y="152247"/>
                  </a:lnTo>
                  <a:lnTo>
                    <a:pt x="204254" y="153136"/>
                  </a:lnTo>
                  <a:lnTo>
                    <a:pt x="204152" y="153771"/>
                  </a:lnTo>
                  <a:lnTo>
                    <a:pt x="205206" y="157073"/>
                  </a:lnTo>
                  <a:lnTo>
                    <a:pt x="205994" y="156184"/>
                  </a:lnTo>
                  <a:lnTo>
                    <a:pt x="206349" y="150355"/>
                  </a:lnTo>
                  <a:lnTo>
                    <a:pt x="206387" y="149834"/>
                  </a:lnTo>
                  <a:lnTo>
                    <a:pt x="206438" y="150596"/>
                  </a:lnTo>
                  <a:lnTo>
                    <a:pt x="208292" y="156184"/>
                  </a:lnTo>
                  <a:lnTo>
                    <a:pt x="208419" y="164185"/>
                  </a:lnTo>
                  <a:lnTo>
                    <a:pt x="207759" y="169646"/>
                  </a:lnTo>
                  <a:lnTo>
                    <a:pt x="209905" y="165201"/>
                  </a:lnTo>
                  <a:lnTo>
                    <a:pt x="209778" y="153136"/>
                  </a:lnTo>
                  <a:lnTo>
                    <a:pt x="209715" y="150469"/>
                  </a:lnTo>
                  <a:lnTo>
                    <a:pt x="210299" y="150469"/>
                  </a:lnTo>
                  <a:lnTo>
                    <a:pt x="211658" y="156946"/>
                  </a:lnTo>
                  <a:lnTo>
                    <a:pt x="211759" y="161391"/>
                  </a:lnTo>
                  <a:lnTo>
                    <a:pt x="211670" y="164312"/>
                  </a:lnTo>
                  <a:lnTo>
                    <a:pt x="210502" y="170408"/>
                  </a:lnTo>
                  <a:lnTo>
                    <a:pt x="212852" y="166344"/>
                  </a:lnTo>
                  <a:lnTo>
                    <a:pt x="213436" y="159994"/>
                  </a:lnTo>
                  <a:lnTo>
                    <a:pt x="213829" y="152628"/>
                  </a:lnTo>
                  <a:lnTo>
                    <a:pt x="214223" y="153390"/>
                  </a:lnTo>
                  <a:lnTo>
                    <a:pt x="214680" y="154152"/>
                  </a:lnTo>
                  <a:lnTo>
                    <a:pt x="214998" y="154787"/>
                  </a:lnTo>
                  <a:lnTo>
                    <a:pt x="214998" y="161391"/>
                  </a:lnTo>
                  <a:lnTo>
                    <a:pt x="211874" y="174345"/>
                  </a:lnTo>
                  <a:lnTo>
                    <a:pt x="211480" y="174345"/>
                  </a:lnTo>
                  <a:lnTo>
                    <a:pt x="210693" y="174726"/>
                  </a:lnTo>
                  <a:lnTo>
                    <a:pt x="210591" y="172186"/>
                  </a:lnTo>
                  <a:lnTo>
                    <a:pt x="210502" y="171043"/>
                  </a:lnTo>
                  <a:lnTo>
                    <a:pt x="210299" y="170662"/>
                  </a:lnTo>
                  <a:lnTo>
                    <a:pt x="210108" y="170789"/>
                  </a:lnTo>
                  <a:lnTo>
                    <a:pt x="209905" y="170789"/>
                  </a:lnTo>
                  <a:lnTo>
                    <a:pt x="209524" y="172186"/>
                  </a:lnTo>
                  <a:lnTo>
                    <a:pt x="209473" y="173202"/>
                  </a:lnTo>
                  <a:lnTo>
                    <a:pt x="209384" y="173710"/>
                  </a:lnTo>
                  <a:lnTo>
                    <a:pt x="209321" y="175361"/>
                  </a:lnTo>
                  <a:lnTo>
                    <a:pt x="208927" y="175742"/>
                  </a:lnTo>
                  <a:lnTo>
                    <a:pt x="208546" y="175742"/>
                  </a:lnTo>
                  <a:lnTo>
                    <a:pt x="208153" y="175869"/>
                  </a:lnTo>
                  <a:lnTo>
                    <a:pt x="208102" y="174980"/>
                  </a:lnTo>
                  <a:lnTo>
                    <a:pt x="207797" y="174091"/>
                  </a:lnTo>
                  <a:lnTo>
                    <a:pt x="207683" y="173202"/>
                  </a:lnTo>
                  <a:lnTo>
                    <a:pt x="207556" y="172948"/>
                  </a:lnTo>
                  <a:lnTo>
                    <a:pt x="207365" y="173202"/>
                  </a:lnTo>
                  <a:lnTo>
                    <a:pt x="207175" y="173202"/>
                  </a:lnTo>
                  <a:lnTo>
                    <a:pt x="206971" y="173710"/>
                  </a:lnTo>
                  <a:lnTo>
                    <a:pt x="206971" y="176504"/>
                  </a:lnTo>
                  <a:lnTo>
                    <a:pt x="206387" y="176631"/>
                  </a:lnTo>
                  <a:lnTo>
                    <a:pt x="205994" y="176885"/>
                  </a:lnTo>
                  <a:lnTo>
                    <a:pt x="205409" y="177139"/>
                  </a:lnTo>
                  <a:lnTo>
                    <a:pt x="205206" y="176123"/>
                  </a:lnTo>
                  <a:lnTo>
                    <a:pt x="204825" y="174980"/>
                  </a:lnTo>
                  <a:lnTo>
                    <a:pt x="204622" y="175107"/>
                  </a:lnTo>
                  <a:lnTo>
                    <a:pt x="204431" y="175107"/>
                  </a:lnTo>
                  <a:lnTo>
                    <a:pt x="204343" y="175742"/>
                  </a:lnTo>
                  <a:lnTo>
                    <a:pt x="204228" y="177647"/>
                  </a:lnTo>
                  <a:lnTo>
                    <a:pt x="203454" y="178028"/>
                  </a:lnTo>
                  <a:lnTo>
                    <a:pt x="203060" y="178028"/>
                  </a:lnTo>
                  <a:lnTo>
                    <a:pt x="202666" y="176123"/>
                  </a:lnTo>
                  <a:lnTo>
                    <a:pt x="202476" y="175361"/>
                  </a:lnTo>
                  <a:lnTo>
                    <a:pt x="202272" y="174726"/>
                  </a:lnTo>
                  <a:lnTo>
                    <a:pt x="202082" y="174345"/>
                  </a:lnTo>
                  <a:lnTo>
                    <a:pt x="201688" y="174345"/>
                  </a:lnTo>
                  <a:lnTo>
                    <a:pt x="201625" y="174472"/>
                  </a:lnTo>
                  <a:lnTo>
                    <a:pt x="201498" y="178663"/>
                  </a:lnTo>
                  <a:lnTo>
                    <a:pt x="201104" y="178790"/>
                  </a:lnTo>
                  <a:lnTo>
                    <a:pt x="200901" y="178790"/>
                  </a:lnTo>
                  <a:lnTo>
                    <a:pt x="200507" y="179044"/>
                  </a:lnTo>
                  <a:lnTo>
                    <a:pt x="200317" y="178790"/>
                  </a:lnTo>
                  <a:lnTo>
                    <a:pt x="200190" y="178028"/>
                  </a:lnTo>
                  <a:lnTo>
                    <a:pt x="199923" y="177139"/>
                  </a:lnTo>
                  <a:lnTo>
                    <a:pt x="198945" y="175488"/>
                  </a:lnTo>
                  <a:lnTo>
                    <a:pt x="198678" y="175742"/>
                  </a:lnTo>
                  <a:lnTo>
                    <a:pt x="198602" y="176250"/>
                  </a:lnTo>
                  <a:lnTo>
                    <a:pt x="198704" y="176504"/>
                  </a:lnTo>
                  <a:lnTo>
                    <a:pt x="198793" y="178028"/>
                  </a:lnTo>
                  <a:lnTo>
                    <a:pt x="199047" y="178790"/>
                  </a:lnTo>
                  <a:lnTo>
                    <a:pt x="199136" y="179171"/>
                  </a:lnTo>
                  <a:lnTo>
                    <a:pt x="199339" y="179425"/>
                  </a:lnTo>
                  <a:lnTo>
                    <a:pt x="198945" y="179679"/>
                  </a:lnTo>
                  <a:lnTo>
                    <a:pt x="198755" y="179679"/>
                  </a:lnTo>
                  <a:lnTo>
                    <a:pt x="198361" y="179806"/>
                  </a:lnTo>
                  <a:lnTo>
                    <a:pt x="197967" y="178282"/>
                  </a:lnTo>
                  <a:lnTo>
                    <a:pt x="196989" y="176885"/>
                  </a:lnTo>
                  <a:lnTo>
                    <a:pt x="196786" y="177139"/>
                  </a:lnTo>
                  <a:lnTo>
                    <a:pt x="196684" y="179679"/>
                  </a:lnTo>
                  <a:lnTo>
                    <a:pt x="196786" y="180187"/>
                  </a:lnTo>
                  <a:lnTo>
                    <a:pt x="196202" y="180441"/>
                  </a:lnTo>
                  <a:lnTo>
                    <a:pt x="195808" y="180568"/>
                  </a:lnTo>
                  <a:lnTo>
                    <a:pt x="195224" y="180822"/>
                  </a:lnTo>
                  <a:lnTo>
                    <a:pt x="195224" y="180441"/>
                  </a:lnTo>
                  <a:lnTo>
                    <a:pt x="195097" y="180187"/>
                  </a:lnTo>
                  <a:lnTo>
                    <a:pt x="194640" y="178282"/>
                  </a:lnTo>
                  <a:lnTo>
                    <a:pt x="194056" y="177139"/>
                  </a:lnTo>
                  <a:lnTo>
                    <a:pt x="193268" y="177520"/>
                  </a:lnTo>
                  <a:lnTo>
                    <a:pt x="193357" y="179171"/>
                  </a:lnTo>
                  <a:lnTo>
                    <a:pt x="193662" y="180441"/>
                  </a:lnTo>
                  <a:lnTo>
                    <a:pt x="193852" y="180568"/>
                  </a:lnTo>
                  <a:lnTo>
                    <a:pt x="193852" y="181203"/>
                  </a:lnTo>
                  <a:lnTo>
                    <a:pt x="193459" y="181203"/>
                  </a:lnTo>
                  <a:lnTo>
                    <a:pt x="192874" y="181330"/>
                  </a:lnTo>
                  <a:lnTo>
                    <a:pt x="192519" y="181559"/>
                  </a:lnTo>
                  <a:lnTo>
                    <a:pt x="192481" y="181203"/>
                  </a:lnTo>
                  <a:lnTo>
                    <a:pt x="192290" y="180568"/>
                  </a:lnTo>
                  <a:lnTo>
                    <a:pt x="192024" y="180060"/>
                  </a:lnTo>
                  <a:lnTo>
                    <a:pt x="191503" y="178790"/>
                  </a:lnTo>
                  <a:lnTo>
                    <a:pt x="190919" y="178028"/>
                  </a:lnTo>
                  <a:lnTo>
                    <a:pt x="190334" y="178409"/>
                  </a:lnTo>
                  <a:lnTo>
                    <a:pt x="190487" y="179425"/>
                  </a:lnTo>
                  <a:lnTo>
                    <a:pt x="190588" y="179806"/>
                  </a:lnTo>
                  <a:lnTo>
                    <a:pt x="191312" y="181203"/>
                  </a:lnTo>
                  <a:lnTo>
                    <a:pt x="191312" y="181584"/>
                  </a:lnTo>
                  <a:lnTo>
                    <a:pt x="191503" y="181838"/>
                  </a:lnTo>
                  <a:lnTo>
                    <a:pt x="191897" y="182600"/>
                  </a:lnTo>
                  <a:lnTo>
                    <a:pt x="192290" y="182981"/>
                  </a:lnTo>
                  <a:lnTo>
                    <a:pt x="192481" y="182981"/>
                  </a:lnTo>
                  <a:lnTo>
                    <a:pt x="192684" y="182727"/>
                  </a:lnTo>
                  <a:lnTo>
                    <a:pt x="192532" y="181584"/>
                  </a:lnTo>
                  <a:lnTo>
                    <a:pt x="194056" y="181584"/>
                  </a:lnTo>
                  <a:lnTo>
                    <a:pt x="194449" y="182346"/>
                  </a:lnTo>
                  <a:lnTo>
                    <a:pt x="194830" y="182981"/>
                  </a:lnTo>
                  <a:lnTo>
                    <a:pt x="195033" y="182727"/>
                  </a:lnTo>
                  <a:lnTo>
                    <a:pt x="195224" y="182727"/>
                  </a:lnTo>
                  <a:lnTo>
                    <a:pt x="195376" y="182346"/>
                  </a:lnTo>
                  <a:lnTo>
                    <a:pt x="195275" y="181584"/>
                  </a:lnTo>
                  <a:lnTo>
                    <a:pt x="195224" y="181330"/>
                  </a:lnTo>
                  <a:lnTo>
                    <a:pt x="195808" y="181203"/>
                  </a:lnTo>
                  <a:lnTo>
                    <a:pt x="196405" y="181203"/>
                  </a:lnTo>
                  <a:lnTo>
                    <a:pt x="196989" y="180949"/>
                  </a:lnTo>
                  <a:lnTo>
                    <a:pt x="197053" y="181330"/>
                  </a:lnTo>
                  <a:lnTo>
                    <a:pt x="197180" y="182981"/>
                  </a:lnTo>
                  <a:lnTo>
                    <a:pt x="198158" y="182600"/>
                  </a:lnTo>
                  <a:lnTo>
                    <a:pt x="198945" y="182219"/>
                  </a:lnTo>
                  <a:lnTo>
                    <a:pt x="198818" y="181203"/>
                  </a:lnTo>
                  <a:lnTo>
                    <a:pt x="198767" y="180949"/>
                  </a:lnTo>
                  <a:lnTo>
                    <a:pt x="198755" y="180822"/>
                  </a:lnTo>
                  <a:lnTo>
                    <a:pt x="198945" y="180822"/>
                  </a:lnTo>
                  <a:lnTo>
                    <a:pt x="199339" y="180568"/>
                  </a:lnTo>
                  <a:lnTo>
                    <a:pt x="199732" y="180568"/>
                  </a:lnTo>
                  <a:lnTo>
                    <a:pt x="200507" y="181838"/>
                  </a:lnTo>
                  <a:lnTo>
                    <a:pt x="200710" y="181838"/>
                  </a:lnTo>
                  <a:lnTo>
                    <a:pt x="200901" y="181584"/>
                  </a:lnTo>
                  <a:lnTo>
                    <a:pt x="200787" y="180822"/>
                  </a:lnTo>
                  <a:lnTo>
                    <a:pt x="200710" y="180568"/>
                  </a:lnTo>
                  <a:lnTo>
                    <a:pt x="200710" y="180441"/>
                  </a:lnTo>
                  <a:lnTo>
                    <a:pt x="201104" y="180187"/>
                  </a:lnTo>
                  <a:lnTo>
                    <a:pt x="201688" y="180187"/>
                  </a:lnTo>
                  <a:lnTo>
                    <a:pt x="201879" y="180441"/>
                  </a:lnTo>
                  <a:lnTo>
                    <a:pt x="201879" y="180822"/>
                  </a:lnTo>
                  <a:lnTo>
                    <a:pt x="202082" y="180949"/>
                  </a:lnTo>
                  <a:lnTo>
                    <a:pt x="202082" y="181584"/>
                  </a:lnTo>
                  <a:lnTo>
                    <a:pt x="202272" y="181965"/>
                  </a:lnTo>
                  <a:lnTo>
                    <a:pt x="202857" y="181965"/>
                  </a:lnTo>
                  <a:lnTo>
                    <a:pt x="202907" y="181203"/>
                  </a:lnTo>
                  <a:lnTo>
                    <a:pt x="203009" y="180949"/>
                  </a:lnTo>
                  <a:lnTo>
                    <a:pt x="203060" y="180187"/>
                  </a:lnTo>
                  <a:lnTo>
                    <a:pt x="203060" y="180060"/>
                  </a:lnTo>
                  <a:lnTo>
                    <a:pt x="203454" y="179806"/>
                  </a:lnTo>
                  <a:lnTo>
                    <a:pt x="204038" y="179806"/>
                  </a:lnTo>
                  <a:lnTo>
                    <a:pt x="204431" y="179679"/>
                  </a:lnTo>
                  <a:lnTo>
                    <a:pt x="204812" y="180441"/>
                  </a:lnTo>
                  <a:lnTo>
                    <a:pt x="204939" y="181330"/>
                  </a:lnTo>
                  <a:lnTo>
                    <a:pt x="204279" y="186156"/>
                  </a:lnTo>
                  <a:lnTo>
                    <a:pt x="205409" y="183362"/>
                  </a:lnTo>
                  <a:lnTo>
                    <a:pt x="205511" y="182727"/>
                  </a:lnTo>
                  <a:lnTo>
                    <a:pt x="205600" y="179425"/>
                  </a:lnTo>
                  <a:lnTo>
                    <a:pt x="206197" y="179171"/>
                  </a:lnTo>
                  <a:lnTo>
                    <a:pt x="206578" y="179044"/>
                  </a:lnTo>
                  <a:lnTo>
                    <a:pt x="207175" y="178790"/>
                  </a:lnTo>
                  <a:lnTo>
                    <a:pt x="207048" y="181838"/>
                  </a:lnTo>
                  <a:lnTo>
                    <a:pt x="205994" y="184124"/>
                  </a:lnTo>
                  <a:lnTo>
                    <a:pt x="206197" y="186918"/>
                  </a:lnTo>
                  <a:lnTo>
                    <a:pt x="208546" y="183743"/>
                  </a:lnTo>
                  <a:lnTo>
                    <a:pt x="208432" y="180060"/>
                  </a:lnTo>
                  <a:lnTo>
                    <a:pt x="208343" y="178663"/>
                  </a:lnTo>
                  <a:lnTo>
                    <a:pt x="208737" y="178663"/>
                  </a:lnTo>
                  <a:lnTo>
                    <a:pt x="209130" y="178409"/>
                  </a:lnTo>
                  <a:lnTo>
                    <a:pt x="209715" y="178282"/>
                  </a:lnTo>
                  <a:lnTo>
                    <a:pt x="209753" y="179044"/>
                  </a:lnTo>
                  <a:lnTo>
                    <a:pt x="209981" y="180441"/>
                  </a:lnTo>
                  <a:lnTo>
                    <a:pt x="210070" y="181330"/>
                  </a:lnTo>
                  <a:lnTo>
                    <a:pt x="209321" y="184378"/>
                  </a:lnTo>
                  <a:lnTo>
                    <a:pt x="211277" y="182600"/>
                  </a:lnTo>
                  <a:lnTo>
                    <a:pt x="211493" y="180822"/>
                  </a:lnTo>
                  <a:lnTo>
                    <a:pt x="211988" y="178282"/>
                  </a:lnTo>
                  <a:lnTo>
                    <a:pt x="212039" y="178028"/>
                  </a:lnTo>
                  <a:lnTo>
                    <a:pt x="212204" y="177139"/>
                  </a:lnTo>
                  <a:lnTo>
                    <a:pt x="212458" y="175869"/>
                  </a:lnTo>
                  <a:lnTo>
                    <a:pt x="213626" y="175869"/>
                  </a:lnTo>
                  <a:lnTo>
                    <a:pt x="212852" y="182981"/>
                  </a:lnTo>
                  <a:lnTo>
                    <a:pt x="214223" y="181584"/>
                  </a:lnTo>
                  <a:lnTo>
                    <a:pt x="215112" y="179044"/>
                  </a:lnTo>
                  <a:lnTo>
                    <a:pt x="215226" y="178409"/>
                  </a:lnTo>
                  <a:lnTo>
                    <a:pt x="215569" y="174726"/>
                  </a:lnTo>
                  <a:lnTo>
                    <a:pt x="215595" y="174472"/>
                  </a:lnTo>
                  <a:lnTo>
                    <a:pt x="216179" y="174980"/>
                  </a:lnTo>
                  <a:lnTo>
                    <a:pt x="216230" y="175361"/>
                  </a:lnTo>
                  <a:lnTo>
                    <a:pt x="216331" y="176504"/>
                  </a:lnTo>
                  <a:lnTo>
                    <a:pt x="215976" y="179425"/>
                  </a:lnTo>
                  <a:lnTo>
                    <a:pt x="216763" y="179679"/>
                  </a:lnTo>
                  <a:lnTo>
                    <a:pt x="216865" y="178282"/>
                  </a:lnTo>
                  <a:lnTo>
                    <a:pt x="217551" y="175869"/>
                  </a:lnTo>
                  <a:lnTo>
                    <a:pt x="219989" y="182981"/>
                  </a:lnTo>
                  <a:lnTo>
                    <a:pt x="221272" y="186283"/>
                  </a:lnTo>
                  <a:lnTo>
                    <a:pt x="221462" y="191998"/>
                  </a:lnTo>
                  <a:lnTo>
                    <a:pt x="220294" y="193141"/>
                  </a:lnTo>
                  <a:lnTo>
                    <a:pt x="220522" y="191617"/>
                  </a:lnTo>
                  <a:lnTo>
                    <a:pt x="220510" y="189966"/>
                  </a:lnTo>
                  <a:lnTo>
                    <a:pt x="219697" y="187045"/>
                  </a:lnTo>
                  <a:lnTo>
                    <a:pt x="217741" y="183362"/>
                  </a:lnTo>
                  <a:lnTo>
                    <a:pt x="218338" y="187426"/>
                  </a:lnTo>
                  <a:lnTo>
                    <a:pt x="218922" y="191617"/>
                  </a:lnTo>
                  <a:lnTo>
                    <a:pt x="218922" y="194665"/>
                  </a:lnTo>
                  <a:lnTo>
                    <a:pt x="218719" y="194919"/>
                  </a:lnTo>
                  <a:lnTo>
                    <a:pt x="218325" y="195046"/>
                  </a:lnTo>
                  <a:lnTo>
                    <a:pt x="218325" y="195300"/>
                  </a:lnTo>
                  <a:lnTo>
                    <a:pt x="218135" y="192887"/>
                  </a:lnTo>
                  <a:lnTo>
                    <a:pt x="217157" y="189966"/>
                  </a:lnTo>
                  <a:lnTo>
                    <a:pt x="215595" y="187045"/>
                  </a:lnTo>
                  <a:lnTo>
                    <a:pt x="216128" y="189966"/>
                  </a:lnTo>
                  <a:lnTo>
                    <a:pt x="216573" y="193776"/>
                  </a:lnTo>
                  <a:lnTo>
                    <a:pt x="216763" y="196697"/>
                  </a:lnTo>
                  <a:lnTo>
                    <a:pt x="216369" y="197078"/>
                  </a:lnTo>
                  <a:lnTo>
                    <a:pt x="215976" y="197205"/>
                  </a:lnTo>
                  <a:lnTo>
                    <a:pt x="215595" y="197586"/>
                  </a:lnTo>
                  <a:lnTo>
                    <a:pt x="215493" y="195300"/>
                  </a:lnTo>
                  <a:lnTo>
                    <a:pt x="214617" y="192887"/>
                  </a:lnTo>
                  <a:lnTo>
                    <a:pt x="213245" y="190220"/>
                  </a:lnTo>
                  <a:lnTo>
                    <a:pt x="214020" y="196316"/>
                  </a:lnTo>
                  <a:lnTo>
                    <a:pt x="214223" y="198983"/>
                  </a:lnTo>
                  <a:lnTo>
                    <a:pt x="213626" y="199364"/>
                  </a:lnTo>
                  <a:lnTo>
                    <a:pt x="212648" y="200380"/>
                  </a:lnTo>
                  <a:lnTo>
                    <a:pt x="212267" y="198602"/>
                  </a:lnTo>
                  <a:lnTo>
                    <a:pt x="211670" y="196824"/>
                  </a:lnTo>
                  <a:lnTo>
                    <a:pt x="210693" y="195046"/>
                  </a:lnTo>
                  <a:lnTo>
                    <a:pt x="211061" y="197078"/>
                  </a:lnTo>
                  <a:lnTo>
                    <a:pt x="211480" y="201396"/>
                  </a:lnTo>
                  <a:lnTo>
                    <a:pt x="210896" y="201777"/>
                  </a:lnTo>
                  <a:lnTo>
                    <a:pt x="209715" y="202793"/>
                  </a:lnTo>
                  <a:lnTo>
                    <a:pt x="208927" y="200253"/>
                  </a:lnTo>
                  <a:lnTo>
                    <a:pt x="208153" y="198856"/>
                  </a:lnTo>
                  <a:lnTo>
                    <a:pt x="208737" y="203555"/>
                  </a:lnTo>
                  <a:lnTo>
                    <a:pt x="208343" y="203936"/>
                  </a:lnTo>
                  <a:lnTo>
                    <a:pt x="207759" y="204317"/>
                  </a:lnTo>
                  <a:lnTo>
                    <a:pt x="207365" y="204698"/>
                  </a:lnTo>
                  <a:lnTo>
                    <a:pt x="206578" y="202539"/>
                  </a:lnTo>
                  <a:lnTo>
                    <a:pt x="205994" y="201523"/>
                  </a:lnTo>
                  <a:lnTo>
                    <a:pt x="206565" y="205270"/>
                  </a:lnTo>
                  <a:lnTo>
                    <a:pt x="205016" y="206603"/>
                  </a:lnTo>
                  <a:lnTo>
                    <a:pt x="203060" y="208000"/>
                  </a:lnTo>
                  <a:lnTo>
                    <a:pt x="201295" y="209651"/>
                  </a:lnTo>
                  <a:lnTo>
                    <a:pt x="208622" y="205079"/>
                  </a:lnTo>
                  <a:lnTo>
                    <a:pt x="209232" y="204698"/>
                  </a:lnTo>
                  <a:lnTo>
                    <a:pt x="212293" y="202793"/>
                  </a:lnTo>
                  <a:lnTo>
                    <a:pt x="216154" y="200380"/>
                  </a:lnTo>
                  <a:lnTo>
                    <a:pt x="220637" y="197586"/>
                  </a:lnTo>
                  <a:lnTo>
                    <a:pt x="221462" y="197078"/>
                  </a:lnTo>
                  <a:lnTo>
                    <a:pt x="221272" y="198221"/>
                  </a:lnTo>
                  <a:lnTo>
                    <a:pt x="220878" y="199618"/>
                  </a:lnTo>
                  <a:lnTo>
                    <a:pt x="220294" y="201396"/>
                  </a:lnTo>
                  <a:lnTo>
                    <a:pt x="219900" y="200634"/>
                  </a:lnTo>
                  <a:lnTo>
                    <a:pt x="219113" y="199364"/>
                  </a:lnTo>
                  <a:lnTo>
                    <a:pt x="219290" y="200253"/>
                  </a:lnTo>
                  <a:lnTo>
                    <a:pt x="219405" y="200634"/>
                  </a:lnTo>
                  <a:lnTo>
                    <a:pt x="219697" y="201396"/>
                  </a:lnTo>
                  <a:lnTo>
                    <a:pt x="219798" y="202539"/>
                  </a:lnTo>
                  <a:lnTo>
                    <a:pt x="219506" y="203301"/>
                  </a:lnTo>
                  <a:lnTo>
                    <a:pt x="218325" y="205333"/>
                  </a:lnTo>
                  <a:lnTo>
                    <a:pt x="217551" y="203682"/>
                  </a:lnTo>
                  <a:lnTo>
                    <a:pt x="216966" y="202920"/>
                  </a:lnTo>
                  <a:lnTo>
                    <a:pt x="217347" y="204063"/>
                  </a:lnTo>
                  <a:lnTo>
                    <a:pt x="217551" y="205333"/>
                  </a:lnTo>
                  <a:lnTo>
                    <a:pt x="217944" y="206222"/>
                  </a:lnTo>
                  <a:lnTo>
                    <a:pt x="217551" y="206984"/>
                  </a:lnTo>
                  <a:lnTo>
                    <a:pt x="216966" y="207873"/>
                  </a:lnTo>
                  <a:lnTo>
                    <a:pt x="216573" y="208635"/>
                  </a:lnTo>
                  <a:lnTo>
                    <a:pt x="216179" y="207873"/>
                  </a:lnTo>
                  <a:lnTo>
                    <a:pt x="215785" y="207238"/>
                  </a:lnTo>
                  <a:lnTo>
                    <a:pt x="215392" y="206476"/>
                  </a:lnTo>
                  <a:lnTo>
                    <a:pt x="215976" y="209651"/>
                  </a:lnTo>
                  <a:lnTo>
                    <a:pt x="214223" y="212572"/>
                  </a:lnTo>
                  <a:lnTo>
                    <a:pt x="213829" y="211175"/>
                  </a:lnTo>
                  <a:lnTo>
                    <a:pt x="213245" y="210413"/>
                  </a:lnTo>
                  <a:lnTo>
                    <a:pt x="213829" y="213334"/>
                  </a:lnTo>
                  <a:lnTo>
                    <a:pt x="214223" y="213080"/>
                  </a:lnTo>
                  <a:lnTo>
                    <a:pt x="214223" y="212953"/>
                  </a:lnTo>
                  <a:lnTo>
                    <a:pt x="214490" y="212572"/>
                  </a:lnTo>
                  <a:lnTo>
                    <a:pt x="217322" y="208635"/>
                  </a:lnTo>
                  <a:lnTo>
                    <a:pt x="218325" y="207238"/>
                  </a:lnTo>
                  <a:lnTo>
                    <a:pt x="220002" y="205333"/>
                  </a:lnTo>
                  <a:lnTo>
                    <a:pt x="223024" y="201904"/>
                  </a:lnTo>
                  <a:lnTo>
                    <a:pt x="223215" y="201396"/>
                  </a:lnTo>
                  <a:lnTo>
                    <a:pt x="224878" y="197078"/>
                  </a:lnTo>
                  <a:lnTo>
                    <a:pt x="225577" y="195300"/>
                  </a:lnTo>
                  <a:lnTo>
                    <a:pt x="226364" y="193268"/>
                  </a:lnTo>
                  <a:lnTo>
                    <a:pt x="226441" y="193141"/>
                  </a:lnTo>
                  <a:lnTo>
                    <a:pt x="230085" y="187426"/>
                  </a:lnTo>
                  <a:close/>
                </a:path>
                <a:path w="351154" h="241300">
                  <a:moveTo>
                    <a:pt x="272376" y="30734"/>
                  </a:moveTo>
                  <a:lnTo>
                    <a:pt x="272173" y="30543"/>
                  </a:lnTo>
                  <a:lnTo>
                    <a:pt x="269240" y="26822"/>
                  </a:lnTo>
                  <a:lnTo>
                    <a:pt x="269049" y="26428"/>
                  </a:lnTo>
                  <a:lnTo>
                    <a:pt x="268655" y="26428"/>
                  </a:lnTo>
                  <a:lnTo>
                    <a:pt x="268452" y="26631"/>
                  </a:lnTo>
                  <a:lnTo>
                    <a:pt x="267677" y="27216"/>
                  </a:lnTo>
                  <a:lnTo>
                    <a:pt x="267284" y="27406"/>
                  </a:lnTo>
                  <a:lnTo>
                    <a:pt x="267284" y="27800"/>
                  </a:lnTo>
                  <a:lnTo>
                    <a:pt x="267474" y="28003"/>
                  </a:lnTo>
                  <a:lnTo>
                    <a:pt x="270611" y="31724"/>
                  </a:lnTo>
                  <a:lnTo>
                    <a:pt x="270802" y="32105"/>
                  </a:lnTo>
                  <a:lnTo>
                    <a:pt x="271195" y="32105"/>
                  </a:lnTo>
                  <a:lnTo>
                    <a:pt x="271399" y="31915"/>
                  </a:lnTo>
                  <a:lnTo>
                    <a:pt x="272173" y="31330"/>
                  </a:lnTo>
                  <a:lnTo>
                    <a:pt x="272376" y="31127"/>
                  </a:lnTo>
                  <a:lnTo>
                    <a:pt x="272376" y="30734"/>
                  </a:lnTo>
                  <a:close/>
                </a:path>
                <a:path w="351154" h="241300">
                  <a:moveTo>
                    <a:pt x="272567" y="38773"/>
                  </a:moveTo>
                  <a:lnTo>
                    <a:pt x="271983" y="37592"/>
                  </a:lnTo>
                  <a:lnTo>
                    <a:pt x="271399" y="36614"/>
                  </a:lnTo>
                  <a:lnTo>
                    <a:pt x="270611" y="36029"/>
                  </a:lnTo>
                  <a:lnTo>
                    <a:pt x="269824" y="36423"/>
                  </a:lnTo>
                  <a:lnTo>
                    <a:pt x="269938" y="37592"/>
                  </a:lnTo>
                  <a:lnTo>
                    <a:pt x="270421" y="38379"/>
                  </a:lnTo>
                  <a:lnTo>
                    <a:pt x="271005" y="39547"/>
                  </a:lnTo>
                  <a:lnTo>
                    <a:pt x="271792" y="40144"/>
                  </a:lnTo>
                  <a:lnTo>
                    <a:pt x="272567" y="39751"/>
                  </a:lnTo>
                  <a:lnTo>
                    <a:pt x="272567" y="38773"/>
                  </a:lnTo>
                  <a:close/>
                </a:path>
                <a:path w="351154" h="241300">
                  <a:moveTo>
                    <a:pt x="279031" y="9398"/>
                  </a:moveTo>
                  <a:lnTo>
                    <a:pt x="278638" y="2933"/>
                  </a:lnTo>
                  <a:lnTo>
                    <a:pt x="278638" y="0"/>
                  </a:lnTo>
                  <a:lnTo>
                    <a:pt x="276872" y="0"/>
                  </a:lnTo>
                  <a:lnTo>
                    <a:pt x="276745" y="9398"/>
                  </a:lnTo>
                  <a:lnTo>
                    <a:pt x="275894" y="15265"/>
                  </a:lnTo>
                  <a:lnTo>
                    <a:pt x="275717" y="22910"/>
                  </a:lnTo>
                  <a:lnTo>
                    <a:pt x="275704" y="25654"/>
                  </a:lnTo>
                  <a:lnTo>
                    <a:pt x="277469" y="23888"/>
                  </a:lnTo>
                  <a:lnTo>
                    <a:pt x="277469" y="22910"/>
                  </a:lnTo>
                  <a:lnTo>
                    <a:pt x="278333" y="15265"/>
                  </a:lnTo>
                  <a:lnTo>
                    <a:pt x="279031" y="9398"/>
                  </a:lnTo>
                  <a:close/>
                </a:path>
                <a:path w="351154" h="241300">
                  <a:moveTo>
                    <a:pt x="279615" y="32499"/>
                  </a:moveTo>
                  <a:lnTo>
                    <a:pt x="279031" y="30149"/>
                  </a:lnTo>
                  <a:lnTo>
                    <a:pt x="278638" y="28003"/>
                  </a:lnTo>
                  <a:lnTo>
                    <a:pt x="276872" y="26428"/>
                  </a:lnTo>
                  <a:lnTo>
                    <a:pt x="275513" y="26631"/>
                  </a:lnTo>
                  <a:lnTo>
                    <a:pt x="273939" y="27012"/>
                  </a:lnTo>
                  <a:lnTo>
                    <a:pt x="273151" y="28981"/>
                  </a:lnTo>
                  <a:lnTo>
                    <a:pt x="273545" y="31330"/>
                  </a:lnTo>
                  <a:lnTo>
                    <a:pt x="274142" y="33680"/>
                  </a:lnTo>
                  <a:lnTo>
                    <a:pt x="275704" y="35052"/>
                  </a:lnTo>
                  <a:lnTo>
                    <a:pt x="277266" y="34848"/>
                  </a:lnTo>
                  <a:lnTo>
                    <a:pt x="278638" y="34455"/>
                  </a:lnTo>
                  <a:lnTo>
                    <a:pt x="279615" y="32499"/>
                  </a:lnTo>
                  <a:close/>
                </a:path>
                <a:path w="351154" h="241300">
                  <a:moveTo>
                    <a:pt x="283146" y="50317"/>
                  </a:moveTo>
                  <a:lnTo>
                    <a:pt x="281965" y="43865"/>
                  </a:lnTo>
                  <a:lnTo>
                    <a:pt x="279819" y="38773"/>
                  </a:lnTo>
                  <a:lnTo>
                    <a:pt x="278447" y="35242"/>
                  </a:lnTo>
                  <a:lnTo>
                    <a:pt x="277266" y="35826"/>
                  </a:lnTo>
                  <a:lnTo>
                    <a:pt x="278053" y="39547"/>
                  </a:lnTo>
                  <a:lnTo>
                    <a:pt x="279425" y="45224"/>
                  </a:lnTo>
                  <a:lnTo>
                    <a:pt x="279615" y="51689"/>
                  </a:lnTo>
                  <a:lnTo>
                    <a:pt x="280403" y="58547"/>
                  </a:lnTo>
                  <a:lnTo>
                    <a:pt x="280593" y="61290"/>
                  </a:lnTo>
                  <a:lnTo>
                    <a:pt x="282943" y="61087"/>
                  </a:lnTo>
                  <a:lnTo>
                    <a:pt x="282943" y="58153"/>
                  </a:lnTo>
                  <a:lnTo>
                    <a:pt x="283146" y="50317"/>
                  </a:lnTo>
                  <a:close/>
                </a:path>
                <a:path w="351154" h="241300">
                  <a:moveTo>
                    <a:pt x="287642" y="56591"/>
                  </a:moveTo>
                  <a:lnTo>
                    <a:pt x="287451" y="56197"/>
                  </a:lnTo>
                  <a:lnTo>
                    <a:pt x="286664" y="56197"/>
                  </a:lnTo>
                  <a:lnTo>
                    <a:pt x="286473" y="56591"/>
                  </a:lnTo>
                  <a:lnTo>
                    <a:pt x="286473" y="57365"/>
                  </a:lnTo>
                  <a:lnTo>
                    <a:pt x="286664" y="57759"/>
                  </a:lnTo>
                  <a:lnTo>
                    <a:pt x="287451" y="57759"/>
                  </a:lnTo>
                  <a:lnTo>
                    <a:pt x="287642" y="57365"/>
                  </a:lnTo>
                  <a:lnTo>
                    <a:pt x="287642" y="56591"/>
                  </a:lnTo>
                  <a:close/>
                </a:path>
                <a:path w="351154" h="241300">
                  <a:moveTo>
                    <a:pt x="290588" y="41313"/>
                  </a:moveTo>
                  <a:lnTo>
                    <a:pt x="290385" y="40335"/>
                  </a:lnTo>
                  <a:lnTo>
                    <a:pt x="290004" y="39357"/>
                  </a:lnTo>
                  <a:lnTo>
                    <a:pt x="289407" y="38379"/>
                  </a:lnTo>
                  <a:lnTo>
                    <a:pt x="288632" y="37592"/>
                  </a:lnTo>
                  <a:lnTo>
                    <a:pt x="287845" y="37985"/>
                  </a:lnTo>
                  <a:lnTo>
                    <a:pt x="287959" y="39357"/>
                  </a:lnTo>
                  <a:lnTo>
                    <a:pt x="288429" y="40144"/>
                  </a:lnTo>
                  <a:lnTo>
                    <a:pt x="288823" y="41122"/>
                  </a:lnTo>
                  <a:lnTo>
                    <a:pt x="289610" y="41897"/>
                  </a:lnTo>
                  <a:lnTo>
                    <a:pt x="290004" y="41503"/>
                  </a:lnTo>
                  <a:lnTo>
                    <a:pt x="290588" y="41313"/>
                  </a:lnTo>
                  <a:close/>
                </a:path>
                <a:path w="351154" h="241300">
                  <a:moveTo>
                    <a:pt x="299008" y="37401"/>
                  </a:moveTo>
                  <a:lnTo>
                    <a:pt x="298805" y="36614"/>
                  </a:lnTo>
                  <a:lnTo>
                    <a:pt x="297434" y="37401"/>
                  </a:lnTo>
                  <a:lnTo>
                    <a:pt x="296659" y="39154"/>
                  </a:lnTo>
                  <a:lnTo>
                    <a:pt x="295681" y="36614"/>
                  </a:lnTo>
                  <a:lnTo>
                    <a:pt x="294106" y="36029"/>
                  </a:lnTo>
                  <a:lnTo>
                    <a:pt x="293992" y="36614"/>
                  </a:lnTo>
                  <a:lnTo>
                    <a:pt x="293941" y="37401"/>
                  </a:lnTo>
                  <a:lnTo>
                    <a:pt x="294170" y="40525"/>
                  </a:lnTo>
                  <a:lnTo>
                    <a:pt x="294309" y="42100"/>
                  </a:lnTo>
                  <a:lnTo>
                    <a:pt x="294500" y="43268"/>
                  </a:lnTo>
                  <a:lnTo>
                    <a:pt x="295681" y="43268"/>
                  </a:lnTo>
                  <a:lnTo>
                    <a:pt x="297053" y="40525"/>
                  </a:lnTo>
                  <a:lnTo>
                    <a:pt x="295871" y="48171"/>
                  </a:lnTo>
                  <a:lnTo>
                    <a:pt x="296659" y="51498"/>
                  </a:lnTo>
                  <a:lnTo>
                    <a:pt x="297243" y="49339"/>
                  </a:lnTo>
                  <a:lnTo>
                    <a:pt x="298030" y="48171"/>
                  </a:lnTo>
                  <a:lnTo>
                    <a:pt x="298386" y="40525"/>
                  </a:lnTo>
                  <a:lnTo>
                    <a:pt x="298424" y="39751"/>
                  </a:lnTo>
                  <a:lnTo>
                    <a:pt x="298564" y="39154"/>
                  </a:lnTo>
                  <a:lnTo>
                    <a:pt x="299008" y="37401"/>
                  </a:lnTo>
                  <a:close/>
                </a:path>
                <a:path w="351154" h="241300">
                  <a:moveTo>
                    <a:pt x="311924" y="27609"/>
                  </a:moveTo>
                  <a:lnTo>
                    <a:pt x="307619" y="35636"/>
                  </a:lnTo>
                  <a:lnTo>
                    <a:pt x="306641" y="35052"/>
                  </a:lnTo>
                  <a:lnTo>
                    <a:pt x="307276" y="33286"/>
                  </a:lnTo>
                  <a:lnTo>
                    <a:pt x="308203" y="30734"/>
                  </a:lnTo>
                  <a:lnTo>
                    <a:pt x="308991" y="27609"/>
                  </a:lnTo>
                  <a:lnTo>
                    <a:pt x="305473" y="33286"/>
                  </a:lnTo>
                  <a:lnTo>
                    <a:pt x="304482" y="32308"/>
                  </a:lnTo>
                  <a:lnTo>
                    <a:pt x="303707" y="32499"/>
                  </a:lnTo>
                  <a:lnTo>
                    <a:pt x="303123" y="34264"/>
                  </a:lnTo>
                  <a:lnTo>
                    <a:pt x="301752" y="37985"/>
                  </a:lnTo>
                  <a:lnTo>
                    <a:pt x="301040" y="41503"/>
                  </a:lnTo>
                  <a:lnTo>
                    <a:pt x="300939" y="42291"/>
                  </a:lnTo>
                  <a:lnTo>
                    <a:pt x="300774" y="45618"/>
                  </a:lnTo>
                  <a:lnTo>
                    <a:pt x="301155" y="47383"/>
                  </a:lnTo>
                  <a:lnTo>
                    <a:pt x="301752" y="46990"/>
                  </a:lnTo>
                  <a:lnTo>
                    <a:pt x="302526" y="44640"/>
                  </a:lnTo>
                  <a:lnTo>
                    <a:pt x="303504" y="39547"/>
                  </a:lnTo>
                  <a:lnTo>
                    <a:pt x="304482" y="42291"/>
                  </a:lnTo>
                  <a:lnTo>
                    <a:pt x="306641" y="41503"/>
                  </a:lnTo>
                  <a:lnTo>
                    <a:pt x="308203" y="39547"/>
                  </a:lnTo>
                  <a:lnTo>
                    <a:pt x="309778" y="37592"/>
                  </a:lnTo>
                  <a:lnTo>
                    <a:pt x="309994" y="35636"/>
                  </a:lnTo>
                  <a:lnTo>
                    <a:pt x="310172" y="34074"/>
                  </a:lnTo>
                  <a:lnTo>
                    <a:pt x="311924" y="27609"/>
                  </a:lnTo>
                  <a:close/>
                </a:path>
                <a:path w="351154" h="241300">
                  <a:moveTo>
                    <a:pt x="324662" y="23495"/>
                  </a:moveTo>
                  <a:lnTo>
                    <a:pt x="323532" y="22517"/>
                  </a:lnTo>
                  <a:lnTo>
                    <a:pt x="323088" y="22123"/>
                  </a:lnTo>
                  <a:lnTo>
                    <a:pt x="320154" y="21336"/>
                  </a:lnTo>
                  <a:lnTo>
                    <a:pt x="322503" y="20561"/>
                  </a:lnTo>
                  <a:lnTo>
                    <a:pt x="322503" y="19964"/>
                  </a:lnTo>
                  <a:lnTo>
                    <a:pt x="322110" y="19189"/>
                  </a:lnTo>
                  <a:lnTo>
                    <a:pt x="320941" y="18592"/>
                  </a:lnTo>
                  <a:lnTo>
                    <a:pt x="319570" y="17614"/>
                  </a:lnTo>
                  <a:lnTo>
                    <a:pt x="317804" y="17818"/>
                  </a:lnTo>
                  <a:lnTo>
                    <a:pt x="316623" y="19189"/>
                  </a:lnTo>
                  <a:lnTo>
                    <a:pt x="315252" y="20561"/>
                  </a:lnTo>
                  <a:lnTo>
                    <a:pt x="315455" y="22517"/>
                  </a:lnTo>
                  <a:lnTo>
                    <a:pt x="316623" y="24079"/>
                  </a:lnTo>
                  <a:lnTo>
                    <a:pt x="317601" y="25450"/>
                  </a:lnTo>
                  <a:lnTo>
                    <a:pt x="317995" y="25057"/>
                  </a:lnTo>
                  <a:lnTo>
                    <a:pt x="317995" y="23304"/>
                  </a:lnTo>
                  <a:lnTo>
                    <a:pt x="319366" y="22517"/>
                  </a:lnTo>
                  <a:lnTo>
                    <a:pt x="320738" y="22707"/>
                  </a:lnTo>
                  <a:lnTo>
                    <a:pt x="321919" y="23888"/>
                  </a:lnTo>
                  <a:lnTo>
                    <a:pt x="323291" y="26035"/>
                  </a:lnTo>
                  <a:lnTo>
                    <a:pt x="324662" y="23495"/>
                  </a:lnTo>
                  <a:close/>
                </a:path>
                <a:path w="351154" h="241300">
                  <a:moveTo>
                    <a:pt x="333857" y="99275"/>
                  </a:moveTo>
                  <a:lnTo>
                    <a:pt x="333667" y="98094"/>
                  </a:lnTo>
                  <a:lnTo>
                    <a:pt x="332765" y="96735"/>
                  </a:lnTo>
                  <a:lnTo>
                    <a:pt x="332295" y="95948"/>
                  </a:lnTo>
                  <a:lnTo>
                    <a:pt x="331317" y="95161"/>
                  </a:lnTo>
                  <a:lnTo>
                    <a:pt x="330923" y="95554"/>
                  </a:lnTo>
                  <a:lnTo>
                    <a:pt x="330530" y="95745"/>
                  </a:lnTo>
                  <a:lnTo>
                    <a:pt x="330720" y="96735"/>
                  </a:lnTo>
                  <a:lnTo>
                    <a:pt x="331508" y="97904"/>
                  </a:lnTo>
                  <a:lnTo>
                    <a:pt x="332105" y="99085"/>
                  </a:lnTo>
                  <a:lnTo>
                    <a:pt x="333082" y="99669"/>
                  </a:lnTo>
                  <a:lnTo>
                    <a:pt x="333857" y="99275"/>
                  </a:lnTo>
                  <a:close/>
                </a:path>
                <a:path w="351154" h="241300">
                  <a:moveTo>
                    <a:pt x="334835" y="113182"/>
                  </a:moveTo>
                  <a:lnTo>
                    <a:pt x="334251" y="111417"/>
                  </a:lnTo>
                  <a:lnTo>
                    <a:pt x="332879" y="111417"/>
                  </a:lnTo>
                  <a:lnTo>
                    <a:pt x="332486" y="113182"/>
                  </a:lnTo>
                  <a:lnTo>
                    <a:pt x="332486" y="117094"/>
                  </a:lnTo>
                  <a:lnTo>
                    <a:pt x="332879" y="118859"/>
                  </a:lnTo>
                  <a:lnTo>
                    <a:pt x="334251" y="118859"/>
                  </a:lnTo>
                  <a:lnTo>
                    <a:pt x="334835" y="117094"/>
                  </a:lnTo>
                  <a:lnTo>
                    <a:pt x="334835" y="113182"/>
                  </a:lnTo>
                  <a:close/>
                </a:path>
                <a:path w="351154" h="241300">
                  <a:moveTo>
                    <a:pt x="338556" y="125514"/>
                  </a:moveTo>
                  <a:lnTo>
                    <a:pt x="333857" y="121208"/>
                  </a:lnTo>
                  <a:lnTo>
                    <a:pt x="333273" y="120027"/>
                  </a:lnTo>
                  <a:lnTo>
                    <a:pt x="332486" y="120027"/>
                  </a:lnTo>
                  <a:lnTo>
                    <a:pt x="331508" y="121399"/>
                  </a:lnTo>
                  <a:lnTo>
                    <a:pt x="329552" y="125514"/>
                  </a:lnTo>
                  <a:lnTo>
                    <a:pt x="328574" y="127863"/>
                  </a:lnTo>
                  <a:lnTo>
                    <a:pt x="330339" y="130022"/>
                  </a:lnTo>
                  <a:lnTo>
                    <a:pt x="333273" y="132372"/>
                  </a:lnTo>
                  <a:lnTo>
                    <a:pt x="333857" y="130213"/>
                  </a:lnTo>
                  <a:lnTo>
                    <a:pt x="335432" y="129425"/>
                  </a:lnTo>
                  <a:lnTo>
                    <a:pt x="333857" y="126885"/>
                  </a:lnTo>
                  <a:lnTo>
                    <a:pt x="335432" y="126492"/>
                  </a:lnTo>
                  <a:lnTo>
                    <a:pt x="337578" y="126492"/>
                  </a:lnTo>
                  <a:lnTo>
                    <a:pt x="338556" y="125514"/>
                  </a:lnTo>
                  <a:close/>
                </a:path>
                <a:path w="351154" h="241300">
                  <a:moveTo>
                    <a:pt x="347243" y="54432"/>
                  </a:moveTo>
                  <a:lnTo>
                    <a:pt x="346989" y="54038"/>
                  </a:lnTo>
                  <a:lnTo>
                    <a:pt x="344639" y="50126"/>
                  </a:lnTo>
                  <a:lnTo>
                    <a:pt x="342087" y="50914"/>
                  </a:lnTo>
                  <a:lnTo>
                    <a:pt x="344297" y="54432"/>
                  </a:lnTo>
                  <a:lnTo>
                    <a:pt x="347243" y="54432"/>
                  </a:lnTo>
                  <a:close/>
                </a:path>
                <a:path w="351154" h="241300">
                  <a:moveTo>
                    <a:pt x="348322" y="59524"/>
                  </a:moveTo>
                  <a:lnTo>
                    <a:pt x="348272" y="58153"/>
                  </a:lnTo>
                  <a:lnTo>
                    <a:pt x="348157" y="55803"/>
                  </a:lnTo>
                  <a:lnTo>
                    <a:pt x="347383" y="54635"/>
                  </a:lnTo>
                  <a:lnTo>
                    <a:pt x="344436" y="54635"/>
                  </a:lnTo>
                  <a:lnTo>
                    <a:pt x="341833" y="54635"/>
                  </a:lnTo>
                  <a:lnTo>
                    <a:pt x="341503" y="55803"/>
                  </a:lnTo>
                  <a:lnTo>
                    <a:pt x="343458" y="58153"/>
                  </a:lnTo>
                  <a:lnTo>
                    <a:pt x="344436" y="59524"/>
                  </a:lnTo>
                  <a:lnTo>
                    <a:pt x="345224" y="61087"/>
                  </a:lnTo>
                  <a:lnTo>
                    <a:pt x="346011" y="63436"/>
                  </a:lnTo>
                  <a:lnTo>
                    <a:pt x="346392" y="65011"/>
                  </a:lnTo>
                  <a:lnTo>
                    <a:pt x="347764" y="64617"/>
                  </a:lnTo>
                  <a:lnTo>
                    <a:pt x="347967" y="63436"/>
                  </a:lnTo>
                  <a:lnTo>
                    <a:pt x="348322" y="59524"/>
                  </a:lnTo>
                  <a:close/>
                </a:path>
                <a:path w="351154" h="241300">
                  <a:moveTo>
                    <a:pt x="348945" y="83616"/>
                  </a:moveTo>
                  <a:lnTo>
                    <a:pt x="348691" y="83413"/>
                  </a:lnTo>
                  <a:lnTo>
                    <a:pt x="347967" y="82829"/>
                  </a:lnTo>
                  <a:lnTo>
                    <a:pt x="346392" y="81254"/>
                  </a:lnTo>
                  <a:lnTo>
                    <a:pt x="346011" y="80670"/>
                  </a:lnTo>
                  <a:lnTo>
                    <a:pt x="347370" y="79298"/>
                  </a:lnTo>
                  <a:lnTo>
                    <a:pt x="347370" y="78917"/>
                  </a:lnTo>
                  <a:lnTo>
                    <a:pt x="343458" y="76365"/>
                  </a:lnTo>
                  <a:lnTo>
                    <a:pt x="342874" y="75780"/>
                  </a:lnTo>
                  <a:lnTo>
                    <a:pt x="342290" y="75971"/>
                  </a:lnTo>
                  <a:lnTo>
                    <a:pt x="341693" y="76555"/>
                  </a:lnTo>
                  <a:lnTo>
                    <a:pt x="339547" y="79108"/>
                  </a:lnTo>
                  <a:lnTo>
                    <a:pt x="339229" y="80670"/>
                  </a:lnTo>
                  <a:lnTo>
                    <a:pt x="339267" y="81254"/>
                  </a:lnTo>
                  <a:lnTo>
                    <a:pt x="340321" y="82829"/>
                  </a:lnTo>
                  <a:lnTo>
                    <a:pt x="344639" y="86156"/>
                  </a:lnTo>
                  <a:lnTo>
                    <a:pt x="346011" y="87325"/>
                  </a:lnTo>
                  <a:lnTo>
                    <a:pt x="347573" y="86741"/>
                  </a:lnTo>
                  <a:lnTo>
                    <a:pt x="346786" y="85572"/>
                  </a:lnTo>
                  <a:lnTo>
                    <a:pt x="345224" y="83413"/>
                  </a:lnTo>
                  <a:lnTo>
                    <a:pt x="346202" y="83807"/>
                  </a:lnTo>
                  <a:lnTo>
                    <a:pt x="346989" y="84785"/>
                  </a:lnTo>
                  <a:lnTo>
                    <a:pt x="348742" y="84785"/>
                  </a:lnTo>
                  <a:lnTo>
                    <a:pt x="348945" y="83616"/>
                  </a:lnTo>
                  <a:close/>
                </a:path>
                <a:path w="351154" h="241300">
                  <a:moveTo>
                    <a:pt x="350786" y="77343"/>
                  </a:moveTo>
                  <a:lnTo>
                    <a:pt x="350558" y="76555"/>
                  </a:lnTo>
                  <a:lnTo>
                    <a:pt x="350431" y="75780"/>
                  </a:lnTo>
                  <a:lnTo>
                    <a:pt x="350113" y="73037"/>
                  </a:lnTo>
                  <a:lnTo>
                    <a:pt x="348742" y="71081"/>
                  </a:lnTo>
                  <a:lnTo>
                    <a:pt x="347179" y="69126"/>
                  </a:lnTo>
                  <a:lnTo>
                    <a:pt x="346595" y="68135"/>
                  </a:lnTo>
                  <a:lnTo>
                    <a:pt x="346202" y="67945"/>
                  </a:lnTo>
                  <a:lnTo>
                    <a:pt x="346011" y="69126"/>
                  </a:lnTo>
                  <a:lnTo>
                    <a:pt x="345020" y="73621"/>
                  </a:lnTo>
                  <a:lnTo>
                    <a:pt x="344830" y="74803"/>
                  </a:lnTo>
                  <a:lnTo>
                    <a:pt x="345224" y="75780"/>
                  </a:lnTo>
                  <a:lnTo>
                    <a:pt x="346595" y="77343"/>
                  </a:lnTo>
                  <a:lnTo>
                    <a:pt x="347573" y="78320"/>
                  </a:lnTo>
                  <a:lnTo>
                    <a:pt x="348551" y="78917"/>
                  </a:lnTo>
                  <a:lnTo>
                    <a:pt x="350697" y="78524"/>
                  </a:lnTo>
                  <a:lnTo>
                    <a:pt x="350748" y="78320"/>
                  </a:lnTo>
                  <a:lnTo>
                    <a:pt x="350786" y="77343"/>
                  </a:lnTo>
                  <a:close/>
                </a:path>
              </a:pathLst>
            </a:custGeom>
            <a:solidFill>
              <a:srgbClr val="FFFFFF"/>
            </a:solidFill>
          </p:spPr>
          <p:txBody>
            <a:bodyPr wrap="square" lIns="0" tIns="0" rIns="0" bIns="0" rtlCol="0"/>
            <a:lstStyle/>
            <a:p>
              <a:pPr defTabSz="1042507"/>
              <a:endParaRPr sz="2052" kern="0">
                <a:solidFill>
                  <a:sysClr val="windowText" lastClr="000000"/>
                </a:solidFill>
              </a:endParaRPr>
            </a:p>
          </p:txBody>
        </p:sp>
        <p:sp>
          <p:nvSpPr>
            <p:cNvPr id="469" name="object 469"/>
            <p:cNvSpPr/>
            <p:nvPr/>
          </p:nvSpPr>
          <p:spPr>
            <a:xfrm>
              <a:off x="5449976" y="1115034"/>
              <a:ext cx="234315" cy="409575"/>
            </a:xfrm>
            <a:custGeom>
              <a:avLst/>
              <a:gdLst/>
              <a:ahLst/>
              <a:cxnLst/>
              <a:rect l="l" t="t" r="r" b="b"/>
              <a:pathLst>
                <a:path w="234314" h="409575">
                  <a:moveTo>
                    <a:pt x="12141" y="30949"/>
                  </a:moveTo>
                  <a:lnTo>
                    <a:pt x="10566" y="29768"/>
                  </a:lnTo>
                  <a:lnTo>
                    <a:pt x="6261" y="28994"/>
                  </a:lnTo>
                  <a:lnTo>
                    <a:pt x="4305" y="29184"/>
                  </a:lnTo>
                  <a:lnTo>
                    <a:pt x="2540" y="30556"/>
                  </a:lnTo>
                  <a:lnTo>
                    <a:pt x="1955" y="33299"/>
                  </a:lnTo>
                  <a:lnTo>
                    <a:pt x="1765" y="36233"/>
                  </a:lnTo>
                  <a:lnTo>
                    <a:pt x="2349" y="36042"/>
                  </a:lnTo>
                  <a:lnTo>
                    <a:pt x="3721" y="34086"/>
                  </a:lnTo>
                  <a:lnTo>
                    <a:pt x="4699" y="31737"/>
                  </a:lnTo>
                  <a:lnTo>
                    <a:pt x="6654" y="30949"/>
                  </a:lnTo>
                  <a:lnTo>
                    <a:pt x="10185" y="31534"/>
                  </a:lnTo>
                  <a:lnTo>
                    <a:pt x="11938" y="31343"/>
                  </a:lnTo>
                  <a:lnTo>
                    <a:pt x="12141" y="30949"/>
                  </a:lnTo>
                  <a:close/>
                </a:path>
                <a:path w="234314" h="409575">
                  <a:moveTo>
                    <a:pt x="14490" y="40144"/>
                  </a:moveTo>
                  <a:lnTo>
                    <a:pt x="14300" y="39370"/>
                  </a:lnTo>
                  <a:lnTo>
                    <a:pt x="12928" y="38976"/>
                  </a:lnTo>
                  <a:lnTo>
                    <a:pt x="10375" y="40741"/>
                  </a:lnTo>
                  <a:lnTo>
                    <a:pt x="8229" y="41516"/>
                  </a:lnTo>
                  <a:lnTo>
                    <a:pt x="6464" y="41910"/>
                  </a:lnTo>
                  <a:lnTo>
                    <a:pt x="10579" y="39166"/>
                  </a:lnTo>
                  <a:lnTo>
                    <a:pt x="11163" y="38188"/>
                  </a:lnTo>
                  <a:lnTo>
                    <a:pt x="11747" y="37604"/>
                  </a:lnTo>
                  <a:lnTo>
                    <a:pt x="12534" y="37414"/>
                  </a:lnTo>
                  <a:lnTo>
                    <a:pt x="13703" y="37795"/>
                  </a:lnTo>
                  <a:lnTo>
                    <a:pt x="13703" y="36817"/>
                  </a:lnTo>
                  <a:lnTo>
                    <a:pt x="13309" y="35839"/>
                  </a:lnTo>
                  <a:lnTo>
                    <a:pt x="11950" y="35445"/>
                  </a:lnTo>
                  <a:lnTo>
                    <a:pt x="9207" y="35445"/>
                  </a:lnTo>
                  <a:lnTo>
                    <a:pt x="6464" y="37414"/>
                  </a:lnTo>
                  <a:lnTo>
                    <a:pt x="3911" y="40144"/>
                  </a:lnTo>
                  <a:lnTo>
                    <a:pt x="5486" y="36817"/>
                  </a:lnTo>
                  <a:lnTo>
                    <a:pt x="7835" y="34861"/>
                  </a:lnTo>
                  <a:lnTo>
                    <a:pt x="11353" y="34861"/>
                  </a:lnTo>
                  <a:lnTo>
                    <a:pt x="11557" y="33883"/>
                  </a:lnTo>
                  <a:lnTo>
                    <a:pt x="11353" y="33096"/>
                  </a:lnTo>
                  <a:lnTo>
                    <a:pt x="10375" y="32321"/>
                  </a:lnTo>
                  <a:lnTo>
                    <a:pt x="8229" y="32118"/>
                  </a:lnTo>
                  <a:lnTo>
                    <a:pt x="6070" y="32715"/>
                  </a:lnTo>
                  <a:lnTo>
                    <a:pt x="4305" y="34074"/>
                  </a:lnTo>
                  <a:lnTo>
                    <a:pt x="1371" y="37604"/>
                  </a:lnTo>
                  <a:lnTo>
                    <a:pt x="0" y="39370"/>
                  </a:lnTo>
                  <a:lnTo>
                    <a:pt x="393" y="41325"/>
                  </a:lnTo>
                  <a:lnTo>
                    <a:pt x="2743" y="43675"/>
                  </a:lnTo>
                  <a:lnTo>
                    <a:pt x="5880" y="47586"/>
                  </a:lnTo>
                  <a:lnTo>
                    <a:pt x="8610" y="49555"/>
                  </a:lnTo>
                  <a:lnTo>
                    <a:pt x="9982" y="49161"/>
                  </a:lnTo>
                  <a:lnTo>
                    <a:pt x="9601" y="46215"/>
                  </a:lnTo>
                  <a:lnTo>
                    <a:pt x="9207" y="44259"/>
                  </a:lnTo>
                  <a:lnTo>
                    <a:pt x="9791" y="43484"/>
                  </a:lnTo>
                  <a:lnTo>
                    <a:pt x="11557" y="43484"/>
                  </a:lnTo>
                  <a:lnTo>
                    <a:pt x="12725" y="43281"/>
                  </a:lnTo>
                  <a:lnTo>
                    <a:pt x="13512" y="42697"/>
                  </a:lnTo>
                  <a:lnTo>
                    <a:pt x="14097" y="41719"/>
                  </a:lnTo>
                  <a:lnTo>
                    <a:pt x="14490" y="40144"/>
                  </a:lnTo>
                  <a:close/>
                </a:path>
                <a:path w="234314" h="409575">
                  <a:moveTo>
                    <a:pt x="16649" y="41922"/>
                  </a:moveTo>
                  <a:lnTo>
                    <a:pt x="16065" y="41529"/>
                  </a:lnTo>
                  <a:lnTo>
                    <a:pt x="15671" y="41529"/>
                  </a:lnTo>
                  <a:lnTo>
                    <a:pt x="15087" y="41529"/>
                  </a:lnTo>
                  <a:lnTo>
                    <a:pt x="14693" y="41922"/>
                  </a:lnTo>
                  <a:lnTo>
                    <a:pt x="14693" y="43294"/>
                  </a:lnTo>
                  <a:lnTo>
                    <a:pt x="15087" y="43878"/>
                  </a:lnTo>
                  <a:lnTo>
                    <a:pt x="16065" y="43878"/>
                  </a:lnTo>
                  <a:lnTo>
                    <a:pt x="16649" y="43294"/>
                  </a:lnTo>
                  <a:lnTo>
                    <a:pt x="16649" y="41922"/>
                  </a:lnTo>
                  <a:close/>
                </a:path>
                <a:path w="234314" h="409575">
                  <a:moveTo>
                    <a:pt x="33489" y="84010"/>
                  </a:moveTo>
                  <a:lnTo>
                    <a:pt x="30035" y="77889"/>
                  </a:lnTo>
                  <a:lnTo>
                    <a:pt x="26162" y="72148"/>
                  </a:lnTo>
                  <a:lnTo>
                    <a:pt x="21882" y="66802"/>
                  </a:lnTo>
                  <a:lnTo>
                    <a:pt x="17233" y="61887"/>
                  </a:lnTo>
                  <a:lnTo>
                    <a:pt x="17627" y="68745"/>
                  </a:lnTo>
                  <a:lnTo>
                    <a:pt x="18999" y="65798"/>
                  </a:lnTo>
                  <a:lnTo>
                    <a:pt x="18402" y="69519"/>
                  </a:lnTo>
                  <a:lnTo>
                    <a:pt x="18021" y="72656"/>
                  </a:lnTo>
                  <a:lnTo>
                    <a:pt x="19392" y="76568"/>
                  </a:lnTo>
                  <a:lnTo>
                    <a:pt x="19773" y="70700"/>
                  </a:lnTo>
                  <a:lnTo>
                    <a:pt x="20561" y="68745"/>
                  </a:lnTo>
                  <a:lnTo>
                    <a:pt x="21742" y="69723"/>
                  </a:lnTo>
                  <a:lnTo>
                    <a:pt x="20561" y="77355"/>
                  </a:lnTo>
                  <a:lnTo>
                    <a:pt x="21742" y="80289"/>
                  </a:lnTo>
                  <a:lnTo>
                    <a:pt x="23698" y="74815"/>
                  </a:lnTo>
                  <a:lnTo>
                    <a:pt x="23304" y="85585"/>
                  </a:lnTo>
                  <a:lnTo>
                    <a:pt x="25069" y="87337"/>
                  </a:lnTo>
                  <a:lnTo>
                    <a:pt x="24866" y="81076"/>
                  </a:lnTo>
                  <a:lnTo>
                    <a:pt x="25069" y="76568"/>
                  </a:lnTo>
                  <a:lnTo>
                    <a:pt x="26047" y="77355"/>
                  </a:lnTo>
                  <a:lnTo>
                    <a:pt x="27216" y="84607"/>
                  </a:lnTo>
                  <a:lnTo>
                    <a:pt x="28587" y="79514"/>
                  </a:lnTo>
                  <a:lnTo>
                    <a:pt x="30543" y="91262"/>
                  </a:lnTo>
                  <a:lnTo>
                    <a:pt x="31140" y="92430"/>
                  </a:lnTo>
                  <a:lnTo>
                    <a:pt x="31330" y="88709"/>
                  </a:lnTo>
                  <a:lnTo>
                    <a:pt x="31140" y="83032"/>
                  </a:lnTo>
                  <a:lnTo>
                    <a:pt x="33489" y="91262"/>
                  </a:lnTo>
                  <a:lnTo>
                    <a:pt x="33489" y="84010"/>
                  </a:lnTo>
                  <a:close/>
                </a:path>
                <a:path w="234314" h="409575">
                  <a:moveTo>
                    <a:pt x="56400" y="85966"/>
                  </a:moveTo>
                  <a:lnTo>
                    <a:pt x="55613" y="86753"/>
                  </a:lnTo>
                  <a:lnTo>
                    <a:pt x="55219" y="87528"/>
                  </a:lnTo>
                  <a:lnTo>
                    <a:pt x="55029" y="88709"/>
                  </a:lnTo>
                  <a:lnTo>
                    <a:pt x="56007" y="87731"/>
                  </a:lnTo>
                  <a:lnTo>
                    <a:pt x="56197" y="87337"/>
                  </a:lnTo>
                  <a:lnTo>
                    <a:pt x="56400" y="85966"/>
                  </a:lnTo>
                  <a:close/>
                </a:path>
                <a:path w="234314" h="409575">
                  <a:moveTo>
                    <a:pt x="59728" y="80492"/>
                  </a:moveTo>
                  <a:lnTo>
                    <a:pt x="59537" y="80886"/>
                  </a:lnTo>
                  <a:lnTo>
                    <a:pt x="58750" y="81673"/>
                  </a:lnTo>
                  <a:lnTo>
                    <a:pt x="58356" y="81280"/>
                  </a:lnTo>
                  <a:lnTo>
                    <a:pt x="57772" y="80886"/>
                  </a:lnTo>
                  <a:lnTo>
                    <a:pt x="57378" y="80492"/>
                  </a:lnTo>
                  <a:lnTo>
                    <a:pt x="57772" y="79514"/>
                  </a:lnTo>
                  <a:lnTo>
                    <a:pt x="58166" y="78333"/>
                  </a:lnTo>
                  <a:lnTo>
                    <a:pt x="58547" y="76962"/>
                  </a:lnTo>
                  <a:lnTo>
                    <a:pt x="55613" y="80098"/>
                  </a:lnTo>
                  <a:lnTo>
                    <a:pt x="54241" y="83235"/>
                  </a:lnTo>
                  <a:lnTo>
                    <a:pt x="52870" y="87350"/>
                  </a:lnTo>
                  <a:lnTo>
                    <a:pt x="56197" y="83032"/>
                  </a:lnTo>
                  <a:lnTo>
                    <a:pt x="57188" y="80886"/>
                  </a:lnTo>
                  <a:lnTo>
                    <a:pt x="57569" y="81280"/>
                  </a:lnTo>
                  <a:lnTo>
                    <a:pt x="58166" y="81673"/>
                  </a:lnTo>
                  <a:lnTo>
                    <a:pt x="58547" y="81864"/>
                  </a:lnTo>
                  <a:lnTo>
                    <a:pt x="57772" y="82842"/>
                  </a:lnTo>
                  <a:lnTo>
                    <a:pt x="57569" y="83820"/>
                  </a:lnTo>
                  <a:lnTo>
                    <a:pt x="57378" y="85191"/>
                  </a:lnTo>
                  <a:lnTo>
                    <a:pt x="58940" y="83629"/>
                  </a:lnTo>
                  <a:lnTo>
                    <a:pt x="59334" y="82651"/>
                  </a:lnTo>
                  <a:lnTo>
                    <a:pt x="59537" y="82842"/>
                  </a:lnTo>
                  <a:lnTo>
                    <a:pt x="59728" y="82257"/>
                  </a:lnTo>
                  <a:lnTo>
                    <a:pt x="59537" y="82257"/>
                  </a:lnTo>
                  <a:lnTo>
                    <a:pt x="59728" y="81673"/>
                  </a:lnTo>
                  <a:lnTo>
                    <a:pt x="59728" y="80492"/>
                  </a:lnTo>
                  <a:close/>
                </a:path>
                <a:path w="234314" h="409575">
                  <a:moveTo>
                    <a:pt x="63639" y="381647"/>
                  </a:moveTo>
                  <a:lnTo>
                    <a:pt x="63246" y="380669"/>
                  </a:lnTo>
                  <a:lnTo>
                    <a:pt x="62661" y="379298"/>
                  </a:lnTo>
                  <a:lnTo>
                    <a:pt x="62458" y="378510"/>
                  </a:lnTo>
                  <a:lnTo>
                    <a:pt x="62852" y="377342"/>
                  </a:lnTo>
                  <a:lnTo>
                    <a:pt x="63042" y="376161"/>
                  </a:lnTo>
                  <a:lnTo>
                    <a:pt x="62064" y="375577"/>
                  </a:lnTo>
                  <a:lnTo>
                    <a:pt x="61290" y="376555"/>
                  </a:lnTo>
                  <a:lnTo>
                    <a:pt x="60312" y="377926"/>
                  </a:lnTo>
                  <a:lnTo>
                    <a:pt x="59918" y="380085"/>
                  </a:lnTo>
                  <a:lnTo>
                    <a:pt x="61087" y="381457"/>
                  </a:lnTo>
                  <a:lnTo>
                    <a:pt x="62458" y="383209"/>
                  </a:lnTo>
                  <a:lnTo>
                    <a:pt x="63639" y="381647"/>
                  </a:lnTo>
                  <a:close/>
                </a:path>
                <a:path w="234314" h="409575">
                  <a:moveTo>
                    <a:pt x="67360" y="91452"/>
                  </a:moveTo>
                  <a:lnTo>
                    <a:pt x="65011" y="92633"/>
                  </a:lnTo>
                  <a:lnTo>
                    <a:pt x="64427" y="94005"/>
                  </a:lnTo>
                  <a:lnTo>
                    <a:pt x="65011" y="95961"/>
                  </a:lnTo>
                  <a:lnTo>
                    <a:pt x="67170" y="95173"/>
                  </a:lnTo>
                  <a:lnTo>
                    <a:pt x="67360" y="94399"/>
                  </a:lnTo>
                  <a:lnTo>
                    <a:pt x="67360" y="91452"/>
                  </a:lnTo>
                  <a:close/>
                </a:path>
                <a:path w="234314" h="409575">
                  <a:moveTo>
                    <a:pt x="67551" y="381647"/>
                  </a:moveTo>
                  <a:lnTo>
                    <a:pt x="66776" y="381063"/>
                  </a:lnTo>
                  <a:lnTo>
                    <a:pt x="65989" y="380276"/>
                  </a:lnTo>
                  <a:lnTo>
                    <a:pt x="65786" y="379691"/>
                  </a:lnTo>
                  <a:lnTo>
                    <a:pt x="65595" y="378714"/>
                  </a:lnTo>
                  <a:lnTo>
                    <a:pt x="65405" y="377736"/>
                  </a:lnTo>
                  <a:lnTo>
                    <a:pt x="64427" y="377736"/>
                  </a:lnTo>
                  <a:lnTo>
                    <a:pt x="64033" y="378523"/>
                  </a:lnTo>
                  <a:lnTo>
                    <a:pt x="63830" y="379882"/>
                  </a:lnTo>
                  <a:lnTo>
                    <a:pt x="64223" y="381647"/>
                  </a:lnTo>
                  <a:lnTo>
                    <a:pt x="65595" y="382435"/>
                  </a:lnTo>
                  <a:lnTo>
                    <a:pt x="67157" y="383222"/>
                  </a:lnTo>
                  <a:lnTo>
                    <a:pt x="67551" y="381647"/>
                  </a:lnTo>
                  <a:close/>
                </a:path>
                <a:path w="234314" h="409575">
                  <a:moveTo>
                    <a:pt x="67945" y="85585"/>
                  </a:moveTo>
                  <a:lnTo>
                    <a:pt x="67564" y="85979"/>
                  </a:lnTo>
                  <a:lnTo>
                    <a:pt x="67170" y="86563"/>
                  </a:lnTo>
                  <a:lnTo>
                    <a:pt x="66586" y="87147"/>
                  </a:lnTo>
                  <a:lnTo>
                    <a:pt x="66382" y="87541"/>
                  </a:lnTo>
                  <a:lnTo>
                    <a:pt x="66382" y="87731"/>
                  </a:lnTo>
                  <a:lnTo>
                    <a:pt x="65989" y="88125"/>
                  </a:lnTo>
                  <a:lnTo>
                    <a:pt x="65798" y="88722"/>
                  </a:lnTo>
                  <a:lnTo>
                    <a:pt x="65595" y="89496"/>
                  </a:lnTo>
                  <a:lnTo>
                    <a:pt x="65405" y="90284"/>
                  </a:lnTo>
                  <a:lnTo>
                    <a:pt x="67170" y="88722"/>
                  </a:lnTo>
                  <a:lnTo>
                    <a:pt x="67754" y="87934"/>
                  </a:lnTo>
                  <a:lnTo>
                    <a:pt x="67945" y="85585"/>
                  </a:lnTo>
                  <a:close/>
                </a:path>
                <a:path w="234314" h="409575">
                  <a:moveTo>
                    <a:pt x="73431" y="86944"/>
                  </a:moveTo>
                  <a:lnTo>
                    <a:pt x="71272" y="81470"/>
                  </a:lnTo>
                  <a:lnTo>
                    <a:pt x="71869" y="87337"/>
                  </a:lnTo>
                  <a:lnTo>
                    <a:pt x="71666" y="89496"/>
                  </a:lnTo>
                  <a:lnTo>
                    <a:pt x="69710" y="94195"/>
                  </a:lnTo>
                  <a:lnTo>
                    <a:pt x="73037" y="88519"/>
                  </a:lnTo>
                  <a:lnTo>
                    <a:pt x="73431" y="86944"/>
                  </a:lnTo>
                  <a:close/>
                </a:path>
                <a:path w="234314" h="409575">
                  <a:moveTo>
                    <a:pt x="79502" y="406717"/>
                  </a:moveTo>
                  <a:lnTo>
                    <a:pt x="79298" y="406527"/>
                  </a:lnTo>
                  <a:lnTo>
                    <a:pt x="79108" y="406133"/>
                  </a:lnTo>
                  <a:lnTo>
                    <a:pt x="77927" y="406133"/>
                  </a:lnTo>
                  <a:lnTo>
                    <a:pt x="76758" y="406527"/>
                  </a:lnTo>
                  <a:lnTo>
                    <a:pt x="75577" y="406717"/>
                  </a:lnTo>
                  <a:lnTo>
                    <a:pt x="74599" y="407314"/>
                  </a:lnTo>
                  <a:lnTo>
                    <a:pt x="74803" y="407504"/>
                  </a:lnTo>
                  <a:lnTo>
                    <a:pt x="74993" y="407898"/>
                  </a:lnTo>
                  <a:lnTo>
                    <a:pt x="76174" y="407898"/>
                  </a:lnTo>
                  <a:lnTo>
                    <a:pt x="77546" y="407695"/>
                  </a:lnTo>
                  <a:lnTo>
                    <a:pt x="78714" y="407314"/>
                  </a:lnTo>
                  <a:lnTo>
                    <a:pt x="79502" y="406717"/>
                  </a:lnTo>
                  <a:close/>
                </a:path>
                <a:path w="234314" h="409575">
                  <a:moveTo>
                    <a:pt x="80479" y="409257"/>
                  </a:moveTo>
                  <a:lnTo>
                    <a:pt x="80276" y="408876"/>
                  </a:lnTo>
                  <a:lnTo>
                    <a:pt x="80276" y="408482"/>
                  </a:lnTo>
                  <a:lnTo>
                    <a:pt x="79489" y="408089"/>
                  </a:lnTo>
                  <a:lnTo>
                    <a:pt x="78320" y="408089"/>
                  </a:lnTo>
                  <a:lnTo>
                    <a:pt x="77343" y="408089"/>
                  </a:lnTo>
                  <a:lnTo>
                    <a:pt x="76758" y="408482"/>
                  </a:lnTo>
                  <a:lnTo>
                    <a:pt x="76758" y="409257"/>
                  </a:lnTo>
                  <a:lnTo>
                    <a:pt x="77736" y="409460"/>
                  </a:lnTo>
                  <a:lnTo>
                    <a:pt x="79692" y="409460"/>
                  </a:lnTo>
                  <a:lnTo>
                    <a:pt x="80479" y="409257"/>
                  </a:lnTo>
                  <a:close/>
                </a:path>
                <a:path w="234314" h="409575">
                  <a:moveTo>
                    <a:pt x="86156" y="11569"/>
                  </a:moveTo>
                  <a:lnTo>
                    <a:pt x="85763" y="11366"/>
                  </a:lnTo>
                  <a:lnTo>
                    <a:pt x="83616" y="12357"/>
                  </a:lnTo>
                  <a:lnTo>
                    <a:pt x="79108" y="14503"/>
                  </a:lnTo>
                  <a:lnTo>
                    <a:pt x="75196" y="16268"/>
                  </a:lnTo>
                  <a:lnTo>
                    <a:pt x="72263" y="17056"/>
                  </a:lnTo>
                  <a:lnTo>
                    <a:pt x="70104" y="17246"/>
                  </a:lnTo>
                  <a:lnTo>
                    <a:pt x="68148" y="17437"/>
                  </a:lnTo>
                  <a:lnTo>
                    <a:pt x="67360" y="18618"/>
                  </a:lnTo>
                  <a:lnTo>
                    <a:pt x="73825" y="20383"/>
                  </a:lnTo>
                  <a:lnTo>
                    <a:pt x="76365" y="18808"/>
                  </a:lnTo>
                  <a:lnTo>
                    <a:pt x="78130" y="17640"/>
                  </a:lnTo>
                  <a:lnTo>
                    <a:pt x="79895" y="16268"/>
                  </a:lnTo>
                  <a:lnTo>
                    <a:pt x="82435" y="15290"/>
                  </a:lnTo>
                  <a:lnTo>
                    <a:pt x="86156" y="11569"/>
                  </a:lnTo>
                  <a:close/>
                </a:path>
                <a:path w="234314" h="409575">
                  <a:moveTo>
                    <a:pt x="88900" y="16459"/>
                  </a:moveTo>
                  <a:lnTo>
                    <a:pt x="88696" y="16065"/>
                  </a:lnTo>
                  <a:lnTo>
                    <a:pt x="88112" y="15875"/>
                  </a:lnTo>
                  <a:lnTo>
                    <a:pt x="87528" y="16065"/>
                  </a:lnTo>
                  <a:lnTo>
                    <a:pt x="86944" y="16256"/>
                  </a:lnTo>
                  <a:lnTo>
                    <a:pt x="86550" y="16649"/>
                  </a:lnTo>
                  <a:lnTo>
                    <a:pt x="86550" y="17043"/>
                  </a:lnTo>
                  <a:lnTo>
                    <a:pt x="86741" y="17437"/>
                  </a:lnTo>
                  <a:lnTo>
                    <a:pt x="87337" y="17627"/>
                  </a:lnTo>
                  <a:lnTo>
                    <a:pt x="87922" y="17437"/>
                  </a:lnTo>
                  <a:lnTo>
                    <a:pt x="88506" y="17437"/>
                  </a:lnTo>
                  <a:lnTo>
                    <a:pt x="88900" y="16852"/>
                  </a:lnTo>
                  <a:lnTo>
                    <a:pt x="88900" y="16459"/>
                  </a:lnTo>
                  <a:close/>
                </a:path>
                <a:path w="234314" h="409575">
                  <a:moveTo>
                    <a:pt x="92024" y="38976"/>
                  </a:moveTo>
                  <a:lnTo>
                    <a:pt x="91440" y="34861"/>
                  </a:lnTo>
                  <a:lnTo>
                    <a:pt x="89877" y="34671"/>
                  </a:lnTo>
                  <a:lnTo>
                    <a:pt x="90068" y="36233"/>
                  </a:lnTo>
                  <a:lnTo>
                    <a:pt x="90462" y="37998"/>
                  </a:lnTo>
                  <a:lnTo>
                    <a:pt x="90068" y="39370"/>
                  </a:lnTo>
                  <a:lnTo>
                    <a:pt x="88696" y="41325"/>
                  </a:lnTo>
                  <a:lnTo>
                    <a:pt x="87909" y="42494"/>
                  </a:lnTo>
                  <a:lnTo>
                    <a:pt x="89281" y="43091"/>
                  </a:lnTo>
                  <a:lnTo>
                    <a:pt x="90258" y="42494"/>
                  </a:lnTo>
                  <a:lnTo>
                    <a:pt x="91630" y="41122"/>
                  </a:lnTo>
                  <a:lnTo>
                    <a:pt x="92024" y="38976"/>
                  </a:lnTo>
                  <a:close/>
                </a:path>
                <a:path w="234314" h="409575">
                  <a:moveTo>
                    <a:pt x="93205" y="8039"/>
                  </a:moveTo>
                  <a:lnTo>
                    <a:pt x="92811" y="7645"/>
                  </a:lnTo>
                  <a:lnTo>
                    <a:pt x="92227" y="7645"/>
                  </a:lnTo>
                  <a:lnTo>
                    <a:pt x="91833" y="7645"/>
                  </a:lnTo>
                  <a:lnTo>
                    <a:pt x="91440" y="8039"/>
                  </a:lnTo>
                  <a:lnTo>
                    <a:pt x="91440" y="8826"/>
                  </a:lnTo>
                  <a:lnTo>
                    <a:pt x="91833" y="9207"/>
                  </a:lnTo>
                  <a:lnTo>
                    <a:pt x="92811" y="9207"/>
                  </a:lnTo>
                  <a:lnTo>
                    <a:pt x="93205" y="8826"/>
                  </a:lnTo>
                  <a:lnTo>
                    <a:pt x="93205" y="8039"/>
                  </a:lnTo>
                  <a:close/>
                </a:path>
                <a:path w="234314" h="409575">
                  <a:moveTo>
                    <a:pt x="96151" y="395554"/>
                  </a:moveTo>
                  <a:lnTo>
                    <a:pt x="95948" y="394970"/>
                  </a:lnTo>
                  <a:lnTo>
                    <a:pt x="95758" y="394779"/>
                  </a:lnTo>
                  <a:lnTo>
                    <a:pt x="94970" y="394576"/>
                  </a:lnTo>
                  <a:lnTo>
                    <a:pt x="93992" y="394970"/>
                  </a:lnTo>
                  <a:lnTo>
                    <a:pt x="93014" y="395363"/>
                  </a:lnTo>
                  <a:lnTo>
                    <a:pt x="92430" y="395947"/>
                  </a:lnTo>
                  <a:lnTo>
                    <a:pt x="92811" y="396735"/>
                  </a:lnTo>
                  <a:lnTo>
                    <a:pt x="93599" y="396735"/>
                  </a:lnTo>
                  <a:lnTo>
                    <a:pt x="94576" y="396341"/>
                  </a:lnTo>
                  <a:lnTo>
                    <a:pt x="95554" y="396151"/>
                  </a:lnTo>
                  <a:lnTo>
                    <a:pt x="96151" y="395554"/>
                  </a:lnTo>
                  <a:close/>
                </a:path>
                <a:path w="234314" h="409575">
                  <a:moveTo>
                    <a:pt x="96926" y="596"/>
                  </a:moveTo>
                  <a:lnTo>
                    <a:pt x="92621" y="1574"/>
                  </a:lnTo>
                  <a:lnTo>
                    <a:pt x="91046" y="2159"/>
                  </a:lnTo>
                  <a:lnTo>
                    <a:pt x="90271" y="1384"/>
                  </a:lnTo>
                  <a:lnTo>
                    <a:pt x="89281" y="1968"/>
                  </a:lnTo>
                  <a:lnTo>
                    <a:pt x="82626" y="5295"/>
                  </a:lnTo>
                  <a:lnTo>
                    <a:pt x="82232" y="6477"/>
                  </a:lnTo>
                  <a:lnTo>
                    <a:pt x="85763" y="4711"/>
                  </a:lnTo>
                  <a:lnTo>
                    <a:pt x="86741" y="4318"/>
                  </a:lnTo>
                  <a:lnTo>
                    <a:pt x="87718" y="4508"/>
                  </a:lnTo>
                  <a:lnTo>
                    <a:pt x="87922" y="4711"/>
                  </a:lnTo>
                  <a:lnTo>
                    <a:pt x="83019" y="8039"/>
                  </a:lnTo>
                  <a:lnTo>
                    <a:pt x="78130" y="10198"/>
                  </a:lnTo>
                  <a:lnTo>
                    <a:pt x="73431" y="10198"/>
                  </a:lnTo>
                  <a:lnTo>
                    <a:pt x="73228" y="8623"/>
                  </a:lnTo>
                  <a:lnTo>
                    <a:pt x="70294" y="8623"/>
                  </a:lnTo>
                  <a:lnTo>
                    <a:pt x="67360" y="8229"/>
                  </a:lnTo>
                  <a:lnTo>
                    <a:pt x="65201" y="6667"/>
                  </a:lnTo>
                  <a:lnTo>
                    <a:pt x="62458" y="6083"/>
                  </a:lnTo>
                  <a:lnTo>
                    <a:pt x="63042" y="6667"/>
                  </a:lnTo>
                  <a:lnTo>
                    <a:pt x="63639" y="7645"/>
                  </a:lnTo>
                  <a:lnTo>
                    <a:pt x="65989" y="9410"/>
                  </a:lnTo>
                  <a:lnTo>
                    <a:pt x="68529" y="10972"/>
                  </a:lnTo>
                  <a:lnTo>
                    <a:pt x="71081" y="12153"/>
                  </a:lnTo>
                  <a:lnTo>
                    <a:pt x="75577" y="13716"/>
                  </a:lnTo>
                  <a:lnTo>
                    <a:pt x="80479" y="12928"/>
                  </a:lnTo>
                  <a:lnTo>
                    <a:pt x="85953" y="9804"/>
                  </a:lnTo>
                  <a:lnTo>
                    <a:pt x="89877" y="6858"/>
                  </a:lnTo>
                  <a:lnTo>
                    <a:pt x="96926" y="596"/>
                  </a:lnTo>
                  <a:close/>
                </a:path>
                <a:path w="234314" h="409575">
                  <a:moveTo>
                    <a:pt x="97320" y="30949"/>
                  </a:moveTo>
                  <a:lnTo>
                    <a:pt x="97116" y="30556"/>
                  </a:lnTo>
                  <a:lnTo>
                    <a:pt x="96926" y="30162"/>
                  </a:lnTo>
                  <a:lnTo>
                    <a:pt x="95948" y="30162"/>
                  </a:lnTo>
                  <a:lnTo>
                    <a:pt x="95161" y="30556"/>
                  </a:lnTo>
                  <a:lnTo>
                    <a:pt x="94183" y="30746"/>
                  </a:lnTo>
                  <a:lnTo>
                    <a:pt x="93789" y="31343"/>
                  </a:lnTo>
                  <a:lnTo>
                    <a:pt x="93980" y="31737"/>
                  </a:lnTo>
                  <a:lnTo>
                    <a:pt x="94183" y="32118"/>
                  </a:lnTo>
                  <a:lnTo>
                    <a:pt x="95161" y="32118"/>
                  </a:lnTo>
                  <a:lnTo>
                    <a:pt x="95948" y="31927"/>
                  </a:lnTo>
                  <a:lnTo>
                    <a:pt x="96926" y="31534"/>
                  </a:lnTo>
                  <a:lnTo>
                    <a:pt x="97320" y="30949"/>
                  </a:lnTo>
                  <a:close/>
                </a:path>
                <a:path w="234314" h="409575">
                  <a:moveTo>
                    <a:pt x="99275" y="399072"/>
                  </a:moveTo>
                  <a:lnTo>
                    <a:pt x="99072" y="398487"/>
                  </a:lnTo>
                  <a:lnTo>
                    <a:pt x="98882" y="397903"/>
                  </a:lnTo>
                  <a:lnTo>
                    <a:pt x="97701" y="397903"/>
                  </a:lnTo>
                  <a:lnTo>
                    <a:pt x="96532" y="398487"/>
                  </a:lnTo>
                  <a:lnTo>
                    <a:pt x="95364" y="398881"/>
                  </a:lnTo>
                  <a:lnTo>
                    <a:pt x="94373" y="399669"/>
                  </a:lnTo>
                  <a:lnTo>
                    <a:pt x="94767" y="400253"/>
                  </a:lnTo>
                  <a:lnTo>
                    <a:pt x="94970" y="400646"/>
                  </a:lnTo>
                  <a:lnTo>
                    <a:pt x="96139" y="400837"/>
                  </a:lnTo>
                  <a:lnTo>
                    <a:pt x="97320" y="400253"/>
                  </a:lnTo>
                  <a:lnTo>
                    <a:pt x="98488" y="399859"/>
                  </a:lnTo>
                  <a:lnTo>
                    <a:pt x="99275" y="399072"/>
                  </a:lnTo>
                  <a:close/>
                </a:path>
                <a:path w="234314" h="409575">
                  <a:moveTo>
                    <a:pt x="99669" y="19202"/>
                  </a:moveTo>
                  <a:lnTo>
                    <a:pt x="99288" y="18999"/>
                  </a:lnTo>
                  <a:lnTo>
                    <a:pt x="98894" y="18605"/>
                  </a:lnTo>
                  <a:lnTo>
                    <a:pt x="98501" y="18808"/>
                  </a:lnTo>
                  <a:lnTo>
                    <a:pt x="98107" y="19392"/>
                  </a:lnTo>
                  <a:lnTo>
                    <a:pt x="97713" y="19977"/>
                  </a:lnTo>
                  <a:lnTo>
                    <a:pt x="97713" y="20574"/>
                  </a:lnTo>
                  <a:lnTo>
                    <a:pt x="98107" y="20764"/>
                  </a:lnTo>
                  <a:lnTo>
                    <a:pt x="98298" y="20955"/>
                  </a:lnTo>
                  <a:lnTo>
                    <a:pt x="98894" y="20764"/>
                  </a:lnTo>
                  <a:lnTo>
                    <a:pt x="99288" y="20180"/>
                  </a:lnTo>
                  <a:lnTo>
                    <a:pt x="99669" y="19786"/>
                  </a:lnTo>
                  <a:lnTo>
                    <a:pt x="99669" y="19202"/>
                  </a:lnTo>
                  <a:close/>
                </a:path>
                <a:path w="234314" h="409575">
                  <a:moveTo>
                    <a:pt x="100253" y="5092"/>
                  </a:moveTo>
                  <a:lnTo>
                    <a:pt x="99466" y="5295"/>
                  </a:lnTo>
                  <a:lnTo>
                    <a:pt x="99275" y="5486"/>
                  </a:lnTo>
                  <a:lnTo>
                    <a:pt x="98488" y="5880"/>
                  </a:lnTo>
                  <a:lnTo>
                    <a:pt x="97116" y="6273"/>
                  </a:lnTo>
                  <a:lnTo>
                    <a:pt x="97904" y="6858"/>
                  </a:lnTo>
                  <a:lnTo>
                    <a:pt x="100253" y="6273"/>
                  </a:lnTo>
                  <a:lnTo>
                    <a:pt x="100253" y="5092"/>
                  </a:lnTo>
                  <a:close/>
                </a:path>
                <a:path w="234314" h="409575">
                  <a:moveTo>
                    <a:pt x="101231" y="64046"/>
                  </a:moveTo>
                  <a:lnTo>
                    <a:pt x="89687" y="45046"/>
                  </a:lnTo>
                  <a:lnTo>
                    <a:pt x="88506" y="45631"/>
                  </a:lnTo>
                  <a:lnTo>
                    <a:pt x="88900" y="47396"/>
                  </a:lnTo>
                  <a:lnTo>
                    <a:pt x="90068" y="53073"/>
                  </a:lnTo>
                  <a:lnTo>
                    <a:pt x="91643" y="59334"/>
                  </a:lnTo>
                  <a:lnTo>
                    <a:pt x="96926" y="63842"/>
                  </a:lnTo>
                  <a:lnTo>
                    <a:pt x="98882" y="65608"/>
                  </a:lnTo>
                  <a:lnTo>
                    <a:pt x="101231" y="64046"/>
                  </a:lnTo>
                  <a:close/>
                </a:path>
                <a:path w="234314" h="409575">
                  <a:moveTo>
                    <a:pt x="101625" y="40538"/>
                  </a:moveTo>
                  <a:lnTo>
                    <a:pt x="100838" y="39954"/>
                  </a:lnTo>
                  <a:lnTo>
                    <a:pt x="99860" y="39954"/>
                  </a:lnTo>
                  <a:lnTo>
                    <a:pt x="98882" y="39763"/>
                  </a:lnTo>
                  <a:lnTo>
                    <a:pt x="98094" y="40347"/>
                  </a:lnTo>
                  <a:lnTo>
                    <a:pt x="98094" y="40932"/>
                  </a:lnTo>
                  <a:lnTo>
                    <a:pt x="97904" y="41516"/>
                  </a:lnTo>
                  <a:lnTo>
                    <a:pt x="98679" y="42113"/>
                  </a:lnTo>
                  <a:lnTo>
                    <a:pt x="99669" y="42113"/>
                  </a:lnTo>
                  <a:lnTo>
                    <a:pt x="100647" y="42303"/>
                  </a:lnTo>
                  <a:lnTo>
                    <a:pt x="101422" y="41719"/>
                  </a:lnTo>
                  <a:lnTo>
                    <a:pt x="101422" y="41135"/>
                  </a:lnTo>
                  <a:lnTo>
                    <a:pt x="101625" y="40538"/>
                  </a:lnTo>
                  <a:close/>
                </a:path>
                <a:path w="234314" h="409575">
                  <a:moveTo>
                    <a:pt x="102997" y="401040"/>
                  </a:moveTo>
                  <a:lnTo>
                    <a:pt x="102603" y="400443"/>
                  </a:lnTo>
                  <a:lnTo>
                    <a:pt x="102412" y="399669"/>
                  </a:lnTo>
                  <a:lnTo>
                    <a:pt x="100838" y="399669"/>
                  </a:lnTo>
                  <a:lnTo>
                    <a:pt x="99275" y="400253"/>
                  </a:lnTo>
                  <a:lnTo>
                    <a:pt x="97713" y="401040"/>
                  </a:lnTo>
                  <a:lnTo>
                    <a:pt x="96735" y="402018"/>
                  </a:lnTo>
                  <a:lnTo>
                    <a:pt x="96926" y="402602"/>
                  </a:lnTo>
                  <a:lnTo>
                    <a:pt x="97116" y="403390"/>
                  </a:lnTo>
                  <a:lnTo>
                    <a:pt x="98691" y="403390"/>
                  </a:lnTo>
                  <a:lnTo>
                    <a:pt x="100253" y="402793"/>
                  </a:lnTo>
                  <a:lnTo>
                    <a:pt x="101828" y="402209"/>
                  </a:lnTo>
                  <a:lnTo>
                    <a:pt x="102997" y="401040"/>
                  </a:lnTo>
                  <a:close/>
                </a:path>
                <a:path w="234314" h="409575">
                  <a:moveTo>
                    <a:pt x="103784" y="49352"/>
                  </a:moveTo>
                  <a:lnTo>
                    <a:pt x="103593" y="49161"/>
                  </a:lnTo>
                  <a:lnTo>
                    <a:pt x="103200" y="49161"/>
                  </a:lnTo>
                  <a:lnTo>
                    <a:pt x="103009" y="49161"/>
                  </a:lnTo>
                  <a:lnTo>
                    <a:pt x="102616" y="49352"/>
                  </a:lnTo>
                  <a:lnTo>
                    <a:pt x="102616" y="49949"/>
                  </a:lnTo>
                  <a:lnTo>
                    <a:pt x="103009" y="50139"/>
                  </a:lnTo>
                  <a:lnTo>
                    <a:pt x="103593" y="50139"/>
                  </a:lnTo>
                  <a:lnTo>
                    <a:pt x="103784" y="49949"/>
                  </a:lnTo>
                  <a:lnTo>
                    <a:pt x="103784" y="49352"/>
                  </a:lnTo>
                  <a:close/>
                </a:path>
                <a:path w="234314" h="409575">
                  <a:moveTo>
                    <a:pt x="104660" y="98145"/>
                  </a:moveTo>
                  <a:lnTo>
                    <a:pt x="103771" y="91833"/>
                  </a:lnTo>
                  <a:lnTo>
                    <a:pt x="101231" y="84404"/>
                  </a:lnTo>
                  <a:lnTo>
                    <a:pt x="101815" y="87731"/>
                  </a:lnTo>
                  <a:lnTo>
                    <a:pt x="102019" y="90665"/>
                  </a:lnTo>
                  <a:lnTo>
                    <a:pt x="102412" y="93408"/>
                  </a:lnTo>
                  <a:lnTo>
                    <a:pt x="102019" y="93611"/>
                  </a:lnTo>
                  <a:lnTo>
                    <a:pt x="101231" y="93611"/>
                  </a:lnTo>
                  <a:lnTo>
                    <a:pt x="100838" y="92036"/>
                  </a:lnTo>
                  <a:lnTo>
                    <a:pt x="99466" y="88519"/>
                  </a:lnTo>
                  <a:lnTo>
                    <a:pt x="99669" y="90474"/>
                  </a:lnTo>
                  <a:lnTo>
                    <a:pt x="100063" y="92240"/>
                  </a:lnTo>
                  <a:lnTo>
                    <a:pt x="100253" y="94005"/>
                  </a:lnTo>
                  <a:lnTo>
                    <a:pt x="99860" y="94005"/>
                  </a:lnTo>
                  <a:lnTo>
                    <a:pt x="99466" y="94195"/>
                  </a:lnTo>
                  <a:lnTo>
                    <a:pt x="99085" y="94195"/>
                  </a:lnTo>
                  <a:lnTo>
                    <a:pt x="98882" y="92633"/>
                  </a:lnTo>
                  <a:lnTo>
                    <a:pt x="98298" y="91059"/>
                  </a:lnTo>
                  <a:lnTo>
                    <a:pt x="97510" y="89293"/>
                  </a:lnTo>
                  <a:lnTo>
                    <a:pt x="97713" y="91059"/>
                  </a:lnTo>
                  <a:lnTo>
                    <a:pt x="98094" y="92824"/>
                  </a:lnTo>
                  <a:lnTo>
                    <a:pt x="98094" y="94386"/>
                  </a:lnTo>
                  <a:lnTo>
                    <a:pt x="97510" y="94386"/>
                  </a:lnTo>
                  <a:lnTo>
                    <a:pt x="96926" y="94589"/>
                  </a:lnTo>
                  <a:lnTo>
                    <a:pt x="96342" y="94589"/>
                  </a:lnTo>
                  <a:lnTo>
                    <a:pt x="96139" y="92633"/>
                  </a:lnTo>
                  <a:lnTo>
                    <a:pt x="95745" y="90474"/>
                  </a:lnTo>
                  <a:lnTo>
                    <a:pt x="94970" y="87731"/>
                  </a:lnTo>
                  <a:lnTo>
                    <a:pt x="94970" y="94780"/>
                  </a:lnTo>
                  <a:lnTo>
                    <a:pt x="93014" y="94780"/>
                  </a:lnTo>
                  <a:lnTo>
                    <a:pt x="92621" y="93408"/>
                  </a:lnTo>
                  <a:lnTo>
                    <a:pt x="92417" y="91846"/>
                  </a:lnTo>
                  <a:lnTo>
                    <a:pt x="92036" y="90081"/>
                  </a:lnTo>
                  <a:lnTo>
                    <a:pt x="91833" y="91846"/>
                  </a:lnTo>
                  <a:lnTo>
                    <a:pt x="91833" y="94780"/>
                  </a:lnTo>
                  <a:lnTo>
                    <a:pt x="90271" y="94780"/>
                  </a:lnTo>
                  <a:lnTo>
                    <a:pt x="89484" y="94589"/>
                  </a:lnTo>
                  <a:lnTo>
                    <a:pt x="89293" y="93218"/>
                  </a:lnTo>
                  <a:lnTo>
                    <a:pt x="88900" y="91846"/>
                  </a:lnTo>
                  <a:lnTo>
                    <a:pt x="88506" y="90081"/>
                  </a:lnTo>
                  <a:lnTo>
                    <a:pt x="88506" y="94589"/>
                  </a:lnTo>
                  <a:lnTo>
                    <a:pt x="87922" y="94589"/>
                  </a:lnTo>
                  <a:lnTo>
                    <a:pt x="87134" y="94386"/>
                  </a:lnTo>
                  <a:lnTo>
                    <a:pt x="86550" y="94386"/>
                  </a:lnTo>
                  <a:lnTo>
                    <a:pt x="86347" y="93218"/>
                  </a:lnTo>
                  <a:lnTo>
                    <a:pt x="86347" y="92240"/>
                  </a:lnTo>
                  <a:lnTo>
                    <a:pt x="85966" y="90868"/>
                  </a:lnTo>
                  <a:lnTo>
                    <a:pt x="85966" y="92036"/>
                  </a:lnTo>
                  <a:lnTo>
                    <a:pt x="85763" y="93218"/>
                  </a:lnTo>
                  <a:lnTo>
                    <a:pt x="85763" y="94195"/>
                  </a:lnTo>
                  <a:lnTo>
                    <a:pt x="85178" y="94195"/>
                  </a:lnTo>
                  <a:lnTo>
                    <a:pt x="84785" y="94005"/>
                  </a:lnTo>
                  <a:lnTo>
                    <a:pt x="84201" y="94005"/>
                  </a:lnTo>
                  <a:lnTo>
                    <a:pt x="84201" y="92430"/>
                  </a:lnTo>
                  <a:lnTo>
                    <a:pt x="84391" y="91059"/>
                  </a:lnTo>
                  <a:lnTo>
                    <a:pt x="84391" y="89496"/>
                  </a:lnTo>
                  <a:lnTo>
                    <a:pt x="83807" y="91059"/>
                  </a:lnTo>
                  <a:lnTo>
                    <a:pt x="83616" y="92430"/>
                  </a:lnTo>
                  <a:lnTo>
                    <a:pt x="83223" y="93611"/>
                  </a:lnTo>
                  <a:lnTo>
                    <a:pt x="82829" y="93611"/>
                  </a:lnTo>
                  <a:lnTo>
                    <a:pt x="82245" y="93408"/>
                  </a:lnTo>
                  <a:lnTo>
                    <a:pt x="81851" y="93408"/>
                  </a:lnTo>
                  <a:lnTo>
                    <a:pt x="82435" y="91643"/>
                  </a:lnTo>
                  <a:lnTo>
                    <a:pt x="81648" y="92824"/>
                  </a:lnTo>
                  <a:lnTo>
                    <a:pt x="81457" y="93218"/>
                  </a:lnTo>
                  <a:lnTo>
                    <a:pt x="80873" y="93218"/>
                  </a:lnTo>
                  <a:lnTo>
                    <a:pt x="80276" y="92824"/>
                  </a:lnTo>
                  <a:lnTo>
                    <a:pt x="79692" y="92633"/>
                  </a:lnTo>
                  <a:lnTo>
                    <a:pt x="80276" y="89687"/>
                  </a:lnTo>
                  <a:lnTo>
                    <a:pt x="79895" y="86563"/>
                  </a:lnTo>
                  <a:lnTo>
                    <a:pt x="78917" y="82245"/>
                  </a:lnTo>
                  <a:lnTo>
                    <a:pt x="78917" y="85966"/>
                  </a:lnTo>
                  <a:lnTo>
                    <a:pt x="78714" y="89103"/>
                  </a:lnTo>
                  <a:lnTo>
                    <a:pt x="78320" y="92430"/>
                  </a:lnTo>
                  <a:lnTo>
                    <a:pt x="77546" y="92036"/>
                  </a:lnTo>
                  <a:lnTo>
                    <a:pt x="76949" y="91846"/>
                  </a:lnTo>
                  <a:lnTo>
                    <a:pt x="76174" y="91452"/>
                  </a:lnTo>
                  <a:lnTo>
                    <a:pt x="76174" y="89293"/>
                  </a:lnTo>
                  <a:lnTo>
                    <a:pt x="75780" y="86944"/>
                  </a:lnTo>
                  <a:lnTo>
                    <a:pt x="75196" y="84010"/>
                  </a:lnTo>
                  <a:lnTo>
                    <a:pt x="74803" y="97332"/>
                  </a:lnTo>
                  <a:lnTo>
                    <a:pt x="72250" y="103593"/>
                  </a:lnTo>
                  <a:lnTo>
                    <a:pt x="74206" y="100063"/>
                  </a:lnTo>
                  <a:lnTo>
                    <a:pt x="75387" y="97523"/>
                  </a:lnTo>
                  <a:lnTo>
                    <a:pt x="75780" y="94983"/>
                  </a:lnTo>
                  <a:lnTo>
                    <a:pt x="76365" y="95364"/>
                  </a:lnTo>
                  <a:lnTo>
                    <a:pt x="77152" y="95758"/>
                  </a:lnTo>
                  <a:lnTo>
                    <a:pt x="77736" y="96151"/>
                  </a:lnTo>
                  <a:lnTo>
                    <a:pt x="77152" y="97917"/>
                  </a:lnTo>
                  <a:lnTo>
                    <a:pt x="76758" y="99872"/>
                  </a:lnTo>
                  <a:lnTo>
                    <a:pt x="75780" y="101828"/>
                  </a:lnTo>
                  <a:lnTo>
                    <a:pt x="76949" y="99872"/>
                  </a:lnTo>
                  <a:lnTo>
                    <a:pt x="77927" y="98107"/>
                  </a:lnTo>
                  <a:lnTo>
                    <a:pt x="78524" y="96545"/>
                  </a:lnTo>
                  <a:lnTo>
                    <a:pt x="79298" y="96939"/>
                  </a:lnTo>
                  <a:lnTo>
                    <a:pt x="79692" y="97332"/>
                  </a:lnTo>
                  <a:lnTo>
                    <a:pt x="78320" y="101638"/>
                  </a:lnTo>
                  <a:lnTo>
                    <a:pt x="78524" y="105156"/>
                  </a:lnTo>
                  <a:lnTo>
                    <a:pt x="79895" y="111226"/>
                  </a:lnTo>
                  <a:lnTo>
                    <a:pt x="79502" y="106527"/>
                  </a:lnTo>
                  <a:lnTo>
                    <a:pt x="79895" y="102425"/>
                  </a:lnTo>
                  <a:lnTo>
                    <a:pt x="80873" y="97713"/>
                  </a:lnTo>
                  <a:lnTo>
                    <a:pt x="81254" y="98107"/>
                  </a:lnTo>
                  <a:lnTo>
                    <a:pt x="82435" y="98501"/>
                  </a:lnTo>
                  <a:lnTo>
                    <a:pt x="82042" y="102031"/>
                  </a:lnTo>
                  <a:lnTo>
                    <a:pt x="83019" y="110642"/>
                  </a:lnTo>
                  <a:lnTo>
                    <a:pt x="83223" y="106527"/>
                  </a:lnTo>
                  <a:lnTo>
                    <a:pt x="83616" y="103009"/>
                  </a:lnTo>
                  <a:lnTo>
                    <a:pt x="83807" y="99085"/>
                  </a:lnTo>
                  <a:lnTo>
                    <a:pt x="85572" y="99682"/>
                  </a:lnTo>
                  <a:lnTo>
                    <a:pt x="85369" y="103200"/>
                  </a:lnTo>
                  <a:lnTo>
                    <a:pt x="85369" y="109855"/>
                  </a:lnTo>
                  <a:lnTo>
                    <a:pt x="86741" y="103009"/>
                  </a:lnTo>
                  <a:lnTo>
                    <a:pt x="86944" y="100063"/>
                  </a:lnTo>
                  <a:lnTo>
                    <a:pt x="88696" y="100660"/>
                  </a:lnTo>
                  <a:lnTo>
                    <a:pt x="88696" y="104178"/>
                  </a:lnTo>
                  <a:lnTo>
                    <a:pt x="89090" y="111429"/>
                  </a:lnTo>
                  <a:lnTo>
                    <a:pt x="90068" y="103987"/>
                  </a:lnTo>
                  <a:lnTo>
                    <a:pt x="90068" y="100850"/>
                  </a:lnTo>
                  <a:lnTo>
                    <a:pt x="90855" y="101053"/>
                  </a:lnTo>
                  <a:lnTo>
                    <a:pt x="91440" y="101053"/>
                  </a:lnTo>
                  <a:lnTo>
                    <a:pt x="92036" y="101244"/>
                  </a:lnTo>
                  <a:lnTo>
                    <a:pt x="92227" y="104571"/>
                  </a:lnTo>
                  <a:lnTo>
                    <a:pt x="92227" y="107899"/>
                  </a:lnTo>
                  <a:lnTo>
                    <a:pt x="92417" y="111429"/>
                  </a:lnTo>
                  <a:lnTo>
                    <a:pt x="93395" y="104381"/>
                  </a:lnTo>
                  <a:lnTo>
                    <a:pt x="93395" y="101434"/>
                  </a:lnTo>
                  <a:lnTo>
                    <a:pt x="95364" y="101434"/>
                  </a:lnTo>
                  <a:lnTo>
                    <a:pt x="95364" y="104178"/>
                  </a:lnTo>
                  <a:lnTo>
                    <a:pt x="95554" y="107124"/>
                  </a:lnTo>
                  <a:lnTo>
                    <a:pt x="95554" y="110058"/>
                  </a:lnTo>
                  <a:lnTo>
                    <a:pt x="96139" y="106527"/>
                  </a:lnTo>
                  <a:lnTo>
                    <a:pt x="96532" y="103784"/>
                  </a:lnTo>
                  <a:lnTo>
                    <a:pt x="96735" y="101244"/>
                  </a:lnTo>
                  <a:lnTo>
                    <a:pt x="97320" y="101244"/>
                  </a:lnTo>
                  <a:lnTo>
                    <a:pt x="97904" y="101053"/>
                  </a:lnTo>
                  <a:lnTo>
                    <a:pt x="98488" y="101053"/>
                  </a:lnTo>
                  <a:lnTo>
                    <a:pt x="98488" y="103009"/>
                  </a:lnTo>
                  <a:lnTo>
                    <a:pt x="98298" y="104965"/>
                  </a:lnTo>
                  <a:lnTo>
                    <a:pt x="97904" y="107124"/>
                  </a:lnTo>
                  <a:lnTo>
                    <a:pt x="99275" y="102616"/>
                  </a:lnTo>
                  <a:lnTo>
                    <a:pt x="99466" y="100850"/>
                  </a:lnTo>
                  <a:lnTo>
                    <a:pt x="99860" y="100850"/>
                  </a:lnTo>
                  <a:lnTo>
                    <a:pt x="100647" y="100457"/>
                  </a:lnTo>
                  <a:lnTo>
                    <a:pt x="100838" y="103009"/>
                  </a:lnTo>
                  <a:lnTo>
                    <a:pt x="100457" y="105549"/>
                  </a:lnTo>
                  <a:lnTo>
                    <a:pt x="99860" y="108102"/>
                  </a:lnTo>
                  <a:lnTo>
                    <a:pt x="101041" y="104965"/>
                  </a:lnTo>
                  <a:lnTo>
                    <a:pt x="101625" y="102425"/>
                  </a:lnTo>
                  <a:lnTo>
                    <a:pt x="101815" y="100266"/>
                  </a:lnTo>
                  <a:lnTo>
                    <a:pt x="102209" y="100063"/>
                  </a:lnTo>
                  <a:lnTo>
                    <a:pt x="102412" y="100063"/>
                  </a:lnTo>
                  <a:lnTo>
                    <a:pt x="102806" y="99872"/>
                  </a:lnTo>
                  <a:lnTo>
                    <a:pt x="102997" y="103987"/>
                  </a:lnTo>
                  <a:lnTo>
                    <a:pt x="102603" y="107899"/>
                  </a:lnTo>
                  <a:lnTo>
                    <a:pt x="101625" y="112014"/>
                  </a:lnTo>
                  <a:lnTo>
                    <a:pt x="103924" y="104482"/>
                  </a:lnTo>
                  <a:lnTo>
                    <a:pt x="104660" y="98145"/>
                  </a:lnTo>
                  <a:close/>
                </a:path>
                <a:path w="234314" h="409575">
                  <a:moveTo>
                    <a:pt x="105930" y="9791"/>
                  </a:moveTo>
                  <a:lnTo>
                    <a:pt x="103784" y="6858"/>
                  </a:lnTo>
                  <a:lnTo>
                    <a:pt x="101434" y="9017"/>
                  </a:lnTo>
                  <a:lnTo>
                    <a:pt x="98094" y="9017"/>
                  </a:lnTo>
                  <a:lnTo>
                    <a:pt x="94767" y="9398"/>
                  </a:lnTo>
                  <a:lnTo>
                    <a:pt x="91440" y="10769"/>
                  </a:lnTo>
                  <a:lnTo>
                    <a:pt x="87922" y="12344"/>
                  </a:lnTo>
                  <a:lnTo>
                    <a:pt x="86347" y="12928"/>
                  </a:lnTo>
                  <a:lnTo>
                    <a:pt x="83807" y="15278"/>
                  </a:lnTo>
                  <a:lnTo>
                    <a:pt x="82245" y="16840"/>
                  </a:lnTo>
                  <a:lnTo>
                    <a:pt x="82829" y="17437"/>
                  </a:lnTo>
                  <a:lnTo>
                    <a:pt x="91249" y="13322"/>
                  </a:lnTo>
                  <a:lnTo>
                    <a:pt x="97713" y="9994"/>
                  </a:lnTo>
                  <a:lnTo>
                    <a:pt x="101041" y="12141"/>
                  </a:lnTo>
                  <a:lnTo>
                    <a:pt x="98882" y="12344"/>
                  </a:lnTo>
                  <a:lnTo>
                    <a:pt x="96532" y="12738"/>
                  </a:lnTo>
                  <a:lnTo>
                    <a:pt x="93395" y="14693"/>
                  </a:lnTo>
                  <a:lnTo>
                    <a:pt x="91643" y="16065"/>
                  </a:lnTo>
                  <a:lnTo>
                    <a:pt x="88696" y="18021"/>
                  </a:lnTo>
                  <a:lnTo>
                    <a:pt x="89090" y="18415"/>
                  </a:lnTo>
                  <a:lnTo>
                    <a:pt x="98094" y="15862"/>
                  </a:lnTo>
                  <a:lnTo>
                    <a:pt x="100647" y="13906"/>
                  </a:lnTo>
                  <a:lnTo>
                    <a:pt x="101625" y="13322"/>
                  </a:lnTo>
                  <a:lnTo>
                    <a:pt x="102603" y="12928"/>
                  </a:lnTo>
                  <a:lnTo>
                    <a:pt x="103390" y="12141"/>
                  </a:lnTo>
                  <a:lnTo>
                    <a:pt x="105930" y="9791"/>
                  </a:lnTo>
                  <a:close/>
                </a:path>
                <a:path w="234314" h="409575">
                  <a:moveTo>
                    <a:pt x="106324" y="55626"/>
                  </a:moveTo>
                  <a:lnTo>
                    <a:pt x="105740" y="55232"/>
                  </a:lnTo>
                  <a:lnTo>
                    <a:pt x="104559" y="54648"/>
                  </a:lnTo>
                  <a:lnTo>
                    <a:pt x="103390" y="54648"/>
                  </a:lnTo>
                  <a:lnTo>
                    <a:pt x="102603" y="55232"/>
                  </a:lnTo>
                  <a:lnTo>
                    <a:pt x="103187" y="55626"/>
                  </a:lnTo>
                  <a:lnTo>
                    <a:pt x="102793" y="56019"/>
                  </a:lnTo>
                  <a:lnTo>
                    <a:pt x="103390" y="56603"/>
                  </a:lnTo>
                  <a:lnTo>
                    <a:pt x="104165" y="56807"/>
                  </a:lnTo>
                  <a:lnTo>
                    <a:pt x="104762" y="56807"/>
                  </a:lnTo>
                  <a:lnTo>
                    <a:pt x="105537" y="56603"/>
                  </a:lnTo>
                  <a:lnTo>
                    <a:pt x="106133" y="56210"/>
                  </a:lnTo>
                  <a:lnTo>
                    <a:pt x="106324" y="55626"/>
                  </a:lnTo>
                  <a:close/>
                </a:path>
                <a:path w="234314" h="409575">
                  <a:moveTo>
                    <a:pt x="107111" y="18605"/>
                  </a:moveTo>
                  <a:lnTo>
                    <a:pt x="105346" y="16852"/>
                  </a:lnTo>
                  <a:lnTo>
                    <a:pt x="105930" y="14503"/>
                  </a:lnTo>
                  <a:lnTo>
                    <a:pt x="102997" y="15278"/>
                  </a:lnTo>
                  <a:lnTo>
                    <a:pt x="101041" y="17437"/>
                  </a:lnTo>
                  <a:lnTo>
                    <a:pt x="101041" y="20764"/>
                  </a:lnTo>
                  <a:lnTo>
                    <a:pt x="101041" y="22720"/>
                  </a:lnTo>
                  <a:lnTo>
                    <a:pt x="105549" y="23114"/>
                  </a:lnTo>
                  <a:lnTo>
                    <a:pt x="106133" y="20955"/>
                  </a:lnTo>
                  <a:lnTo>
                    <a:pt x="107111" y="18605"/>
                  </a:lnTo>
                  <a:close/>
                </a:path>
                <a:path w="234314" h="409575">
                  <a:moveTo>
                    <a:pt x="107505" y="41910"/>
                  </a:moveTo>
                  <a:lnTo>
                    <a:pt x="106133" y="41910"/>
                  </a:lnTo>
                  <a:lnTo>
                    <a:pt x="105740" y="45046"/>
                  </a:lnTo>
                  <a:lnTo>
                    <a:pt x="105346" y="47205"/>
                  </a:lnTo>
                  <a:lnTo>
                    <a:pt x="105156" y="49745"/>
                  </a:lnTo>
                  <a:lnTo>
                    <a:pt x="105549" y="50533"/>
                  </a:lnTo>
                  <a:lnTo>
                    <a:pt x="105943" y="50927"/>
                  </a:lnTo>
                  <a:lnTo>
                    <a:pt x="106324" y="50139"/>
                  </a:lnTo>
                  <a:lnTo>
                    <a:pt x="107111" y="46418"/>
                  </a:lnTo>
                  <a:lnTo>
                    <a:pt x="107505" y="41910"/>
                  </a:lnTo>
                  <a:close/>
                </a:path>
                <a:path w="234314" h="409575">
                  <a:moveTo>
                    <a:pt x="107696" y="29578"/>
                  </a:moveTo>
                  <a:lnTo>
                    <a:pt x="107492" y="27622"/>
                  </a:lnTo>
                  <a:lnTo>
                    <a:pt x="107492" y="24091"/>
                  </a:lnTo>
                  <a:lnTo>
                    <a:pt x="106514" y="23698"/>
                  </a:lnTo>
                  <a:lnTo>
                    <a:pt x="104762" y="23698"/>
                  </a:lnTo>
                  <a:lnTo>
                    <a:pt x="102412" y="23507"/>
                  </a:lnTo>
                  <a:lnTo>
                    <a:pt x="100838" y="24091"/>
                  </a:lnTo>
                  <a:lnTo>
                    <a:pt x="99860" y="25857"/>
                  </a:lnTo>
                  <a:lnTo>
                    <a:pt x="99072" y="28397"/>
                  </a:lnTo>
                  <a:lnTo>
                    <a:pt x="100647" y="29768"/>
                  </a:lnTo>
                  <a:lnTo>
                    <a:pt x="99275" y="33096"/>
                  </a:lnTo>
                  <a:lnTo>
                    <a:pt x="101625" y="31737"/>
                  </a:lnTo>
                  <a:lnTo>
                    <a:pt x="102412" y="32715"/>
                  </a:lnTo>
                  <a:lnTo>
                    <a:pt x="104559" y="32715"/>
                  </a:lnTo>
                  <a:lnTo>
                    <a:pt x="106514" y="32512"/>
                  </a:lnTo>
                  <a:lnTo>
                    <a:pt x="106718" y="32715"/>
                  </a:lnTo>
                  <a:lnTo>
                    <a:pt x="107302" y="31140"/>
                  </a:lnTo>
                  <a:lnTo>
                    <a:pt x="107696" y="29578"/>
                  </a:lnTo>
                  <a:close/>
                </a:path>
                <a:path w="234314" h="409575">
                  <a:moveTo>
                    <a:pt x="107886" y="37223"/>
                  </a:moveTo>
                  <a:lnTo>
                    <a:pt x="107505" y="37807"/>
                  </a:lnTo>
                  <a:lnTo>
                    <a:pt x="106514" y="38785"/>
                  </a:lnTo>
                  <a:lnTo>
                    <a:pt x="106514" y="39370"/>
                  </a:lnTo>
                  <a:lnTo>
                    <a:pt x="106324" y="39763"/>
                  </a:lnTo>
                  <a:lnTo>
                    <a:pt x="106324" y="40157"/>
                  </a:lnTo>
                  <a:lnTo>
                    <a:pt x="107696" y="40157"/>
                  </a:lnTo>
                  <a:lnTo>
                    <a:pt x="107886" y="39573"/>
                  </a:lnTo>
                  <a:lnTo>
                    <a:pt x="107886" y="37223"/>
                  </a:lnTo>
                  <a:close/>
                </a:path>
                <a:path w="234314" h="409575">
                  <a:moveTo>
                    <a:pt x="109461" y="8826"/>
                  </a:moveTo>
                  <a:lnTo>
                    <a:pt x="109270" y="7061"/>
                  </a:lnTo>
                  <a:lnTo>
                    <a:pt x="108089" y="5689"/>
                  </a:lnTo>
                  <a:lnTo>
                    <a:pt x="105549" y="4914"/>
                  </a:lnTo>
                  <a:lnTo>
                    <a:pt x="103987" y="4914"/>
                  </a:lnTo>
                  <a:lnTo>
                    <a:pt x="102806" y="4711"/>
                  </a:lnTo>
                  <a:lnTo>
                    <a:pt x="101434" y="5105"/>
                  </a:lnTo>
                  <a:lnTo>
                    <a:pt x="101434" y="6286"/>
                  </a:lnTo>
                  <a:lnTo>
                    <a:pt x="102616" y="6286"/>
                  </a:lnTo>
                  <a:lnTo>
                    <a:pt x="103390" y="6477"/>
                  </a:lnTo>
                  <a:lnTo>
                    <a:pt x="105156" y="7061"/>
                  </a:lnTo>
                  <a:lnTo>
                    <a:pt x="106324" y="8826"/>
                  </a:lnTo>
                  <a:lnTo>
                    <a:pt x="106921" y="11963"/>
                  </a:lnTo>
                  <a:lnTo>
                    <a:pt x="108089" y="11569"/>
                  </a:lnTo>
                  <a:lnTo>
                    <a:pt x="108877" y="10591"/>
                  </a:lnTo>
                  <a:lnTo>
                    <a:pt x="109461" y="8826"/>
                  </a:lnTo>
                  <a:close/>
                </a:path>
                <a:path w="234314" h="409575">
                  <a:moveTo>
                    <a:pt x="110642" y="11950"/>
                  </a:moveTo>
                  <a:lnTo>
                    <a:pt x="110248" y="11760"/>
                  </a:lnTo>
                  <a:lnTo>
                    <a:pt x="110045" y="11366"/>
                  </a:lnTo>
                  <a:lnTo>
                    <a:pt x="109461" y="11557"/>
                  </a:lnTo>
                  <a:lnTo>
                    <a:pt x="108877" y="11950"/>
                  </a:lnTo>
                  <a:lnTo>
                    <a:pt x="108483" y="12534"/>
                  </a:lnTo>
                  <a:lnTo>
                    <a:pt x="108483" y="13131"/>
                  </a:lnTo>
                  <a:lnTo>
                    <a:pt x="108686" y="13322"/>
                  </a:lnTo>
                  <a:lnTo>
                    <a:pt x="108877" y="13716"/>
                  </a:lnTo>
                  <a:lnTo>
                    <a:pt x="109461" y="13512"/>
                  </a:lnTo>
                  <a:lnTo>
                    <a:pt x="110045" y="13131"/>
                  </a:lnTo>
                  <a:lnTo>
                    <a:pt x="110439" y="12738"/>
                  </a:lnTo>
                  <a:lnTo>
                    <a:pt x="110642" y="11950"/>
                  </a:lnTo>
                  <a:close/>
                </a:path>
                <a:path w="234314" h="409575">
                  <a:moveTo>
                    <a:pt x="111620" y="22339"/>
                  </a:moveTo>
                  <a:lnTo>
                    <a:pt x="111429" y="20967"/>
                  </a:lnTo>
                  <a:lnTo>
                    <a:pt x="111429" y="19596"/>
                  </a:lnTo>
                  <a:lnTo>
                    <a:pt x="110642" y="18224"/>
                  </a:lnTo>
                  <a:lnTo>
                    <a:pt x="109461" y="17246"/>
                  </a:lnTo>
                  <a:lnTo>
                    <a:pt x="108483" y="16065"/>
                  </a:lnTo>
                  <a:lnTo>
                    <a:pt x="107315" y="16662"/>
                  </a:lnTo>
                  <a:lnTo>
                    <a:pt x="108292" y="18224"/>
                  </a:lnTo>
                  <a:lnTo>
                    <a:pt x="109270" y="19989"/>
                  </a:lnTo>
                  <a:lnTo>
                    <a:pt x="108102" y="21158"/>
                  </a:lnTo>
                  <a:lnTo>
                    <a:pt x="110058" y="23507"/>
                  </a:lnTo>
                  <a:lnTo>
                    <a:pt x="111620" y="22339"/>
                  </a:lnTo>
                  <a:close/>
                </a:path>
                <a:path w="234314" h="409575">
                  <a:moveTo>
                    <a:pt x="112204" y="59537"/>
                  </a:moveTo>
                  <a:lnTo>
                    <a:pt x="111810" y="58166"/>
                  </a:lnTo>
                  <a:lnTo>
                    <a:pt x="110642" y="58940"/>
                  </a:lnTo>
                  <a:lnTo>
                    <a:pt x="108877" y="60312"/>
                  </a:lnTo>
                  <a:lnTo>
                    <a:pt x="108292" y="61887"/>
                  </a:lnTo>
                  <a:lnTo>
                    <a:pt x="108483" y="63449"/>
                  </a:lnTo>
                  <a:lnTo>
                    <a:pt x="109461" y="61683"/>
                  </a:lnTo>
                  <a:lnTo>
                    <a:pt x="110439" y="61683"/>
                  </a:lnTo>
                  <a:lnTo>
                    <a:pt x="111620" y="60312"/>
                  </a:lnTo>
                  <a:lnTo>
                    <a:pt x="112204" y="59537"/>
                  </a:lnTo>
                  <a:close/>
                </a:path>
                <a:path w="234314" h="409575">
                  <a:moveTo>
                    <a:pt x="112407" y="7835"/>
                  </a:moveTo>
                  <a:lnTo>
                    <a:pt x="112204" y="6070"/>
                  </a:lnTo>
                  <a:lnTo>
                    <a:pt x="112014" y="4699"/>
                  </a:lnTo>
                  <a:lnTo>
                    <a:pt x="110832" y="4508"/>
                  </a:lnTo>
                  <a:lnTo>
                    <a:pt x="109270" y="4508"/>
                  </a:lnTo>
                  <a:lnTo>
                    <a:pt x="109664" y="6667"/>
                  </a:lnTo>
                  <a:lnTo>
                    <a:pt x="111429" y="6273"/>
                  </a:lnTo>
                  <a:lnTo>
                    <a:pt x="110832" y="9994"/>
                  </a:lnTo>
                  <a:lnTo>
                    <a:pt x="112014" y="9207"/>
                  </a:lnTo>
                  <a:lnTo>
                    <a:pt x="112407" y="7835"/>
                  </a:lnTo>
                  <a:close/>
                </a:path>
                <a:path w="234314" h="409575">
                  <a:moveTo>
                    <a:pt x="113372" y="2755"/>
                  </a:moveTo>
                  <a:lnTo>
                    <a:pt x="108483" y="990"/>
                  </a:lnTo>
                  <a:lnTo>
                    <a:pt x="105930" y="596"/>
                  </a:lnTo>
                  <a:lnTo>
                    <a:pt x="103390" y="596"/>
                  </a:lnTo>
                  <a:lnTo>
                    <a:pt x="98691" y="990"/>
                  </a:lnTo>
                  <a:lnTo>
                    <a:pt x="96735" y="2362"/>
                  </a:lnTo>
                  <a:lnTo>
                    <a:pt x="94970" y="3924"/>
                  </a:lnTo>
                  <a:lnTo>
                    <a:pt x="94183" y="5105"/>
                  </a:lnTo>
                  <a:lnTo>
                    <a:pt x="94386" y="5486"/>
                  </a:lnTo>
                  <a:lnTo>
                    <a:pt x="95758" y="4902"/>
                  </a:lnTo>
                  <a:lnTo>
                    <a:pt x="97713" y="3530"/>
                  </a:lnTo>
                  <a:lnTo>
                    <a:pt x="101041" y="5105"/>
                  </a:lnTo>
                  <a:lnTo>
                    <a:pt x="101231" y="3136"/>
                  </a:lnTo>
                  <a:lnTo>
                    <a:pt x="103974" y="2159"/>
                  </a:lnTo>
                  <a:lnTo>
                    <a:pt x="106324" y="1968"/>
                  </a:lnTo>
                  <a:lnTo>
                    <a:pt x="108280" y="3136"/>
                  </a:lnTo>
                  <a:lnTo>
                    <a:pt x="111417" y="4318"/>
                  </a:lnTo>
                  <a:lnTo>
                    <a:pt x="113372" y="2755"/>
                  </a:lnTo>
                  <a:close/>
                </a:path>
                <a:path w="234314" h="409575">
                  <a:moveTo>
                    <a:pt x="113563" y="42303"/>
                  </a:moveTo>
                  <a:lnTo>
                    <a:pt x="112979" y="41719"/>
                  </a:lnTo>
                  <a:lnTo>
                    <a:pt x="112001" y="41719"/>
                  </a:lnTo>
                  <a:lnTo>
                    <a:pt x="111213" y="41719"/>
                  </a:lnTo>
                  <a:lnTo>
                    <a:pt x="110439" y="42113"/>
                  </a:lnTo>
                  <a:lnTo>
                    <a:pt x="110439" y="43091"/>
                  </a:lnTo>
                  <a:lnTo>
                    <a:pt x="111023" y="43675"/>
                  </a:lnTo>
                  <a:lnTo>
                    <a:pt x="112001" y="43675"/>
                  </a:lnTo>
                  <a:lnTo>
                    <a:pt x="112788" y="43878"/>
                  </a:lnTo>
                  <a:lnTo>
                    <a:pt x="113563" y="43484"/>
                  </a:lnTo>
                  <a:lnTo>
                    <a:pt x="113563" y="42303"/>
                  </a:lnTo>
                  <a:close/>
                </a:path>
                <a:path w="234314" h="409575">
                  <a:moveTo>
                    <a:pt x="113563" y="14693"/>
                  </a:moveTo>
                  <a:lnTo>
                    <a:pt x="113372" y="14300"/>
                  </a:lnTo>
                  <a:lnTo>
                    <a:pt x="113169" y="13919"/>
                  </a:lnTo>
                  <a:lnTo>
                    <a:pt x="112585" y="13919"/>
                  </a:lnTo>
                  <a:lnTo>
                    <a:pt x="112001" y="14109"/>
                  </a:lnTo>
                  <a:lnTo>
                    <a:pt x="111213" y="14503"/>
                  </a:lnTo>
                  <a:lnTo>
                    <a:pt x="110820" y="15087"/>
                  </a:lnTo>
                  <a:lnTo>
                    <a:pt x="111213" y="15481"/>
                  </a:lnTo>
                  <a:lnTo>
                    <a:pt x="111417" y="16065"/>
                  </a:lnTo>
                  <a:lnTo>
                    <a:pt x="112001" y="16065"/>
                  </a:lnTo>
                  <a:lnTo>
                    <a:pt x="112585" y="15671"/>
                  </a:lnTo>
                  <a:lnTo>
                    <a:pt x="113372" y="15481"/>
                  </a:lnTo>
                  <a:lnTo>
                    <a:pt x="113563" y="14693"/>
                  </a:lnTo>
                  <a:close/>
                </a:path>
                <a:path w="234314" h="409575">
                  <a:moveTo>
                    <a:pt x="114363" y="29197"/>
                  </a:moveTo>
                  <a:lnTo>
                    <a:pt x="112801" y="27622"/>
                  </a:lnTo>
                  <a:lnTo>
                    <a:pt x="113576" y="26835"/>
                  </a:lnTo>
                  <a:lnTo>
                    <a:pt x="113385" y="25857"/>
                  </a:lnTo>
                  <a:lnTo>
                    <a:pt x="111823" y="24485"/>
                  </a:lnTo>
                  <a:lnTo>
                    <a:pt x="109461" y="23507"/>
                  </a:lnTo>
                  <a:lnTo>
                    <a:pt x="108686" y="23710"/>
                  </a:lnTo>
                  <a:lnTo>
                    <a:pt x="109270" y="25666"/>
                  </a:lnTo>
                  <a:lnTo>
                    <a:pt x="109855" y="26835"/>
                  </a:lnTo>
                  <a:lnTo>
                    <a:pt x="109855" y="27825"/>
                  </a:lnTo>
                  <a:lnTo>
                    <a:pt x="109664" y="28994"/>
                  </a:lnTo>
                  <a:lnTo>
                    <a:pt x="109270" y="31927"/>
                  </a:lnTo>
                  <a:lnTo>
                    <a:pt x="109855" y="31546"/>
                  </a:lnTo>
                  <a:lnTo>
                    <a:pt x="110058" y="32321"/>
                  </a:lnTo>
                  <a:lnTo>
                    <a:pt x="110832" y="33502"/>
                  </a:lnTo>
                  <a:lnTo>
                    <a:pt x="112014" y="33108"/>
                  </a:lnTo>
                  <a:lnTo>
                    <a:pt x="112991" y="33896"/>
                  </a:lnTo>
                  <a:lnTo>
                    <a:pt x="114363" y="31343"/>
                  </a:lnTo>
                  <a:lnTo>
                    <a:pt x="114363" y="29197"/>
                  </a:lnTo>
                  <a:close/>
                </a:path>
                <a:path w="234314" h="409575">
                  <a:moveTo>
                    <a:pt x="114744" y="38989"/>
                  </a:moveTo>
                  <a:lnTo>
                    <a:pt x="114617" y="37617"/>
                  </a:lnTo>
                  <a:lnTo>
                    <a:pt x="113906" y="36436"/>
                  </a:lnTo>
                  <a:lnTo>
                    <a:pt x="113563" y="35852"/>
                  </a:lnTo>
                  <a:lnTo>
                    <a:pt x="110629" y="34480"/>
                  </a:lnTo>
                  <a:lnTo>
                    <a:pt x="103581" y="33502"/>
                  </a:lnTo>
                  <a:lnTo>
                    <a:pt x="99860" y="34290"/>
                  </a:lnTo>
                  <a:lnTo>
                    <a:pt x="95948" y="35267"/>
                  </a:lnTo>
                  <a:lnTo>
                    <a:pt x="93789" y="37617"/>
                  </a:lnTo>
                  <a:lnTo>
                    <a:pt x="93040" y="40944"/>
                  </a:lnTo>
                  <a:lnTo>
                    <a:pt x="93078" y="42113"/>
                  </a:lnTo>
                  <a:lnTo>
                    <a:pt x="93395" y="45834"/>
                  </a:lnTo>
                  <a:lnTo>
                    <a:pt x="95161" y="46228"/>
                  </a:lnTo>
                  <a:lnTo>
                    <a:pt x="93599" y="47409"/>
                  </a:lnTo>
                  <a:lnTo>
                    <a:pt x="95745" y="47409"/>
                  </a:lnTo>
                  <a:lnTo>
                    <a:pt x="94373" y="49364"/>
                  </a:lnTo>
                  <a:lnTo>
                    <a:pt x="95554" y="49758"/>
                  </a:lnTo>
                  <a:lnTo>
                    <a:pt x="94576" y="52298"/>
                  </a:lnTo>
                  <a:lnTo>
                    <a:pt x="95745" y="53086"/>
                  </a:lnTo>
                  <a:lnTo>
                    <a:pt x="95161" y="54648"/>
                  </a:lnTo>
                  <a:lnTo>
                    <a:pt x="96735" y="54838"/>
                  </a:lnTo>
                  <a:lnTo>
                    <a:pt x="96342" y="56413"/>
                  </a:lnTo>
                  <a:lnTo>
                    <a:pt x="97510" y="56603"/>
                  </a:lnTo>
                  <a:lnTo>
                    <a:pt x="97116" y="58178"/>
                  </a:lnTo>
                  <a:lnTo>
                    <a:pt x="98298" y="58559"/>
                  </a:lnTo>
                  <a:lnTo>
                    <a:pt x="99072" y="59740"/>
                  </a:lnTo>
                  <a:lnTo>
                    <a:pt x="100444" y="60718"/>
                  </a:lnTo>
                  <a:lnTo>
                    <a:pt x="102019" y="61696"/>
                  </a:lnTo>
                  <a:lnTo>
                    <a:pt x="103187" y="62280"/>
                  </a:lnTo>
                  <a:lnTo>
                    <a:pt x="104368" y="62280"/>
                  </a:lnTo>
                  <a:lnTo>
                    <a:pt x="105740" y="62090"/>
                  </a:lnTo>
                  <a:lnTo>
                    <a:pt x="108089" y="60325"/>
                  </a:lnTo>
                  <a:lnTo>
                    <a:pt x="108673" y="58762"/>
                  </a:lnTo>
                  <a:lnTo>
                    <a:pt x="109740" y="57581"/>
                  </a:lnTo>
                  <a:lnTo>
                    <a:pt x="110629" y="56603"/>
                  </a:lnTo>
                  <a:lnTo>
                    <a:pt x="111213" y="56413"/>
                  </a:lnTo>
                  <a:lnTo>
                    <a:pt x="111302" y="55829"/>
                  </a:lnTo>
                  <a:lnTo>
                    <a:pt x="111417" y="53467"/>
                  </a:lnTo>
                  <a:lnTo>
                    <a:pt x="112585" y="52882"/>
                  </a:lnTo>
                  <a:lnTo>
                    <a:pt x="112661" y="52692"/>
                  </a:lnTo>
                  <a:lnTo>
                    <a:pt x="112890" y="52108"/>
                  </a:lnTo>
                  <a:lnTo>
                    <a:pt x="112979" y="50533"/>
                  </a:lnTo>
                  <a:lnTo>
                    <a:pt x="113957" y="49161"/>
                  </a:lnTo>
                  <a:lnTo>
                    <a:pt x="113957" y="45059"/>
                  </a:lnTo>
                  <a:lnTo>
                    <a:pt x="113957" y="44462"/>
                  </a:lnTo>
                  <a:lnTo>
                    <a:pt x="112788" y="44856"/>
                  </a:lnTo>
                  <a:lnTo>
                    <a:pt x="112001" y="45059"/>
                  </a:lnTo>
                  <a:lnTo>
                    <a:pt x="111023" y="44856"/>
                  </a:lnTo>
                  <a:lnTo>
                    <a:pt x="109067" y="44030"/>
                  </a:lnTo>
                  <a:lnTo>
                    <a:pt x="109067" y="55829"/>
                  </a:lnTo>
                  <a:lnTo>
                    <a:pt x="106133" y="57581"/>
                  </a:lnTo>
                  <a:lnTo>
                    <a:pt x="102412" y="57581"/>
                  </a:lnTo>
                  <a:lnTo>
                    <a:pt x="100444" y="56997"/>
                  </a:lnTo>
                  <a:lnTo>
                    <a:pt x="101041" y="56019"/>
                  </a:lnTo>
                  <a:lnTo>
                    <a:pt x="101625" y="55626"/>
                  </a:lnTo>
                  <a:lnTo>
                    <a:pt x="100253" y="53860"/>
                  </a:lnTo>
                  <a:lnTo>
                    <a:pt x="102019" y="53467"/>
                  </a:lnTo>
                  <a:lnTo>
                    <a:pt x="103974" y="53467"/>
                  </a:lnTo>
                  <a:lnTo>
                    <a:pt x="105740" y="53860"/>
                  </a:lnTo>
                  <a:lnTo>
                    <a:pt x="108864" y="54648"/>
                  </a:lnTo>
                  <a:lnTo>
                    <a:pt x="109067" y="55829"/>
                  </a:lnTo>
                  <a:lnTo>
                    <a:pt x="109067" y="44030"/>
                  </a:lnTo>
                  <a:lnTo>
                    <a:pt x="108280" y="43688"/>
                  </a:lnTo>
                  <a:lnTo>
                    <a:pt x="107594" y="48971"/>
                  </a:lnTo>
                  <a:lnTo>
                    <a:pt x="107492" y="50927"/>
                  </a:lnTo>
                  <a:lnTo>
                    <a:pt x="106908" y="52692"/>
                  </a:lnTo>
                  <a:lnTo>
                    <a:pt x="105537" y="52108"/>
                  </a:lnTo>
                  <a:lnTo>
                    <a:pt x="102209" y="50533"/>
                  </a:lnTo>
                  <a:lnTo>
                    <a:pt x="101422" y="50139"/>
                  </a:lnTo>
                  <a:lnTo>
                    <a:pt x="101625" y="48971"/>
                  </a:lnTo>
                  <a:lnTo>
                    <a:pt x="102603" y="48577"/>
                  </a:lnTo>
                  <a:lnTo>
                    <a:pt x="103784" y="48387"/>
                  </a:lnTo>
                  <a:lnTo>
                    <a:pt x="103784" y="43878"/>
                  </a:lnTo>
                  <a:lnTo>
                    <a:pt x="103784" y="43091"/>
                  </a:lnTo>
                  <a:lnTo>
                    <a:pt x="101815" y="43688"/>
                  </a:lnTo>
                  <a:lnTo>
                    <a:pt x="99669" y="43878"/>
                  </a:lnTo>
                  <a:lnTo>
                    <a:pt x="97713" y="42506"/>
                  </a:lnTo>
                  <a:lnTo>
                    <a:pt x="96926" y="42113"/>
                  </a:lnTo>
                  <a:lnTo>
                    <a:pt x="95364" y="42113"/>
                  </a:lnTo>
                  <a:lnTo>
                    <a:pt x="95948" y="40944"/>
                  </a:lnTo>
                  <a:lnTo>
                    <a:pt x="96735" y="39966"/>
                  </a:lnTo>
                  <a:lnTo>
                    <a:pt x="97510" y="39370"/>
                  </a:lnTo>
                  <a:lnTo>
                    <a:pt x="96342" y="37617"/>
                  </a:lnTo>
                  <a:lnTo>
                    <a:pt x="96735" y="37617"/>
                  </a:lnTo>
                  <a:lnTo>
                    <a:pt x="97510" y="37807"/>
                  </a:lnTo>
                  <a:lnTo>
                    <a:pt x="98094" y="37807"/>
                  </a:lnTo>
                  <a:lnTo>
                    <a:pt x="100838" y="37617"/>
                  </a:lnTo>
                  <a:lnTo>
                    <a:pt x="102209" y="37223"/>
                  </a:lnTo>
                  <a:lnTo>
                    <a:pt x="104368" y="39370"/>
                  </a:lnTo>
                  <a:lnTo>
                    <a:pt x="105143" y="39763"/>
                  </a:lnTo>
                  <a:lnTo>
                    <a:pt x="105346" y="38392"/>
                  </a:lnTo>
                  <a:lnTo>
                    <a:pt x="105778" y="37223"/>
                  </a:lnTo>
                  <a:lnTo>
                    <a:pt x="105930" y="36830"/>
                  </a:lnTo>
                  <a:lnTo>
                    <a:pt x="107111" y="36436"/>
                  </a:lnTo>
                  <a:lnTo>
                    <a:pt x="108864" y="37020"/>
                  </a:lnTo>
                  <a:lnTo>
                    <a:pt x="108483" y="40944"/>
                  </a:lnTo>
                  <a:lnTo>
                    <a:pt x="114744" y="38989"/>
                  </a:lnTo>
                  <a:close/>
                </a:path>
                <a:path w="234314" h="409575">
                  <a:moveTo>
                    <a:pt x="116116" y="89700"/>
                  </a:moveTo>
                  <a:lnTo>
                    <a:pt x="114554" y="87147"/>
                  </a:lnTo>
                  <a:lnTo>
                    <a:pt x="113372" y="85585"/>
                  </a:lnTo>
                  <a:lnTo>
                    <a:pt x="111620" y="85001"/>
                  </a:lnTo>
                  <a:lnTo>
                    <a:pt x="112598" y="87147"/>
                  </a:lnTo>
                  <a:lnTo>
                    <a:pt x="112598" y="88912"/>
                  </a:lnTo>
                  <a:lnTo>
                    <a:pt x="112014" y="90487"/>
                  </a:lnTo>
                  <a:lnTo>
                    <a:pt x="111810" y="87934"/>
                  </a:lnTo>
                  <a:lnTo>
                    <a:pt x="110642" y="86169"/>
                  </a:lnTo>
                  <a:lnTo>
                    <a:pt x="108673" y="85191"/>
                  </a:lnTo>
                  <a:lnTo>
                    <a:pt x="109461" y="86766"/>
                  </a:lnTo>
                  <a:lnTo>
                    <a:pt x="109855" y="88328"/>
                  </a:lnTo>
                  <a:lnTo>
                    <a:pt x="109461" y="89890"/>
                  </a:lnTo>
                  <a:lnTo>
                    <a:pt x="109067" y="89306"/>
                  </a:lnTo>
                  <a:lnTo>
                    <a:pt x="108483" y="88722"/>
                  </a:lnTo>
                  <a:lnTo>
                    <a:pt x="107505" y="88138"/>
                  </a:lnTo>
                  <a:lnTo>
                    <a:pt x="107899" y="90487"/>
                  </a:lnTo>
                  <a:lnTo>
                    <a:pt x="106718" y="91262"/>
                  </a:lnTo>
                  <a:lnTo>
                    <a:pt x="107111" y="99098"/>
                  </a:lnTo>
                  <a:lnTo>
                    <a:pt x="107899" y="100863"/>
                  </a:lnTo>
                  <a:lnTo>
                    <a:pt x="110642" y="98310"/>
                  </a:lnTo>
                  <a:lnTo>
                    <a:pt x="111417" y="97332"/>
                  </a:lnTo>
                  <a:lnTo>
                    <a:pt x="112204" y="97536"/>
                  </a:lnTo>
                  <a:lnTo>
                    <a:pt x="112788" y="98907"/>
                  </a:lnTo>
                  <a:lnTo>
                    <a:pt x="112991" y="95770"/>
                  </a:lnTo>
                  <a:lnTo>
                    <a:pt x="113969" y="95186"/>
                  </a:lnTo>
                  <a:lnTo>
                    <a:pt x="114744" y="95567"/>
                  </a:lnTo>
                  <a:lnTo>
                    <a:pt x="115531" y="96545"/>
                  </a:lnTo>
                  <a:lnTo>
                    <a:pt x="116116" y="95770"/>
                  </a:lnTo>
                  <a:lnTo>
                    <a:pt x="116116" y="94792"/>
                  </a:lnTo>
                  <a:lnTo>
                    <a:pt x="115722" y="93611"/>
                  </a:lnTo>
                  <a:lnTo>
                    <a:pt x="116116" y="89700"/>
                  </a:lnTo>
                  <a:close/>
                </a:path>
                <a:path w="234314" h="409575">
                  <a:moveTo>
                    <a:pt x="116509" y="2946"/>
                  </a:moveTo>
                  <a:lnTo>
                    <a:pt x="114757" y="0"/>
                  </a:lnTo>
                  <a:lnTo>
                    <a:pt x="112991" y="393"/>
                  </a:lnTo>
                  <a:lnTo>
                    <a:pt x="113576" y="3530"/>
                  </a:lnTo>
                  <a:lnTo>
                    <a:pt x="113969" y="4114"/>
                  </a:lnTo>
                  <a:lnTo>
                    <a:pt x="114160" y="5689"/>
                  </a:lnTo>
                  <a:lnTo>
                    <a:pt x="113576" y="8229"/>
                  </a:lnTo>
                  <a:lnTo>
                    <a:pt x="112014" y="11163"/>
                  </a:lnTo>
                  <a:lnTo>
                    <a:pt x="111620" y="12534"/>
                  </a:lnTo>
                  <a:lnTo>
                    <a:pt x="112014" y="12928"/>
                  </a:lnTo>
                  <a:lnTo>
                    <a:pt x="112991" y="12534"/>
                  </a:lnTo>
                  <a:lnTo>
                    <a:pt x="114554" y="11557"/>
                  </a:lnTo>
                  <a:lnTo>
                    <a:pt x="115341" y="10185"/>
                  </a:lnTo>
                  <a:lnTo>
                    <a:pt x="115341" y="5295"/>
                  </a:lnTo>
                  <a:lnTo>
                    <a:pt x="115531" y="3924"/>
                  </a:lnTo>
                  <a:lnTo>
                    <a:pt x="116509" y="2946"/>
                  </a:lnTo>
                  <a:close/>
                </a:path>
                <a:path w="234314" h="409575">
                  <a:moveTo>
                    <a:pt x="121793" y="88900"/>
                  </a:moveTo>
                  <a:lnTo>
                    <a:pt x="121602" y="87922"/>
                  </a:lnTo>
                  <a:lnTo>
                    <a:pt x="121018" y="86753"/>
                  </a:lnTo>
                  <a:lnTo>
                    <a:pt x="120230" y="85572"/>
                  </a:lnTo>
                  <a:lnTo>
                    <a:pt x="119443" y="84797"/>
                  </a:lnTo>
                  <a:lnTo>
                    <a:pt x="119253" y="84988"/>
                  </a:lnTo>
                  <a:lnTo>
                    <a:pt x="119062" y="84988"/>
                  </a:lnTo>
                  <a:lnTo>
                    <a:pt x="119253" y="86169"/>
                  </a:lnTo>
                  <a:lnTo>
                    <a:pt x="120040" y="87337"/>
                  </a:lnTo>
                  <a:lnTo>
                    <a:pt x="120624" y="88506"/>
                  </a:lnTo>
                  <a:lnTo>
                    <a:pt x="121412" y="89293"/>
                  </a:lnTo>
                  <a:lnTo>
                    <a:pt x="121793" y="88900"/>
                  </a:lnTo>
                  <a:close/>
                </a:path>
                <a:path w="234314" h="409575">
                  <a:moveTo>
                    <a:pt x="123355" y="81076"/>
                  </a:moveTo>
                  <a:lnTo>
                    <a:pt x="122377" y="79311"/>
                  </a:lnTo>
                  <a:lnTo>
                    <a:pt x="121005" y="78143"/>
                  </a:lnTo>
                  <a:lnTo>
                    <a:pt x="120421" y="78143"/>
                  </a:lnTo>
                  <a:lnTo>
                    <a:pt x="119837" y="78143"/>
                  </a:lnTo>
                  <a:lnTo>
                    <a:pt x="120027" y="79514"/>
                  </a:lnTo>
                  <a:lnTo>
                    <a:pt x="120815" y="81076"/>
                  </a:lnTo>
                  <a:lnTo>
                    <a:pt x="123355" y="81076"/>
                  </a:lnTo>
                  <a:close/>
                </a:path>
                <a:path w="234314" h="409575">
                  <a:moveTo>
                    <a:pt x="124739" y="83629"/>
                  </a:moveTo>
                  <a:lnTo>
                    <a:pt x="124345" y="82842"/>
                  </a:lnTo>
                  <a:lnTo>
                    <a:pt x="123952" y="81864"/>
                  </a:lnTo>
                  <a:lnTo>
                    <a:pt x="121208" y="81864"/>
                  </a:lnTo>
                  <a:lnTo>
                    <a:pt x="121208" y="82257"/>
                  </a:lnTo>
                  <a:lnTo>
                    <a:pt x="121412" y="82257"/>
                  </a:lnTo>
                  <a:lnTo>
                    <a:pt x="121793" y="83032"/>
                  </a:lnTo>
                  <a:lnTo>
                    <a:pt x="122580" y="84213"/>
                  </a:lnTo>
                  <a:lnTo>
                    <a:pt x="124739" y="84213"/>
                  </a:lnTo>
                  <a:lnTo>
                    <a:pt x="124739" y="83629"/>
                  </a:lnTo>
                  <a:close/>
                </a:path>
                <a:path w="234314" h="409575">
                  <a:moveTo>
                    <a:pt x="125120" y="85191"/>
                  </a:moveTo>
                  <a:lnTo>
                    <a:pt x="123355" y="85191"/>
                  </a:lnTo>
                  <a:lnTo>
                    <a:pt x="123952" y="85775"/>
                  </a:lnTo>
                  <a:lnTo>
                    <a:pt x="124333" y="86169"/>
                  </a:lnTo>
                  <a:lnTo>
                    <a:pt x="125120" y="86169"/>
                  </a:lnTo>
                  <a:lnTo>
                    <a:pt x="125120" y="85191"/>
                  </a:lnTo>
                  <a:close/>
                </a:path>
                <a:path w="234314" h="409575">
                  <a:moveTo>
                    <a:pt x="169176" y="331330"/>
                  </a:moveTo>
                  <a:lnTo>
                    <a:pt x="167424" y="328980"/>
                  </a:lnTo>
                  <a:lnTo>
                    <a:pt x="166636" y="328193"/>
                  </a:lnTo>
                  <a:lnTo>
                    <a:pt x="166052" y="328002"/>
                  </a:lnTo>
                  <a:lnTo>
                    <a:pt x="166243" y="328980"/>
                  </a:lnTo>
                  <a:lnTo>
                    <a:pt x="166636" y="330542"/>
                  </a:lnTo>
                  <a:lnTo>
                    <a:pt x="168198" y="332117"/>
                  </a:lnTo>
                  <a:lnTo>
                    <a:pt x="168592" y="333679"/>
                  </a:lnTo>
                  <a:lnTo>
                    <a:pt x="168783" y="331914"/>
                  </a:lnTo>
                  <a:lnTo>
                    <a:pt x="169176" y="331330"/>
                  </a:lnTo>
                  <a:close/>
                </a:path>
                <a:path w="234314" h="409575">
                  <a:moveTo>
                    <a:pt x="170954" y="328383"/>
                  </a:moveTo>
                  <a:lnTo>
                    <a:pt x="170561" y="327012"/>
                  </a:lnTo>
                  <a:lnTo>
                    <a:pt x="169189" y="323291"/>
                  </a:lnTo>
                  <a:lnTo>
                    <a:pt x="168021" y="323100"/>
                  </a:lnTo>
                  <a:lnTo>
                    <a:pt x="165468" y="321729"/>
                  </a:lnTo>
                  <a:lnTo>
                    <a:pt x="167424" y="323494"/>
                  </a:lnTo>
                  <a:lnTo>
                    <a:pt x="168211" y="326428"/>
                  </a:lnTo>
                  <a:lnTo>
                    <a:pt x="169773" y="328193"/>
                  </a:lnTo>
                  <a:lnTo>
                    <a:pt x="170751" y="329361"/>
                  </a:lnTo>
                  <a:lnTo>
                    <a:pt x="170954" y="328383"/>
                  </a:lnTo>
                  <a:close/>
                </a:path>
                <a:path w="234314" h="409575">
                  <a:moveTo>
                    <a:pt x="172516" y="324472"/>
                  </a:moveTo>
                  <a:lnTo>
                    <a:pt x="172123" y="322326"/>
                  </a:lnTo>
                  <a:lnTo>
                    <a:pt x="170561" y="316839"/>
                  </a:lnTo>
                  <a:lnTo>
                    <a:pt x="169189" y="316445"/>
                  </a:lnTo>
                  <a:lnTo>
                    <a:pt x="165862" y="314096"/>
                  </a:lnTo>
                  <a:lnTo>
                    <a:pt x="168211" y="317030"/>
                  </a:lnTo>
                  <a:lnTo>
                    <a:pt x="168795" y="321144"/>
                  </a:lnTo>
                  <a:lnTo>
                    <a:pt x="170751" y="323888"/>
                  </a:lnTo>
                  <a:lnTo>
                    <a:pt x="171932" y="325653"/>
                  </a:lnTo>
                  <a:lnTo>
                    <a:pt x="172516" y="324472"/>
                  </a:lnTo>
                  <a:close/>
                </a:path>
                <a:path w="234314" h="409575">
                  <a:moveTo>
                    <a:pt x="173888" y="314286"/>
                  </a:moveTo>
                  <a:lnTo>
                    <a:pt x="171145" y="309778"/>
                  </a:lnTo>
                  <a:lnTo>
                    <a:pt x="167424" y="308610"/>
                  </a:lnTo>
                  <a:lnTo>
                    <a:pt x="170167" y="311353"/>
                  </a:lnTo>
                  <a:lnTo>
                    <a:pt x="171538" y="317030"/>
                  </a:lnTo>
                  <a:lnTo>
                    <a:pt x="172313" y="319773"/>
                  </a:lnTo>
                  <a:lnTo>
                    <a:pt x="172910" y="321729"/>
                  </a:lnTo>
                  <a:lnTo>
                    <a:pt x="173888" y="320357"/>
                  </a:lnTo>
                  <a:lnTo>
                    <a:pt x="173888" y="314286"/>
                  </a:lnTo>
                  <a:close/>
                </a:path>
                <a:path w="234314" h="409575">
                  <a:moveTo>
                    <a:pt x="175844" y="314883"/>
                  </a:moveTo>
                  <a:lnTo>
                    <a:pt x="175641" y="312915"/>
                  </a:lnTo>
                  <a:lnTo>
                    <a:pt x="174472" y="309397"/>
                  </a:lnTo>
                  <a:lnTo>
                    <a:pt x="172313" y="307047"/>
                  </a:lnTo>
                  <a:lnTo>
                    <a:pt x="168986" y="305676"/>
                  </a:lnTo>
                  <a:lnTo>
                    <a:pt x="171538" y="308419"/>
                  </a:lnTo>
                  <a:lnTo>
                    <a:pt x="173494" y="311353"/>
                  </a:lnTo>
                  <a:lnTo>
                    <a:pt x="174269" y="314286"/>
                  </a:lnTo>
                  <a:lnTo>
                    <a:pt x="175641" y="315861"/>
                  </a:lnTo>
                  <a:lnTo>
                    <a:pt x="175844" y="314883"/>
                  </a:lnTo>
                  <a:close/>
                </a:path>
                <a:path w="234314" h="409575">
                  <a:moveTo>
                    <a:pt x="176225" y="405930"/>
                  </a:moveTo>
                  <a:lnTo>
                    <a:pt x="176034" y="404952"/>
                  </a:lnTo>
                  <a:lnTo>
                    <a:pt x="175641" y="403974"/>
                  </a:lnTo>
                  <a:lnTo>
                    <a:pt x="175056" y="403199"/>
                  </a:lnTo>
                  <a:lnTo>
                    <a:pt x="174663" y="403390"/>
                  </a:lnTo>
                  <a:lnTo>
                    <a:pt x="174269" y="403390"/>
                  </a:lnTo>
                  <a:lnTo>
                    <a:pt x="174269" y="404368"/>
                  </a:lnTo>
                  <a:lnTo>
                    <a:pt x="174472" y="405345"/>
                  </a:lnTo>
                  <a:lnTo>
                    <a:pt x="174853" y="406527"/>
                  </a:lnTo>
                  <a:lnTo>
                    <a:pt x="175450" y="407111"/>
                  </a:lnTo>
                  <a:lnTo>
                    <a:pt x="175844" y="406908"/>
                  </a:lnTo>
                  <a:lnTo>
                    <a:pt x="176225" y="406908"/>
                  </a:lnTo>
                  <a:lnTo>
                    <a:pt x="176225" y="405930"/>
                  </a:lnTo>
                  <a:close/>
                </a:path>
                <a:path w="234314" h="409575">
                  <a:moveTo>
                    <a:pt x="177990" y="404761"/>
                  </a:moveTo>
                  <a:lnTo>
                    <a:pt x="177800" y="404164"/>
                  </a:lnTo>
                  <a:lnTo>
                    <a:pt x="177596" y="403390"/>
                  </a:lnTo>
                  <a:lnTo>
                    <a:pt x="177203" y="402996"/>
                  </a:lnTo>
                  <a:lnTo>
                    <a:pt x="177012" y="402996"/>
                  </a:lnTo>
                  <a:lnTo>
                    <a:pt x="176618" y="403186"/>
                  </a:lnTo>
                  <a:lnTo>
                    <a:pt x="176618" y="403783"/>
                  </a:lnTo>
                  <a:lnTo>
                    <a:pt x="176822" y="404368"/>
                  </a:lnTo>
                  <a:lnTo>
                    <a:pt x="177012" y="405155"/>
                  </a:lnTo>
                  <a:lnTo>
                    <a:pt x="177406" y="405536"/>
                  </a:lnTo>
                  <a:lnTo>
                    <a:pt x="177596" y="405536"/>
                  </a:lnTo>
                  <a:lnTo>
                    <a:pt x="177990" y="405345"/>
                  </a:lnTo>
                  <a:lnTo>
                    <a:pt x="177990" y="404761"/>
                  </a:lnTo>
                  <a:close/>
                </a:path>
                <a:path w="234314" h="409575">
                  <a:moveTo>
                    <a:pt x="178193" y="380085"/>
                  </a:moveTo>
                  <a:lnTo>
                    <a:pt x="177609" y="379691"/>
                  </a:lnTo>
                  <a:lnTo>
                    <a:pt x="177215" y="379298"/>
                  </a:lnTo>
                  <a:lnTo>
                    <a:pt x="176047" y="379882"/>
                  </a:lnTo>
                  <a:lnTo>
                    <a:pt x="175069" y="381063"/>
                  </a:lnTo>
                  <a:lnTo>
                    <a:pt x="174282" y="382231"/>
                  </a:lnTo>
                  <a:lnTo>
                    <a:pt x="173888" y="383413"/>
                  </a:lnTo>
                  <a:lnTo>
                    <a:pt x="174472" y="383806"/>
                  </a:lnTo>
                  <a:lnTo>
                    <a:pt x="174866" y="384200"/>
                  </a:lnTo>
                  <a:lnTo>
                    <a:pt x="175844" y="383603"/>
                  </a:lnTo>
                  <a:lnTo>
                    <a:pt x="177800" y="381254"/>
                  </a:lnTo>
                  <a:lnTo>
                    <a:pt x="178193" y="380085"/>
                  </a:lnTo>
                  <a:close/>
                </a:path>
                <a:path w="234314" h="409575">
                  <a:moveTo>
                    <a:pt x="178981" y="377545"/>
                  </a:moveTo>
                  <a:lnTo>
                    <a:pt x="177609" y="375386"/>
                  </a:lnTo>
                  <a:lnTo>
                    <a:pt x="177215" y="374802"/>
                  </a:lnTo>
                  <a:lnTo>
                    <a:pt x="176047" y="374408"/>
                  </a:lnTo>
                  <a:lnTo>
                    <a:pt x="175653" y="373621"/>
                  </a:lnTo>
                  <a:lnTo>
                    <a:pt x="175069" y="373037"/>
                  </a:lnTo>
                  <a:lnTo>
                    <a:pt x="175450" y="372452"/>
                  </a:lnTo>
                  <a:lnTo>
                    <a:pt x="175069" y="371475"/>
                  </a:lnTo>
                  <a:lnTo>
                    <a:pt x="173888" y="368922"/>
                  </a:lnTo>
                  <a:lnTo>
                    <a:pt x="173304" y="367550"/>
                  </a:lnTo>
                  <a:lnTo>
                    <a:pt x="172123" y="368528"/>
                  </a:lnTo>
                  <a:lnTo>
                    <a:pt x="171538" y="368922"/>
                  </a:lnTo>
                  <a:lnTo>
                    <a:pt x="171729" y="369709"/>
                  </a:lnTo>
                  <a:lnTo>
                    <a:pt x="172123" y="370497"/>
                  </a:lnTo>
                  <a:lnTo>
                    <a:pt x="171538" y="371271"/>
                  </a:lnTo>
                  <a:lnTo>
                    <a:pt x="171348" y="372059"/>
                  </a:lnTo>
                  <a:lnTo>
                    <a:pt x="171538" y="372249"/>
                  </a:lnTo>
                  <a:lnTo>
                    <a:pt x="171932" y="372452"/>
                  </a:lnTo>
                  <a:lnTo>
                    <a:pt x="172326" y="372249"/>
                  </a:lnTo>
                  <a:lnTo>
                    <a:pt x="172910" y="371856"/>
                  </a:lnTo>
                  <a:lnTo>
                    <a:pt x="173101" y="372059"/>
                  </a:lnTo>
                  <a:lnTo>
                    <a:pt x="173101" y="372249"/>
                  </a:lnTo>
                  <a:lnTo>
                    <a:pt x="173494" y="372643"/>
                  </a:lnTo>
                  <a:lnTo>
                    <a:pt x="173304" y="372643"/>
                  </a:lnTo>
                  <a:lnTo>
                    <a:pt x="173101" y="372833"/>
                  </a:lnTo>
                  <a:lnTo>
                    <a:pt x="173101" y="373037"/>
                  </a:lnTo>
                  <a:lnTo>
                    <a:pt x="172326" y="374015"/>
                  </a:lnTo>
                  <a:lnTo>
                    <a:pt x="172123" y="374992"/>
                  </a:lnTo>
                  <a:lnTo>
                    <a:pt x="172516" y="375386"/>
                  </a:lnTo>
                  <a:lnTo>
                    <a:pt x="172910" y="375577"/>
                  </a:lnTo>
                  <a:lnTo>
                    <a:pt x="173888" y="375196"/>
                  </a:lnTo>
                  <a:lnTo>
                    <a:pt x="174675" y="374205"/>
                  </a:lnTo>
                  <a:lnTo>
                    <a:pt x="174866" y="374205"/>
                  </a:lnTo>
                  <a:lnTo>
                    <a:pt x="174866" y="374408"/>
                  </a:lnTo>
                  <a:lnTo>
                    <a:pt x="175069" y="374599"/>
                  </a:lnTo>
                  <a:lnTo>
                    <a:pt x="174866" y="374802"/>
                  </a:lnTo>
                  <a:lnTo>
                    <a:pt x="174472" y="374992"/>
                  </a:lnTo>
                  <a:lnTo>
                    <a:pt x="174282" y="375386"/>
                  </a:lnTo>
                  <a:lnTo>
                    <a:pt x="173494" y="376364"/>
                  </a:lnTo>
                  <a:lnTo>
                    <a:pt x="173304" y="377545"/>
                  </a:lnTo>
                  <a:lnTo>
                    <a:pt x="173697" y="377736"/>
                  </a:lnTo>
                  <a:lnTo>
                    <a:pt x="174091" y="378129"/>
                  </a:lnTo>
                  <a:lnTo>
                    <a:pt x="175069" y="377545"/>
                  </a:lnTo>
                  <a:lnTo>
                    <a:pt x="175844" y="376567"/>
                  </a:lnTo>
                  <a:lnTo>
                    <a:pt x="176047" y="376364"/>
                  </a:lnTo>
                  <a:lnTo>
                    <a:pt x="176047" y="376174"/>
                  </a:lnTo>
                  <a:lnTo>
                    <a:pt x="176237" y="375970"/>
                  </a:lnTo>
                  <a:lnTo>
                    <a:pt x="176441" y="376174"/>
                  </a:lnTo>
                  <a:lnTo>
                    <a:pt x="176441" y="376364"/>
                  </a:lnTo>
                  <a:lnTo>
                    <a:pt x="176631" y="376567"/>
                  </a:lnTo>
                  <a:lnTo>
                    <a:pt x="175844" y="377342"/>
                  </a:lnTo>
                  <a:lnTo>
                    <a:pt x="175260" y="378129"/>
                  </a:lnTo>
                  <a:lnTo>
                    <a:pt x="175069" y="379107"/>
                  </a:lnTo>
                  <a:lnTo>
                    <a:pt x="175450" y="379298"/>
                  </a:lnTo>
                  <a:lnTo>
                    <a:pt x="175653" y="379691"/>
                  </a:lnTo>
                  <a:lnTo>
                    <a:pt x="176441" y="379107"/>
                  </a:lnTo>
                  <a:lnTo>
                    <a:pt x="177215" y="378320"/>
                  </a:lnTo>
                  <a:lnTo>
                    <a:pt x="177215" y="378129"/>
                  </a:lnTo>
                  <a:lnTo>
                    <a:pt x="177609" y="377736"/>
                  </a:lnTo>
                  <a:lnTo>
                    <a:pt x="178396" y="379298"/>
                  </a:lnTo>
                  <a:lnTo>
                    <a:pt x="178193" y="379691"/>
                  </a:lnTo>
                  <a:lnTo>
                    <a:pt x="178587" y="379501"/>
                  </a:lnTo>
                  <a:lnTo>
                    <a:pt x="178790" y="379298"/>
                  </a:lnTo>
                  <a:lnTo>
                    <a:pt x="178981" y="377545"/>
                  </a:lnTo>
                  <a:close/>
                </a:path>
                <a:path w="234314" h="409575">
                  <a:moveTo>
                    <a:pt x="182892" y="403783"/>
                  </a:moveTo>
                  <a:lnTo>
                    <a:pt x="182308" y="403390"/>
                  </a:lnTo>
                  <a:lnTo>
                    <a:pt x="181521" y="403390"/>
                  </a:lnTo>
                  <a:lnTo>
                    <a:pt x="180936" y="403390"/>
                  </a:lnTo>
                  <a:lnTo>
                    <a:pt x="180340" y="403783"/>
                  </a:lnTo>
                  <a:lnTo>
                    <a:pt x="180340" y="405155"/>
                  </a:lnTo>
                  <a:lnTo>
                    <a:pt x="180936" y="405549"/>
                  </a:lnTo>
                  <a:lnTo>
                    <a:pt x="182308" y="405549"/>
                  </a:lnTo>
                  <a:lnTo>
                    <a:pt x="182892" y="405155"/>
                  </a:lnTo>
                  <a:lnTo>
                    <a:pt x="182892" y="403783"/>
                  </a:lnTo>
                  <a:close/>
                </a:path>
                <a:path w="234314" h="409575">
                  <a:moveTo>
                    <a:pt x="192290" y="364413"/>
                  </a:moveTo>
                  <a:lnTo>
                    <a:pt x="191897" y="364223"/>
                  </a:lnTo>
                  <a:lnTo>
                    <a:pt x="191503" y="364032"/>
                  </a:lnTo>
                  <a:lnTo>
                    <a:pt x="190728" y="365010"/>
                  </a:lnTo>
                  <a:lnTo>
                    <a:pt x="190131" y="366572"/>
                  </a:lnTo>
                  <a:lnTo>
                    <a:pt x="189547" y="367944"/>
                  </a:lnTo>
                  <a:lnTo>
                    <a:pt x="189357" y="369125"/>
                  </a:lnTo>
                  <a:lnTo>
                    <a:pt x="190131" y="369506"/>
                  </a:lnTo>
                  <a:lnTo>
                    <a:pt x="190919" y="368528"/>
                  </a:lnTo>
                  <a:lnTo>
                    <a:pt x="191503" y="367157"/>
                  </a:lnTo>
                  <a:lnTo>
                    <a:pt x="192087" y="365594"/>
                  </a:lnTo>
                  <a:lnTo>
                    <a:pt x="192290" y="364413"/>
                  </a:lnTo>
                  <a:close/>
                </a:path>
                <a:path w="234314" h="409575">
                  <a:moveTo>
                    <a:pt x="194043" y="295490"/>
                  </a:moveTo>
                  <a:lnTo>
                    <a:pt x="193459" y="294906"/>
                  </a:lnTo>
                  <a:lnTo>
                    <a:pt x="192874" y="294906"/>
                  </a:lnTo>
                  <a:lnTo>
                    <a:pt x="192087" y="294906"/>
                  </a:lnTo>
                  <a:lnTo>
                    <a:pt x="191503" y="295490"/>
                  </a:lnTo>
                  <a:lnTo>
                    <a:pt x="191503" y="296862"/>
                  </a:lnTo>
                  <a:lnTo>
                    <a:pt x="192087" y="297446"/>
                  </a:lnTo>
                  <a:lnTo>
                    <a:pt x="193459" y="297446"/>
                  </a:lnTo>
                  <a:lnTo>
                    <a:pt x="194043" y="296862"/>
                  </a:lnTo>
                  <a:lnTo>
                    <a:pt x="194043" y="295490"/>
                  </a:lnTo>
                  <a:close/>
                </a:path>
                <a:path w="234314" h="409575">
                  <a:moveTo>
                    <a:pt x="196405" y="299986"/>
                  </a:moveTo>
                  <a:lnTo>
                    <a:pt x="196215" y="299008"/>
                  </a:lnTo>
                  <a:lnTo>
                    <a:pt x="195427" y="298818"/>
                  </a:lnTo>
                  <a:lnTo>
                    <a:pt x="194843" y="298424"/>
                  </a:lnTo>
                  <a:lnTo>
                    <a:pt x="194056" y="299008"/>
                  </a:lnTo>
                  <a:lnTo>
                    <a:pt x="193662" y="299986"/>
                  </a:lnTo>
                  <a:lnTo>
                    <a:pt x="193078" y="300977"/>
                  </a:lnTo>
                  <a:lnTo>
                    <a:pt x="193268" y="301955"/>
                  </a:lnTo>
                  <a:lnTo>
                    <a:pt x="194056" y="302145"/>
                  </a:lnTo>
                  <a:lnTo>
                    <a:pt x="194640" y="302539"/>
                  </a:lnTo>
                  <a:lnTo>
                    <a:pt x="195427" y="301955"/>
                  </a:lnTo>
                  <a:lnTo>
                    <a:pt x="195821" y="300977"/>
                  </a:lnTo>
                  <a:lnTo>
                    <a:pt x="196405" y="299986"/>
                  </a:lnTo>
                  <a:close/>
                </a:path>
                <a:path w="234314" h="409575">
                  <a:moveTo>
                    <a:pt x="196786" y="281584"/>
                  </a:moveTo>
                  <a:lnTo>
                    <a:pt x="196392" y="281203"/>
                  </a:lnTo>
                  <a:lnTo>
                    <a:pt x="196011" y="280809"/>
                  </a:lnTo>
                  <a:lnTo>
                    <a:pt x="194830" y="281393"/>
                  </a:lnTo>
                  <a:lnTo>
                    <a:pt x="193852" y="282371"/>
                  </a:lnTo>
                  <a:lnTo>
                    <a:pt x="192874" y="283552"/>
                  </a:lnTo>
                  <a:lnTo>
                    <a:pt x="192290" y="284721"/>
                  </a:lnTo>
                  <a:lnTo>
                    <a:pt x="193065" y="285508"/>
                  </a:lnTo>
                  <a:lnTo>
                    <a:pt x="194246" y="284721"/>
                  </a:lnTo>
                  <a:lnTo>
                    <a:pt x="195224" y="283743"/>
                  </a:lnTo>
                  <a:lnTo>
                    <a:pt x="196202" y="282562"/>
                  </a:lnTo>
                  <a:lnTo>
                    <a:pt x="196786" y="281584"/>
                  </a:lnTo>
                  <a:close/>
                </a:path>
                <a:path w="234314" h="409575">
                  <a:moveTo>
                    <a:pt x="199148" y="367157"/>
                  </a:moveTo>
                  <a:lnTo>
                    <a:pt x="198755" y="366966"/>
                  </a:lnTo>
                  <a:lnTo>
                    <a:pt x="198170" y="366776"/>
                  </a:lnTo>
                  <a:lnTo>
                    <a:pt x="196989" y="367944"/>
                  </a:lnTo>
                  <a:lnTo>
                    <a:pt x="196215" y="369709"/>
                  </a:lnTo>
                  <a:lnTo>
                    <a:pt x="195224" y="371475"/>
                  </a:lnTo>
                  <a:lnTo>
                    <a:pt x="195033" y="373037"/>
                  </a:lnTo>
                  <a:lnTo>
                    <a:pt x="196215" y="373430"/>
                  </a:lnTo>
                  <a:lnTo>
                    <a:pt x="197192" y="372059"/>
                  </a:lnTo>
                  <a:lnTo>
                    <a:pt x="198170" y="370497"/>
                  </a:lnTo>
                  <a:lnTo>
                    <a:pt x="198945" y="368731"/>
                  </a:lnTo>
                  <a:lnTo>
                    <a:pt x="199148" y="367157"/>
                  </a:lnTo>
                  <a:close/>
                </a:path>
                <a:path w="234314" h="409575">
                  <a:moveTo>
                    <a:pt x="199351" y="304304"/>
                  </a:moveTo>
                  <a:lnTo>
                    <a:pt x="199148" y="303326"/>
                  </a:lnTo>
                  <a:lnTo>
                    <a:pt x="198170" y="302933"/>
                  </a:lnTo>
                  <a:lnTo>
                    <a:pt x="196989" y="302539"/>
                  </a:lnTo>
                  <a:lnTo>
                    <a:pt x="195618" y="303326"/>
                  </a:lnTo>
                  <a:lnTo>
                    <a:pt x="194449" y="305282"/>
                  </a:lnTo>
                  <a:lnTo>
                    <a:pt x="194652" y="306463"/>
                  </a:lnTo>
                  <a:lnTo>
                    <a:pt x="195618" y="306844"/>
                  </a:lnTo>
                  <a:lnTo>
                    <a:pt x="196608" y="307047"/>
                  </a:lnTo>
                  <a:lnTo>
                    <a:pt x="197980" y="306463"/>
                  </a:lnTo>
                  <a:lnTo>
                    <a:pt x="198564" y="305473"/>
                  </a:lnTo>
                  <a:lnTo>
                    <a:pt x="199351" y="304304"/>
                  </a:lnTo>
                  <a:close/>
                </a:path>
                <a:path w="234314" h="409575">
                  <a:moveTo>
                    <a:pt x="200317" y="285902"/>
                  </a:moveTo>
                  <a:lnTo>
                    <a:pt x="197967" y="283349"/>
                  </a:lnTo>
                  <a:lnTo>
                    <a:pt x="196786" y="283349"/>
                  </a:lnTo>
                  <a:lnTo>
                    <a:pt x="195414" y="284327"/>
                  </a:lnTo>
                  <a:lnTo>
                    <a:pt x="194043" y="287858"/>
                  </a:lnTo>
                  <a:lnTo>
                    <a:pt x="193459" y="289814"/>
                  </a:lnTo>
                  <a:lnTo>
                    <a:pt x="193662" y="291973"/>
                  </a:lnTo>
                  <a:lnTo>
                    <a:pt x="194830" y="294513"/>
                  </a:lnTo>
                  <a:lnTo>
                    <a:pt x="194830" y="291185"/>
                  </a:lnTo>
                  <a:lnTo>
                    <a:pt x="195021" y="289814"/>
                  </a:lnTo>
                  <a:lnTo>
                    <a:pt x="195618" y="289420"/>
                  </a:lnTo>
                  <a:lnTo>
                    <a:pt x="196392" y="287464"/>
                  </a:lnTo>
                  <a:lnTo>
                    <a:pt x="200317" y="285902"/>
                  </a:lnTo>
                  <a:close/>
                </a:path>
                <a:path w="234314" h="409575">
                  <a:moveTo>
                    <a:pt x="200914" y="400646"/>
                  </a:moveTo>
                  <a:lnTo>
                    <a:pt x="199339" y="400253"/>
                  </a:lnTo>
                  <a:lnTo>
                    <a:pt x="195821" y="398691"/>
                  </a:lnTo>
                  <a:lnTo>
                    <a:pt x="192887" y="400646"/>
                  </a:lnTo>
                  <a:lnTo>
                    <a:pt x="192100" y="402602"/>
                  </a:lnTo>
                  <a:lnTo>
                    <a:pt x="194056" y="402018"/>
                  </a:lnTo>
                  <a:lnTo>
                    <a:pt x="195033" y="400837"/>
                  </a:lnTo>
                  <a:lnTo>
                    <a:pt x="197777" y="402996"/>
                  </a:lnTo>
                  <a:lnTo>
                    <a:pt x="198755" y="401815"/>
                  </a:lnTo>
                  <a:lnTo>
                    <a:pt x="199732" y="402996"/>
                  </a:lnTo>
                  <a:lnTo>
                    <a:pt x="200710" y="403974"/>
                  </a:lnTo>
                  <a:lnTo>
                    <a:pt x="200710" y="402602"/>
                  </a:lnTo>
                  <a:lnTo>
                    <a:pt x="200914" y="400646"/>
                  </a:lnTo>
                  <a:close/>
                </a:path>
                <a:path w="234314" h="409575">
                  <a:moveTo>
                    <a:pt x="201688" y="308229"/>
                  </a:moveTo>
                  <a:lnTo>
                    <a:pt x="201104" y="307441"/>
                  </a:lnTo>
                  <a:lnTo>
                    <a:pt x="200520" y="306857"/>
                  </a:lnTo>
                  <a:lnTo>
                    <a:pt x="199542" y="306654"/>
                  </a:lnTo>
                  <a:lnTo>
                    <a:pt x="197573" y="307441"/>
                  </a:lnTo>
                  <a:lnTo>
                    <a:pt x="197383" y="308229"/>
                  </a:lnTo>
                  <a:lnTo>
                    <a:pt x="197777" y="308813"/>
                  </a:lnTo>
                  <a:lnTo>
                    <a:pt x="198361" y="309600"/>
                  </a:lnTo>
                  <a:lnTo>
                    <a:pt x="199542" y="309791"/>
                  </a:lnTo>
                  <a:lnTo>
                    <a:pt x="200317" y="309397"/>
                  </a:lnTo>
                  <a:lnTo>
                    <a:pt x="201295" y="309003"/>
                  </a:lnTo>
                  <a:lnTo>
                    <a:pt x="201688" y="308229"/>
                  </a:lnTo>
                  <a:close/>
                </a:path>
                <a:path w="234314" h="409575">
                  <a:moveTo>
                    <a:pt x="201879" y="368147"/>
                  </a:moveTo>
                  <a:lnTo>
                    <a:pt x="201688" y="368147"/>
                  </a:lnTo>
                  <a:lnTo>
                    <a:pt x="201295" y="367957"/>
                  </a:lnTo>
                  <a:lnTo>
                    <a:pt x="200710" y="368731"/>
                  </a:lnTo>
                  <a:lnTo>
                    <a:pt x="200126" y="369912"/>
                  </a:lnTo>
                  <a:lnTo>
                    <a:pt x="199732" y="371081"/>
                  </a:lnTo>
                  <a:lnTo>
                    <a:pt x="199529" y="372262"/>
                  </a:lnTo>
                  <a:lnTo>
                    <a:pt x="199732" y="372262"/>
                  </a:lnTo>
                  <a:lnTo>
                    <a:pt x="200126" y="372452"/>
                  </a:lnTo>
                  <a:lnTo>
                    <a:pt x="200901" y="371665"/>
                  </a:lnTo>
                  <a:lnTo>
                    <a:pt x="201688" y="369328"/>
                  </a:lnTo>
                  <a:lnTo>
                    <a:pt x="201879" y="368147"/>
                  </a:lnTo>
                  <a:close/>
                </a:path>
                <a:path w="234314" h="409575">
                  <a:moveTo>
                    <a:pt x="209905" y="305473"/>
                  </a:moveTo>
                  <a:lnTo>
                    <a:pt x="209511" y="303326"/>
                  </a:lnTo>
                  <a:lnTo>
                    <a:pt x="206768" y="303123"/>
                  </a:lnTo>
                  <a:lnTo>
                    <a:pt x="205409" y="302539"/>
                  </a:lnTo>
                  <a:lnTo>
                    <a:pt x="208737" y="301752"/>
                  </a:lnTo>
                  <a:lnTo>
                    <a:pt x="208927" y="300774"/>
                  </a:lnTo>
                  <a:lnTo>
                    <a:pt x="206971" y="299999"/>
                  </a:lnTo>
                  <a:lnTo>
                    <a:pt x="203835" y="299021"/>
                  </a:lnTo>
                  <a:lnTo>
                    <a:pt x="206971" y="298234"/>
                  </a:lnTo>
                  <a:lnTo>
                    <a:pt x="203441" y="296075"/>
                  </a:lnTo>
                  <a:lnTo>
                    <a:pt x="206184" y="295300"/>
                  </a:lnTo>
                  <a:lnTo>
                    <a:pt x="201879" y="293141"/>
                  </a:lnTo>
                  <a:lnTo>
                    <a:pt x="204228" y="291960"/>
                  </a:lnTo>
                  <a:lnTo>
                    <a:pt x="201688" y="291185"/>
                  </a:lnTo>
                  <a:lnTo>
                    <a:pt x="204038" y="290004"/>
                  </a:lnTo>
                  <a:lnTo>
                    <a:pt x="202082" y="289229"/>
                  </a:lnTo>
                  <a:lnTo>
                    <a:pt x="201295" y="287464"/>
                  </a:lnTo>
                  <a:lnTo>
                    <a:pt x="199529" y="289420"/>
                  </a:lnTo>
                  <a:lnTo>
                    <a:pt x="198348" y="291185"/>
                  </a:lnTo>
                  <a:lnTo>
                    <a:pt x="197967" y="297840"/>
                  </a:lnTo>
                  <a:lnTo>
                    <a:pt x="203835" y="305866"/>
                  </a:lnTo>
                  <a:lnTo>
                    <a:pt x="205994" y="308610"/>
                  </a:lnTo>
                  <a:lnTo>
                    <a:pt x="203441" y="310565"/>
                  </a:lnTo>
                  <a:lnTo>
                    <a:pt x="206578" y="310959"/>
                  </a:lnTo>
                  <a:lnTo>
                    <a:pt x="207759" y="310769"/>
                  </a:lnTo>
                  <a:lnTo>
                    <a:pt x="208534" y="309791"/>
                  </a:lnTo>
                  <a:lnTo>
                    <a:pt x="208737" y="308025"/>
                  </a:lnTo>
                  <a:lnTo>
                    <a:pt x="206768" y="307047"/>
                  </a:lnTo>
                  <a:lnTo>
                    <a:pt x="209511" y="307047"/>
                  </a:lnTo>
                  <a:lnTo>
                    <a:pt x="206578" y="305079"/>
                  </a:lnTo>
                  <a:lnTo>
                    <a:pt x="207556" y="304888"/>
                  </a:lnTo>
                  <a:lnTo>
                    <a:pt x="209905" y="305473"/>
                  </a:lnTo>
                  <a:close/>
                </a:path>
                <a:path w="234314" h="409575">
                  <a:moveTo>
                    <a:pt x="233997" y="333095"/>
                  </a:moveTo>
                  <a:lnTo>
                    <a:pt x="232460" y="329565"/>
                  </a:lnTo>
                  <a:lnTo>
                    <a:pt x="232041" y="328587"/>
                  </a:lnTo>
                  <a:lnTo>
                    <a:pt x="228130" y="329565"/>
                  </a:lnTo>
                  <a:lnTo>
                    <a:pt x="226377" y="327215"/>
                  </a:lnTo>
                  <a:lnTo>
                    <a:pt x="225653" y="326237"/>
                  </a:lnTo>
                  <a:lnTo>
                    <a:pt x="224790" y="325069"/>
                  </a:lnTo>
                  <a:lnTo>
                    <a:pt x="227342" y="325069"/>
                  </a:lnTo>
                  <a:lnTo>
                    <a:pt x="227533" y="328002"/>
                  </a:lnTo>
                  <a:lnTo>
                    <a:pt x="230276" y="328396"/>
                  </a:lnTo>
                  <a:lnTo>
                    <a:pt x="229298" y="325843"/>
                  </a:lnTo>
                  <a:lnTo>
                    <a:pt x="228587" y="325069"/>
                  </a:lnTo>
                  <a:lnTo>
                    <a:pt x="228231" y="324675"/>
                  </a:lnTo>
                  <a:lnTo>
                    <a:pt x="227342" y="323697"/>
                  </a:lnTo>
                  <a:lnTo>
                    <a:pt x="224790" y="321932"/>
                  </a:lnTo>
                  <a:lnTo>
                    <a:pt x="226949" y="321741"/>
                  </a:lnTo>
                  <a:lnTo>
                    <a:pt x="226745" y="320370"/>
                  </a:lnTo>
                  <a:lnTo>
                    <a:pt x="226555" y="318998"/>
                  </a:lnTo>
                  <a:lnTo>
                    <a:pt x="224015" y="320370"/>
                  </a:lnTo>
                  <a:lnTo>
                    <a:pt x="223431" y="317233"/>
                  </a:lnTo>
                  <a:lnTo>
                    <a:pt x="225971" y="318211"/>
                  </a:lnTo>
                  <a:lnTo>
                    <a:pt x="225780" y="317233"/>
                  </a:lnTo>
                  <a:lnTo>
                    <a:pt x="225640" y="316445"/>
                  </a:lnTo>
                  <a:lnTo>
                    <a:pt x="225183" y="313905"/>
                  </a:lnTo>
                  <a:lnTo>
                    <a:pt x="218528" y="314299"/>
                  </a:lnTo>
                  <a:lnTo>
                    <a:pt x="218922" y="316255"/>
                  </a:lnTo>
                  <a:lnTo>
                    <a:pt x="219113" y="320370"/>
                  </a:lnTo>
                  <a:lnTo>
                    <a:pt x="218541" y="320167"/>
                  </a:lnTo>
                  <a:lnTo>
                    <a:pt x="216369" y="319379"/>
                  </a:lnTo>
                  <a:lnTo>
                    <a:pt x="216293" y="318998"/>
                  </a:lnTo>
                  <a:lnTo>
                    <a:pt x="215976" y="317423"/>
                  </a:lnTo>
                  <a:lnTo>
                    <a:pt x="215595" y="315468"/>
                  </a:lnTo>
                  <a:lnTo>
                    <a:pt x="214617" y="312140"/>
                  </a:lnTo>
                  <a:lnTo>
                    <a:pt x="215595" y="311353"/>
                  </a:lnTo>
                  <a:lnTo>
                    <a:pt x="217551" y="311950"/>
                  </a:lnTo>
                  <a:lnTo>
                    <a:pt x="220484" y="312928"/>
                  </a:lnTo>
                  <a:lnTo>
                    <a:pt x="220535" y="311353"/>
                  </a:lnTo>
                  <a:lnTo>
                    <a:pt x="220662" y="308229"/>
                  </a:lnTo>
                  <a:lnTo>
                    <a:pt x="220687" y="307632"/>
                  </a:lnTo>
                  <a:lnTo>
                    <a:pt x="217360" y="308229"/>
                  </a:lnTo>
                  <a:lnTo>
                    <a:pt x="217551" y="307441"/>
                  </a:lnTo>
                  <a:lnTo>
                    <a:pt x="218135" y="307251"/>
                  </a:lnTo>
                  <a:lnTo>
                    <a:pt x="219113" y="307251"/>
                  </a:lnTo>
                  <a:lnTo>
                    <a:pt x="218528" y="306273"/>
                  </a:lnTo>
                  <a:lnTo>
                    <a:pt x="217360" y="305676"/>
                  </a:lnTo>
                  <a:lnTo>
                    <a:pt x="215595" y="305092"/>
                  </a:lnTo>
                  <a:lnTo>
                    <a:pt x="216573" y="304304"/>
                  </a:lnTo>
                  <a:lnTo>
                    <a:pt x="216966" y="303326"/>
                  </a:lnTo>
                  <a:lnTo>
                    <a:pt x="216369" y="302742"/>
                  </a:lnTo>
                  <a:lnTo>
                    <a:pt x="214807" y="302742"/>
                  </a:lnTo>
                  <a:lnTo>
                    <a:pt x="212852" y="303326"/>
                  </a:lnTo>
                  <a:lnTo>
                    <a:pt x="211683" y="304507"/>
                  </a:lnTo>
                  <a:lnTo>
                    <a:pt x="212458" y="306857"/>
                  </a:lnTo>
                  <a:lnTo>
                    <a:pt x="213042" y="307835"/>
                  </a:lnTo>
                  <a:lnTo>
                    <a:pt x="213639" y="307835"/>
                  </a:lnTo>
                  <a:lnTo>
                    <a:pt x="215595" y="308229"/>
                  </a:lnTo>
                  <a:lnTo>
                    <a:pt x="215595" y="309206"/>
                  </a:lnTo>
                  <a:lnTo>
                    <a:pt x="215201" y="309791"/>
                  </a:lnTo>
                  <a:lnTo>
                    <a:pt x="211874" y="310184"/>
                  </a:lnTo>
                  <a:lnTo>
                    <a:pt x="210108" y="312140"/>
                  </a:lnTo>
                  <a:lnTo>
                    <a:pt x="211086" y="316052"/>
                  </a:lnTo>
                  <a:lnTo>
                    <a:pt x="209321" y="317042"/>
                  </a:lnTo>
                  <a:lnTo>
                    <a:pt x="207962" y="317423"/>
                  </a:lnTo>
                  <a:lnTo>
                    <a:pt x="205803" y="316839"/>
                  </a:lnTo>
                  <a:lnTo>
                    <a:pt x="207365" y="319189"/>
                  </a:lnTo>
                  <a:lnTo>
                    <a:pt x="208940" y="319773"/>
                  </a:lnTo>
                  <a:lnTo>
                    <a:pt x="210312" y="318998"/>
                  </a:lnTo>
                  <a:lnTo>
                    <a:pt x="210312" y="324281"/>
                  </a:lnTo>
                  <a:lnTo>
                    <a:pt x="212267" y="322719"/>
                  </a:lnTo>
                  <a:lnTo>
                    <a:pt x="212852" y="327025"/>
                  </a:lnTo>
                  <a:lnTo>
                    <a:pt x="215011" y="324281"/>
                  </a:lnTo>
                  <a:lnTo>
                    <a:pt x="215785" y="331914"/>
                  </a:lnTo>
                  <a:lnTo>
                    <a:pt x="216763" y="332117"/>
                  </a:lnTo>
                  <a:lnTo>
                    <a:pt x="217157" y="330746"/>
                  </a:lnTo>
                  <a:lnTo>
                    <a:pt x="217157" y="327799"/>
                  </a:lnTo>
                  <a:lnTo>
                    <a:pt x="217728" y="331889"/>
                  </a:lnTo>
                  <a:lnTo>
                    <a:pt x="218338" y="334073"/>
                  </a:lnTo>
                  <a:lnTo>
                    <a:pt x="218922" y="334467"/>
                  </a:lnTo>
                  <a:lnTo>
                    <a:pt x="219036" y="333095"/>
                  </a:lnTo>
                  <a:lnTo>
                    <a:pt x="218909" y="329565"/>
                  </a:lnTo>
                  <a:lnTo>
                    <a:pt x="218782" y="327799"/>
                  </a:lnTo>
                  <a:lnTo>
                    <a:pt x="218706" y="326631"/>
                  </a:lnTo>
                  <a:lnTo>
                    <a:pt x="218528" y="324091"/>
                  </a:lnTo>
                  <a:lnTo>
                    <a:pt x="216966" y="326631"/>
                  </a:lnTo>
                  <a:lnTo>
                    <a:pt x="217119" y="324281"/>
                  </a:lnTo>
                  <a:lnTo>
                    <a:pt x="217157" y="323697"/>
                  </a:lnTo>
                  <a:lnTo>
                    <a:pt x="215531" y="322719"/>
                  </a:lnTo>
                  <a:lnTo>
                    <a:pt x="214223" y="321932"/>
                  </a:lnTo>
                  <a:lnTo>
                    <a:pt x="213042" y="320954"/>
                  </a:lnTo>
                  <a:lnTo>
                    <a:pt x="213829" y="320167"/>
                  </a:lnTo>
                  <a:lnTo>
                    <a:pt x="219113" y="323303"/>
                  </a:lnTo>
                  <a:lnTo>
                    <a:pt x="220878" y="322516"/>
                  </a:lnTo>
                  <a:lnTo>
                    <a:pt x="220878" y="320370"/>
                  </a:lnTo>
                  <a:lnTo>
                    <a:pt x="220751" y="318998"/>
                  </a:lnTo>
                  <a:lnTo>
                    <a:pt x="220484" y="316649"/>
                  </a:lnTo>
                  <a:lnTo>
                    <a:pt x="222250" y="316445"/>
                  </a:lnTo>
                  <a:lnTo>
                    <a:pt x="222529" y="318998"/>
                  </a:lnTo>
                  <a:lnTo>
                    <a:pt x="222643" y="323303"/>
                  </a:lnTo>
                  <a:lnTo>
                    <a:pt x="221856" y="324675"/>
                  </a:lnTo>
                  <a:lnTo>
                    <a:pt x="219900" y="324281"/>
                  </a:lnTo>
                  <a:lnTo>
                    <a:pt x="219900" y="330161"/>
                  </a:lnTo>
                  <a:lnTo>
                    <a:pt x="220878" y="333870"/>
                  </a:lnTo>
                  <a:lnTo>
                    <a:pt x="222834" y="336219"/>
                  </a:lnTo>
                  <a:lnTo>
                    <a:pt x="223570" y="333095"/>
                  </a:lnTo>
                  <a:lnTo>
                    <a:pt x="223507" y="331889"/>
                  </a:lnTo>
                  <a:lnTo>
                    <a:pt x="221081" y="329958"/>
                  </a:lnTo>
                  <a:lnTo>
                    <a:pt x="221081" y="326237"/>
                  </a:lnTo>
                  <a:lnTo>
                    <a:pt x="223037" y="328396"/>
                  </a:lnTo>
                  <a:lnTo>
                    <a:pt x="223507" y="331889"/>
                  </a:lnTo>
                  <a:lnTo>
                    <a:pt x="223634" y="332854"/>
                  </a:lnTo>
                  <a:lnTo>
                    <a:pt x="223748" y="332359"/>
                  </a:lnTo>
                  <a:lnTo>
                    <a:pt x="223659" y="333095"/>
                  </a:lnTo>
                  <a:lnTo>
                    <a:pt x="224015" y="335635"/>
                  </a:lnTo>
                  <a:lnTo>
                    <a:pt x="228904" y="337794"/>
                  </a:lnTo>
                  <a:lnTo>
                    <a:pt x="229692" y="335838"/>
                  </a:lnTo>
                  <a:lnTo>
                    <a:pt x="227495" y="331889"/>
                  </a:lnTo>
                  <a:lnTo>
                    <a:pt x="224205" y="327215"/>
                  </a:lnTo>
                  <a:lnTo>
                    <a:pt x="227926" y="330746"/>
                  </a:lnTo>
                  <a:lnTo>
                    <a:pt x="231254" y="332892"/>
                  </a:lnTo>
                  <a:lnTo>
                    <a:pt x="233997" y="333095"/>
                  </a:lnTo>
                  <a:close/>
                </a:path>
              </a:pathLst>
            </a:custGeom>
            <a:solidFill>
              <a:srgbClr val="FFFFFF"/>
            </a:solidFill>
          </p:spPr>
          <p:txBody>
            <a:bodyPr wrap="square" lIns="0" tIns="0" rIns="0" bIns="0" rtlCol="0"/>
            <a:lstStyle/>
            <a:p>
              <a:pPr defTabSz="1042507"/>
              <a:endParaRPr sz="2052" kern="0">
                <a:solidFill>
                  <a:sysClr val="windowText" lastClr="000000"/>
                </a:solidFill>
              </a:endParaRPr>
            </a:p>
          </p:txBody>
        </p:sp>
        <p:sp>
          <p:nvSpPr>
            <p:cNvPr id="470" name="object 470"/>
            <p:cNvSpPr/>
            <p:nvPr/>
          </p:nvSpPr>
          <p:spPr>
            <a:xfrm>
              <a:off x="5423548" y="1162621"/>
              <a:ext cx="279400" cy="336550"/>
            </a:xfrm>
            <a:custGeom>
              <a:avLst/>
              <a:gdLst/>
              <a:ahLst/>
              <a:cxnLst/>
              <a:rect l="l" t="t" r="r" b="b"/>
              <a:pathLst>
                <a:path w="279400" h="336550">
                  <a:moveTo>
                    <a:pt x="7823" y="334454"/>
                  </a:moveTo>
                  <a:lnTo>
                    <a:pt x="6845" y="333082"/>
                  </a:lnTo>
                  <a:lnTo>
                    <a:pt x="4699" y="331520"/>
                  </a:lnTo>
                  <a:lnTo>
                    <a:pt x="7632" y="332308"/>
                  </a:lnTo>
                  <a:lnTo>
                    <a:pt x="7632" y="330733"/>
                  </a:lnTo>
                  <a:lnTo>
                    <a:pt x="6261" y="329361"/>
                  </a:lnTo>
                  <a:lnTo>
                    <a:pt x="3911" y="328193"/>
                  </a:lnTo>
                  <a:lnTo>
                    <a:pt x="5867" y="328193"/>
                  </a:lnTo>
                  <a:lnTo>
                    <a:pt x="4889" y="325450"/>
                  </a:lnTo>
                  <a:lnTo>
                    <a:pt x="3124" y="324662"/>
                  </a:lnTo>
                  <a:lnTo>
                    <a:pt x="1562" y="326821"/>
                  </a:lnTo>
                  <a:lnTo>
                    <a:pt x="0" y="329171"/>
                  </a:lnTo>
                  <a:lnTo>
                    <a:pt x="393" y="332105"/>
                  </a:lnTo>
                  <a:lnTo>
                    <a:pt x="2349" y="334454"/>
                  </a:lnTo>
                  <a:lnTo>
                    <a:pt x="3517" y="335826"/>
                  </a:lnTo>
                  <a:lnTo>
                    <a:pt x="4889" y="336219"/>
                  </a:lnTo>
                  <a:lnTo>
                    <a:pt x="6261" y="336219"/>
                  </a:lnTo>
                  <a:lnTo>
                    <a:pt x="5473" y="334060"/>
                  </a:lnTo>
                  <a:lnTo>
                    <a:pt x="7823" y="335635"/>
                  </a:lnTo>
                  <a:lnTo>
                    <a:pt x="7823" y="334454"/>
                  </a:lnTo>
                  <a:close/>
                </a:path>
                <a:path w="279400" h="336550">
                  <a:moveTo>
                    <a:pt x="10960" y="331330"/>
                  </a:moveTo>
                  <a:lnTo>
                    <a:pt x="10756" y="330149"/>
                  </a:lnTo>
                  <a:lnTo>
                    <a:pt x="10566" y="328980"/>
                  </a:lnTo>
                  <a:lnTo>
                    <a:pt x="9982" y="328002"/>
                  </a:lnTo>
                  <a:lnTo>
                    <a:pt x="9194" y="328193"/>
                  </a:lnTo>
                  <a:lnTo>
                    <a:pt x="8610" y="328193"/>
                  </a:lnTo>
                  <a:lnTo>
                    <a:pt x="8216" y="329374"/>
                  </a:lnTo>
                  <a:lnTo>
                    <a:pt x="8216" y="330542"/>
                  </a:lnTo>
                  <a:lnTo>
                    <a:pt x="8407" y="331724"/>
                  </a:lnTo>
                  <a:lnTo>
                    <a:pt x="9194" y="332701"/>
                  </a:lnTo>
                  <a:lnTo>
                    <a:pt x="9779" y="332498"/>
                  </a:lnTo>
                  <a:lnTo>
                    <a:pt x="10566" y="332308"/>
                  </a:lnTo>
                  <a:lnTo>
                    <a:pt x="10960" y="331330"/>
                  </a:lnTo>
                  <a:close/>
                </a:path>
                <a:path w="279400" h="336550">
                  <a:moveTo>
                    <a:pt x="12522" y="323684"/>
                  </a:moveTo>
                  <a:lnTo>
                    <a:pt x="8026" y="319976"/>
                  </a:lnTo>
                  <a:lnTo>
                    <a:pt x="8026" y="318401"/>
                  </a:lnTo>
                  <a:lnTo>
                    <a:pt x="6654" y="316839"/>
                  </a:lnTo>
                  <a:lnTo>
                    <a:pt x="4495" y="314883"/>
                  </a:lnTo>
                  <a:lnTo>
                    <a:pt x="3721" y="311937"/>
                  </a:lnTo>
                  <a:lnTo>
                    <a:pt x="3124" y="310769"/>
                  </a:lnTo>
                  <a:lnTo>
                    <a:pt x="584" y="311746"/>
                  </a:lnTo>
                  <a:lnTo>
                    <a:pt x="2540" y="319976"/>
                  </a:lnTo>
                  <a:lnTo>
                    <a:pt x="2540" y="322707"/>
                  </a:lnTo>
                  <a:lnTo>
                    <a:pt x="3721" y="324078"/>
                  </a:lnTo>
                  <a:lnTo>
                    <a:pt x="5676" y="324675"/>
                  </a:lnTo>
                  <a:lnTo>
                    <a:pt x="11747" y="325259"/>
                  </a:lnTo>
                  <a:lnTo>
                    <a:pt x="12522" y="323684"/>
                  </a:lnTo>
                  <a:close/>
                </a:path>
                <a:path w="279400" h="336550">
                  <a:moveTo>
                    <a:pt x="55206" y="175653"/>
                  </a:moveTo>
                  <a:lnTo>
                    <a:pt x="51689" y="181724"/>
                  </a:lnTo>
                  <a:lnTo>
                    <a:pt x="48945" y="187794"/>
                  </a:lnTo>
                  <a:lnTo>
                    <a:pt x="48945" y="194056"/>
                  </a:lnTo>
                  <a:lnTo>
                    <a:pt x="50507" y="187985"/>
                  </a:lnTo>
                  <a:lnTo>
                    <a:pt x="52666" y="181914"/>
                  </a:lnTo>
                  <a:lnTo>
                    <a:pt x="55206" y="175653"/>
                  </a:lnTo>
                  <a:close/>
                </a:path>
                <a:path w="279400" h="336550">
                  <a:moveTo>
                    <a:pt x="61290" y="225386"/>
                  </a:moveTo>
                  <a:lnTo>
                    <a:pt x="60109" y="225386"/>
                  </a:lnTo>
                  <a:lnTo>
                    <a:pt x="59715" y="227545"/>
                  </a:lnTo>
                  <a:lnTo>
                    <a:pt x="60502" y="227939"/>
                  </a:lnTo>
                  <a:lnTo>
                    <a:pt x="61290" y="225386"/>
                  </a:lnTo>
                  <a:close/>
                </a:path>
                <a:path w="279400" h="336550">
                  <a:moveTo>
                    <a:pt x="68326" y="232638"/>
                  </a:moveTo>
                  <a:lnTo>
                    <a:pt x="68135" y="230289"/>
                  </a:lnTo>
                  <a:lnTo>
                    <a:pt x="68135" y="229108"/>
                  </a:lnTo>
                  <a:lnTo>
                    <a:pt x="66573" y="229108"/>
                  </a:lnTo>
                  <a:lnTo>
                    <a:pt x="66573" y="233616"/>
                  </a:lnTo>
                  <a:lnTo>
                    <a:pt x="68326" y="233426"/>
                  </a:lnTo>
                  <a:lnTo>
                    <a:pt x="68326" y="232638"/>
                  </a:lnTo>
                  <a:close/>
                </a:path>
                <a:path w="279400" h="336550">
                  <a:moveTo>
                    <a:pt x="71081" y="228130"/>
                  </a:moveTo>
                  <a:lnTo>
                    <a:pt x="70891" y="226758"/>
                  </a:lnTo>
                  <a:lnTo>
                    <a:pt x="69913" y="227152"/>
                  </a:lnTo>
                  <a:lnTo>
                    <a:pt x="69913" y="228130"/>
                  </a:lnTo>
                  <a:lnTo>
                    <a:pt x="69710" y="230682"/>
                  </a:lnTo>
                  <a:lnTo>
                    <a:pt x="69519" y="232041"/>
                  </a:lnTo>
                  <a:lnTo>
                    <a:pt x="71081" y="231457"/>
                  </a:lnTo>
                  <a:lnTo>
                    <a:pt x="71081" y="228130"/>
                  </a:lnTo>
                  <a:close/>
                </a:path>
                <a:path w="279400" h="336550">
                  <a:moveTo>
                    <a:pt x="74015" y="227342"/>
                  </a:moveTo>
                  <a:lnTo>
                    <a:pt x="73621" y="226758"/>
                  </a:lnTo>
                  <a:lnTo>
                    <a:pt x="73037" y="226758"/>
                  </a:lnTo>
                  <a:lnTo>
                    <a:pt x="72453" y="226758"/>
                  </a:lnTo>
                  <a:lnTo>
                    <a:pt x="72059" y="227342"/>
                  </a:lnTo>
                  <a:lnTo>
                    <a:pt x="72059" y="228714"/>
                  </a:lnTo>
                  <a:lnTo>
                    <a:pt x="72453" y="229108"/>
                  </a:lnTo>
                  <a:lnTo>
                    <a:pt x="73621" y="229108"/>
                  </a:lnTo>
                  <a:lnTo>
                    <a:pt x="74015" y="228714"/>
                  </a:lnTo>
                  <a:lnTo>
                    <a:pt x="74015" y="227342"/>
                  </a:lnTo>
                  <a:close/>
                </a:path>
                <a:path w="279400" h="336550">
                  <a:moveTo>
                    <a:pt x="77533" y="227926"/>
                  </a:moveTo>
                  <a:lnTo>
                    <a:pt x="77343" y="227152"/>
                  </a:lnTo>
                  <a:lnTo>
                    <a:pt x="76949" y="224409"/>
                  </a:lnTo>
                  <a:lnTo>
                    <a:pt x="76758" y="222846"/>
                  </a:lnTo>
                  <a:lnTo>
                    <a:pt x="75184" y="223621"/>
                  </a:lnTo>
                  <a:lnTo>
                    <a:pt x="75184" y="224599"/>
                  </a:lnTo>
                  <a:lnTo>
                    <a:pt x="75577" y="227342"/>
                  </a:lnTo>
                  <a:lnTo>
                    <a:pt x="75577" y="228714"/>
                  </a:lnTo>
                  <a:lnTo>
                    <a:pt x="77533" y="227926"/>
                  </a:lnTo>
                  <a:close/>
                </a:path>
                <a:path w="279400" h="336550">
                  <a:moveTo>
                    <a:pt x="79298" y="223634"/>
                  </a:moveTo>
                  <a:lnTo>
                    <a:pt x="78905" y="223240"/>
                  </a:lnTo>
                  <a:lnTo>
                    <a:pt x="78511" y="223240"/>
                  </a:lnTo>
                  <a:lnTo>
                    <a:pt x="78320" y="223240"/>
                  </a:lnTo>
                  <a:lnTo>
                    <a:pt x="77927" y="223634"/>
                  </a:lnTo>
                  <a:lnTo>
                    <a:pt x="77927" y="224802"/>
                  </a:lnTo>
                  <a:lnTo>
                    <a:pt x="78320" y="225196"/>
                  </a:lnTo>
                  <a:lnTo>
                    <a:pt x="78905" y="225196"/>
                  </a:lnTo>
                  <a:lnTo>
                    <a:pt x="79298" y="224802"/>
                  </a:lnTo>
                  <a:lnTo>
                    <a:pt x="79298" y="223634"/>
                  </a:lnTo>
                  <a:close/>
                </a:path>
                <a:path w="279400" h="336550">
                  <a:moveTo>
                    <a:pt x="80924" y="29959"/>
                  </a:moveTo>
                  <a:lnTo>
                    <a:pt x="80086" y="29959"/>
                  </a:lnTo>
                  <a:lnTo>
                    <a:pt x="79971" y="30353"/>
                  </a:lnTo>
                  <a:lnTo>
                    <a:pt x="79883" y="30543"/>
                  </a:lnTo>
                  <a:lnTo>
                    <a:pt x="79502" y="31724"/>
                  </a:lnTo>
                  <a:lnTo>
                    <a:pt x="80873" y="30353"/>
                  </a:lnTo>
                  <a:lnTo>
                    <a:pt x="80924" y="29959"/>
                  </a:lnTo>
                  <a:close/>
                </a:path>
                <a:path w="279400" h="336550">
                  <a:moveTo>
                    <a:pt x="81064" y="28981"/>
                  </a:moveTo>
                  <a:lnTo>
                    <a:pt x="80264" y="29781"/>
                  </a:lnTo>
                  <a:lnTo>
                    <a:pt x="80949" y="29781"/>
                  </a:lnTo>
                  <a:lnTo>
                    <a:pt x="81064" y="28981"/>
                  </a:lnTo>
                  <a:close/>
                </a:path>
                <a:path w="279400" h="336550">
                  <a:moveTo>
                    <a:pt x="82042" y="218541"/>
                  </a:moveTo>
                  <a:lnTo>
                    <a:pt x="80479" y="218935"/>
                  </a:lnTo>
                  <a:lnTo>
                    <a:pt x="80276" y="219710"/>
                  </a:lnTo>
                  <a:lnTo>
                    <a:pt x="79883" y="223240"/>
                  </a:lnTo>
                  <a:lnTo>
                    <a:pt x="79883" y="224028"/>
                  </a:lnTo>
                  <a:lnTo>
                    <a:pt x="81648" y="223634"/>
                  </a:lnTo>
                  <a:lnTo>
                    <a:pt x="81648" y="223050"/>
                  </a:lnTo>
                  <a:lnTo>
                    <a:pt x="82042" y="219519"/>
                  </a:lnTo>
                  <a:lnTo>
                    <a:pt x="82042" y="218541"/>
                  </a:lnTo>
                  <a:close/>
                </a:path>
                <a:path w="279400" h="336550">
                  <a:moveTo>
                    <a:pt x="84772" y="155092"/>
                  </a:moveTo>
                  <a:lnTo>
                    <a:pt x="83019" y="154698"/>
                  </a:lnTo>
                  <a:lnTo>
                    <a:pt x="80860" y="154698"/>
                  </a:lnTo>
                  <a:lnTo>
                    <a:pt x="78701" y="154698"/>
                  </a:lnTo>
                  <a:lnTo>
                    <a:pt x="76949" y="155092"/>
                  </a:lnTo>
                  <a:lnTo>
                    <a:pt x="76949" y="156070"/>
                  </a:lnTo>
                  <a:lnTo>
                    <a:pt x="78701" y="156260"/>
                  </a:lnTo>
                  <a:lnTo>
                    <a:pt x="83019" y="156260"/>
                  </a:lnTo>
                  <a:lnTo>
                    <a:pt x="84772" y="156070"/>
                  </a:lnTo>
                  <a:lnTo>
                    <a:pt x="84772" y="155092"/>
                  </a:lnTo>
                  <a:close/>
                </a:path>
                <a:path w="279400" h="336550">
                  <a:moveTo>
                    <a:pt x="86144" y="150977"/>
                  </a:moveTo>
                  <a:lnTo>
                    <a:pt x="70091" y="150977"/>
                  </a:lnTo>
                  <a:lnTo>
                    <a:pt x="65976" y="152146"/>
                  </a:lnTo>
                  <a:lnTo>
                    <a:pt x="62255" y="155282"/>
                  </a:lnTo>
                  <a:lnTo>
                    <a:pt x="60502" y="156654"/>
                  </a:lnTo>
                  <a:lnTo>
                    <a:pt x="60693" y="158610"/>
                  </a:lnTo>
                  <a:lnTo>
                    <a:pt x="63042" y="157632"/>
                  </a:lnTo>
                  <a:lnTo>
                    <a:pt x="67348" y="155282"/>
                  </a:lnTo>
                  <a:lnTo>
                    <a:pt x="71653" y="153720"/>
                  </a:lnTo>
                  <a:lnTo>
                    <a:pt x="76949" y="153911"/>
                  </a:lnTo>
                  <a:lnTo>
                    <a:pt x="82816" y="153911"/>
                  </a:lnTo>
                  <a:lnTo>
                    <a:pt x="85763" y="154114"/>
                  </a:lnTo>
                  <a:lnTo>
                    <a:pt x="86144" y="150977"/>
                  </a:lnTo>
                  <a:close/>
                </a:path>
                <a:path w="279400" h="336550">
                  <a:moveTo>
                    <a:pt x="88099" y="255739"/>
                  </a:moveTo>
                  <a:lnTo>
                    <a:pt x="87515" y="255155"/>
                  </a:lnTo>
                  <a:lnTo>
                    <a:pt x="85166" y="253009"/>
                  </a:lnTo>
                  <a:lnTo>
                    <a:pt x="84772" y="252615"/>
                  </a:lnTo>
                  <a:lnTo>
                    <a:pt x="83400" y="253390"/>
                  </a:lnTo>
                  <a:lnTo>
                    <a:pt x="84188" y="254177"/>
                  </a:lnTo>
                  <a:lnTo>
                    <a:pt x="86144" y="256336"/>
                  </a:lnTo>
                  <a:lnTo>
                    <a:pt x="86741" y="256730"/>
                  </a:lnTo>
                  <a:lnTo>
                    <a:pt x="88099" y="255739"/>
                  </a:lnTo>
                  <a:close/>
                </a:path>
                <a:path w="279400" h="336550">
                  <a:moveTo>
                    <a:pt x="89471" y="254165"/>
                  </a:moveTo>
                  <a:lnTo>
                    <a:pt x="86537" y="251231"/>
                  </a:lnTo>
                  <a:lnTo>
                    <a:pt x="85559" y="252018"/>
                  </a:lnTo>
                  <a:lnTo>
                    <a:pt x="85953" y="252603"/>
                  </a:lnTo>
                  <a:lnTo>
                    <a:pt x="88303" y="254952"/>
                  </a:lnTo>
                  <a:lnTo>
                    <a:pt x="89471" y="254165"/>
                  </a:lnTo>
                  <a:close/>
                </a:path>
                <a:path w="279400" h="336550">
                  <a:moveTo>
                    <a:pt x="91249" y="252615"/>
                  </a:moveTo>
                  <a:lnTo>
                    <a:pt x="87718" y="249085"/>
                  </a:lnTo>
                  <a:lnTo>
                    <a:pt x="86347" y="250063"/>
                  </a:lnTo>
                  <a:lnTo>
                    <a:pt x="87134" y="250850"/>
                  </a:lnTo>
                  <a:lnTo>
                    <a:pt x="89293" y="253009"/>
                  </a:lnTo>
                  <a:lnTo>
                    <a:pt x="89674" y="253593"/>
                  </a:lnTo>
                  <a:lnTo>
                    <a:pt x="91249" y="252615"/>
                  </a:lnTo>
                  <a:close/>
                </a:path>
                <a:path w="279400" h="336550">
                  <a:moveTo>
                    <a:pt x="94576" y="250647"/>
                  </a:moveTo>
                  <a:lnTo>
                    <a:pt x="90068" y="246138"/>
                  </a:lnTo>
                  <a:lnTo>
                    <a:pt x="89090" y="245554"/>
                  </a:lnTo>
                  <a:lnTo>
                    <a:pt x="87325" y="246926"/>
                  </a:lnTo>
                  <a:lnTo>
                    <a:pt x="88112" y="247904"/>
                  </a:lnTo>
                  <a:lnTo>
                    <a:pt x="91643" y="251434"/>
                  </a:lnTo>
                  <a:lnTo>
                    <a:pt x="92227" y="252209"/>
                  </a:lnTo>
                  <a:lnTo>
                    <a:pt x="94576" y="250647"/>
                  </a:lnTo>
                  <a:close/>
                </a:path>
                <a:path w="279400" h="336550">
                  <a:moveTo>
                    <a:pt x="97116" y="113182"/>
                  </a:moveTo>
                  <a:lnTo>
                    <a:pt x="96926" y="113182"/>
                  </a:lnTo>
                  <a:lnTo>
                    <a:pt x="96532" y="112788"/>
                  </a:lnTo>
                  <a:lnTo>
                    <a:pt x="95554" y="114160"/>
                  </a:lnTo>
                  <a:lnTo>
                    <a:pt x="94183" y="115925"/>
                  </a:lnTo>
                  <a:lnTo>
                    <a:pt x="93014" y="117487"/>
                  </a:lnTo>
                  <a:lnTo>
                    <a:pt x="92227" y="119062"/>
                  </a:lnTo>
                  <a:lnTo>
                    <a:pt x="92417" y="119062"/>
                  </a:lnTo>
                  <a:lnTo>
                    <a:pt x="92621" y="119253"/>
                  </a:lnTo>
                  <a:lnTo>
                    <a:pt x="93789" y="118084"/>
                  </a:lnTo>
                  <a:lnTo>
                    <a:pt x="94970" y="116319"/>
                  </a:lnTo>
                  <a:lnTo>
                    <a:pt x="96342" y="114744"/>
                  </a:lnTo>
                  <a:lnTo>
                    <a:pt x="97116" y="113182"/>
                  </a:lnTo>
                  <a:close/>
                </a:path>
                <a:path w="279400" h="336550">
                  <a:moveTo>
                    <a:pt x="98691" y="247713"/>
                  </a:moveTo>
                  <a:lnTo>
                    <a:pt x="97510" y="246735"/>
                  </a:lnTo>
                  <a:lnTo>
                    <a:pt x="93205" y="243014"/>
                  </a:lnTo>
                  <a:lnTo>
                    <a:pt x="92227" y="242036"/>
                  </a:lnTo>
                  <a:lnTo>
                    <a:pt x="90652" y="243611"/>
                  </a:lnTo>
                  <a:lnTo>
                    <a:pt x="91833" y="244779"/>
                  </a:lnTo>
                  <a:lnTo>
                    <a:pt x="95948" y="248691"/>
                  </a:lnTo>
                  <a:lnTo>
                    <a:pt x="96926" y="249478"/>
                  </a:lnTo>
                  <a:lnTo>
                    <a:pt x="98691" y="247713"/>
                  </a:lnTo>
                  <a:close/>
                </a:path>
                <a:path w="279400" h="336550">
                  <a:moveTo>
                    <a:pt x="100253" y="245351"/>
                  </a:moveTo>
                  <a:lnTo>
                    <a:pt x="99263" y="244373"/>
                  </a:lnTo>
                  <a:lnTo>
                    <a:pt x="95554" y="241249"/>
                  </a:lnTo>
                  <a:lnTo>
                    <a:pt x="94564" y="240461"/>
                  </a:lnTo>
                  <a:lnTo>
                    <a:pt x="93395" y="241833"/>
                  </a:lnTo>
                  <a:lnTo>
                    <a:pt x="94373" y="242811"/>
                  </a:lnTo>
                  <a:lnTo>
                    <a:pt x="97904" y="246138"/>
                  </a:lnTo>
                  <a:lnTo>
                    <a:pt x="98679" y="246722"/>
                  </a:lnTo>
                  <a:lnTo>
                    <a:pt x="100253" y="245351"/>
                  </a:lnTo>
                  <a:close/>
                </a:path>
                <a:path w="279400" h="336550">
                  <a:moveTo>
                    <a:pt x="102590" y="243801"/>
                  </a:moveTo>
                  <a:lnTo>
                    <a:pt x="101815" y="243014"/>
                  </a:lnTo>
                  <a:lnTo>
                    <a:pt x="98679" y="240271"/>
                  </a:lnTo>
                  <a:lnTo>
                    <a:pt x="97891" y="239687"/>
                  </a:lnTo>
                  <a:lnTo>
                    <a:pt x="96913" y="240855"/>
                  </a:lnTo>
                  <a:lnTo>
                    <a:pt x="97701" y="241642"/>
                  </a:lnTo>
                  <a:lnTo>
                    <a:pt x="100634" y="244576"/>
                  </a:lnTo>
                  <a:lnTo>
                    <a:pt x="101231" y="245160"/>
                  </a:lnTo>
                  <a:lnTo>
                    <a:pt x="102590" y="243801"/>
                  </a:lnTo>
                  <a:close/>
                </a:path>
                <a:path w="279400" h="336550">
                  <a:moveTo>
                    <a:pt x="108470" y="135699"/>
                  </a:moveTo>
                  <a:lnTo>
                    <a:pt x="107886" y="135115"/>
                  </a:lnTo>
                  <a:lnTo>
                    <a:pt x="107302" y="135115"/>
                  </a:lnTo>
                  <a:lnTo>
                    <a:pt x="106514" y="135115"/>
                  </a:lnTo>
                  <a:lnTo>
                    <a:pt x="106121" y="135699"/>
                  </a:lnTo>
                  <a:lnTo>
                    <a:pt x="106121" y="137071"/>
                  </a:lnTo>
                  <a:lnTo>
                    <a:pt x="106514" y="137655"/>
                  </a:lnTo>
                  <a:lnTo>
                    <a:pt x="107886" y="137655"/>
                  </a:lnTo>
                  <a:lnTo>
                    <a:pt x="108470" y="137071"/>
                  </a:lnTo>
                  <a:lnTo>
                    <a:pt x="108470" y="135699"/>
                  </a:lnTo>
                  <a:close/>
                </a:path>
                <a:path w="279400" h="336550">
                  <a:moveTo>
                    <a:pt x="111417" y="134531"/>
                  </a:moveTo>
                  <a:lnTo>
                    <a:pt x="111023" y="134137"/>
                  </a:lnTo>
                  <a:lnTo>
                    <a:pt x="110439" y="134137"/>
                  </a:lnTo>
                  <a:lnTo>
                    <a:pt x="110045" y="134137"/>
                  </a:lnTo>
                  <a:lnTo>
                    <a:pt x="109651" y="134531"/>
                  </a:lnTo>
                  <a:lnTo>
                    <a:pt x="109651" y="135699"/>
                  </a:lnTo>
                  <a:lnTo>
                    <a:pt x="110045" y="136296"/>
                  </a:lnTo>
                  <a:lnTo>
                    <a:pt x="111023" y="136296"/>
                  </a:lnTo>
                  <a:lnTo>
                    <a:pt x="111417" y="135699"/>
                  </a:lnTo>
                  <a:lnTo>
                    <a:pt x="111417" y="134531"/>
                  </a:lnTo>
                  <a:close/>
                </a:path>
                <a:path w="279400" h="336550">
                  <a:moveTo>
                    <a:pt x="111607" y="82829"/>
                  </a:moveTo>
                  <a:lnTo>
                    <a:pt x="111213" y="82245"/>
                  </a:lnTo>
                  <a:lnTo>
                    <a:pt x="110629" y="82245"/>
                  </a:lnTo>
                  <a:lnTo>
                    <a:pt x="110236" y="82245"/>
                  </a:lnTo>
                  <a:lnTo>
                    <a:pt x="109842" y="82829"/>
                  </a:lnTo>
                  <a:lnTo>
                    <a:pt x="109842" y="84404"/>
                  </a:lnTo>
                  <a:lnTo>
                    <a:pt x="110236" y="85178"/>
                  </a:lnTo>
                  <a:lnTo>
                    <a:pt x="111213" y="85178"/>
                  </a:lnTo>
                  <a:lnTo>
                    <a:pt x="111607" y="84404"/>
                  </a:lnTo>
                  <a:lnTo>
                    <a:pt x="111607" y="82829"/>
                  </a:lnTo>
                  <a:close/>
                </a:path>
                <a:path w="279400" h="336550">
                  <a:moveTo>
                    <a:pt x="113766" y="82448"/>
                  </a:moveTo>
                  <a:lnTo>
                    <a:pt x="113372" y="81457"/>
                  </a:lnTo>
                  <a:lnTo>
                    <a:pt x="112585" y="81457"/>
                  </a:lnTo>
                  <a:lnTo>
                    <a:pt x="112395" y="82448"/>
                  </a:lnTo>
                  <a:lnTo>
                    <a:pt x="112395" y="84988"/>
                  </a:lnTo>
                  <a:lnTo>
                    <a:pt x="112585" y="85966"/>
                  </a:lnTo>
                  <a:lnTo>
                    <a:pt x="112979" y="85966"/>
                  </a:lnTo>
                  <a:lnTo>
                    <a:pt x="113372" y="85966"/>
                  </a:lnTo>
                  <a:lnTo>
                    <a:pt x="113766" y="84988"/>
                  </a:lnTo>
                  <a:lnTo>
                    <a:pt x="113766" y="82448"/>
                  </a:lnTo>
                  <a:close/>
                </a:path>
                <a:path w="279400" h="336550">
                  <a:moveTo>
                    <a:pt x="116903" y="206311"/>
                  </a:moveTo>
                  <a:lnTo>
                    <a:pt x="116700" y="205422"/>
                  </a:lnTo>
                  <a:lnTo>
                    <a:pt x="89090" y="209613"/>
                  </a:lnTo>
                  <a:lnTo>
                    <a:pt x="86741" y="209740"/>
                  </a:lnTo>
                  <a:lnTo>
                    <a:pt x="85382" y="210629"/>
                  </a:lnTo>
                  <a:lnTo>
                    <a:pt x="84988" y="211899"/>
                  </a:lnTo>
                  <a:lnTo>
                    <a:pt x="83807" y="215328"/>
                  </a:lnTo>
                  <a:lnTo>
                    <a:pt x="83616" y="216852"/>
                  </a:lnTo>
                  <a:lnTo>
                    <a:pt x="83502" y="220027"/>
                  </a:lnTo>
                  <a:lnTo>
                    <a:pt x="83616" y="221678"/>
                  </a:lnTo>
                  <a:lnTo>
                    <a:pt x="85763" y="220027"/>
                  </a:lnTo>
                  <a:lnTo>
                    <a:pt x="87731" y="216979"/>
                  </a:lnTo>
                  <a:lnTo>
                    <a:pt x="89090" y="211518"/>
                  </a:lnTo>
                  <a:lnTo>
                    <a:pt x="89192" y="214693"/>
                  </a:lnTo>
                  <a:lnTo>
                    <a:pt x="89877" y="216217"/>
                  </a:lnTo>
                  <a:lnTo>
                    <a:pt x="91440" y="216471"/>
                  </a:lnTo>
                  <a:lnTo>
                    <a:pt x="92621" y="215709"/>
                  </a:lnTo>
                  <a:lnTo>
                    <a:pt x="93014" y="213550"/>
                  </a:lnTo>
                  <a:lnTo>
                    <a:pt x="93637" y="211518"/>
                  </a:lnTo>
                  <a:lnTo>
                    <a:pt x="93802" y="211010"/>
                  </a:lnTo>
                  <a:lnTo>
                    <a:pt x="94970" y="211010"/>
                  </a:lnTo>
                  <a:lnTo>
                    <a:pt x="93599" y="213677"/>
                  </a:lnTo>
                  <a:lnTo>
                    <a:pt x="93484" y="215328"/>
                  </a:lnTo>
                  <a:lnTo>
                    <a:pt x="93599" y="217233"/>
                  </a:lnTo>
                  <a:lnTo>
                    <a:pt x="94576" y="220027"/>
                  </a:lnTo>
                  <a:lnTo>
                    <a:pt x="95758" y="218630"/>
                  </a:lnTo>
                  <a:lnTo>
                    <a:pt x="96532" y="215709"/>
                  </a:lnTo>
                  <a:lnTo>
                    <a:pt x="97269" y="211010"/>
                  </a:lnTo>
                  <a:lnTo>
                    <a:pt x="97320" y="210756"/>
                  </a:lnTo>
                  <a:lnTo>
                    <a:pt x="97904" y="211391"/>
                  </a:lnTo>
                  <a:lnTo>
                    <a:pt x="97574" y="213550"/>
                  </a:lnTo>
                  <a:lnTo>
                    <a:pt x="97447" y="214820"/>
                  </a:lnTo>
                  <a:lnTo>
                    <a:pt x="97332" y="216979"/>
                  </a:lnTo>
                  <a:lnTo>
                    <a:pt x="97713" y="219773"/>
                  </a:lnTo>
                  <a:lnTo>
                    <a:pt x="98882" y="219138"/>
                  </a:lnTo>
                  <a:lnTo>
                    <a:pt x="100253" y="215709"/>
                  </a:lnTo>
                  <a:lnTo>
                    <a:pt x="101396" y="210756"/>
                  </a:lnTo>
                  <a:lnTo>
                    <a:pt x="101434" y="210629"/>
                  </a:lnTo>
                  <a:lnTo>
                    <a:pt x="101346" y="211899"/>
                  </a:lnTo>
                  <a:lnTo>
                    <a:pt x="101231" y="216598"/>
                  </a:lnTo>
                  <a:lnTo>
                    <a:pt x="102019" y="217868"/>
                  </a:lnTo>
                  <a:lnTo>
                    <a:pt x="103390" y="216471"/>
                  </a:lnTo>
                  <a:lnTo>
                    <a:pt x="104571" y="213296"/>
                  </a:lnTo>
                  <a:lnTo>
                    <a:pt x="105486" y="210629"/>
                  </a:lnTo>
                  <a:lnTo>
                    <a:pt x="105930" y="209359"/>
                  </a:lnTo>
                  <a:lnTo>
                    <a:pt x="105371" y="214439"/>
                  </a:lnTo>
                  <a:lnTo>
                    <a:pt x="105156" y="217995"/>
                  </a:lnTo>
                  <a:lnTo>
                    <a:pt x="106133" y="217868"/>
                  </a:lnTo>
                  <a:lnTo>
                    <a:pt x="108572" y="214439"/>
                  </a:lnTo>
                  <a:lnTo>
                    <a:pt x="108483" y="213677"/>
                  </a:lnTo>
                  <a:lnTo>
                    <a:pt x="107696" y="211010"/>
                  </a:lnTo>
                  <a:lnTo>
                    <a:pt x="109423" y="209359"/>
                  </a:lnTo>
                  <a:lnTo>
                    <a:pt x="110629" y="208216"/>
                  </a:lnTo>
                  <a:lnTo>
                    <a:pt x="110286" y="211010"/>
                  </a:lnTo>
                  <a:lnTo>
                    <a:pt x="110172" y="211518"/>
                  </a:lnTo>
                  <a:lnTo>
                    <a:pt x="108089" y="215455"/>
                  </a:lnTo>
                  <a:lnTo>
                    <a:pt x="109461" y="217614"/>
                  </a:lnTo>
                  <a:lnTo>
                    <a:pt x="112598" y="216852"/>
                  </a:lnTo>
                  <a:lnTo>
                    <a:pt x="111810" y="211899"/>
                  </a:lnTo>
                  <a:lnTo>
                    <a:pt x="113334" y="208216"/>
                  </a:lnTo>
                  <a:lnTo>
                    <a:pt x="113766" y="207200"/>
                  </a:lnTo>
                  <a:lnTo>
                    <a:pt x="113639" y="213550"/>
                  </a:lnTo>
                  <a:lnTo>
                    <a:pt x="113766" y="215709"/>
                  </a:lnTo>
                  <a:lnTo>
                    <a:pt x="114744" y="214820"/>
                  </a:lnTo>
                  <a:lnTo>
                    <a:pt x="115925" y="212915"/>
                  </a:lnTo>
                  <a:lnTo>
                    <a:pt x="116319" y="210629"/>
                  </a:lnTo>
                  <a:lnTo>
                    <a:pt x="116789" y="207200"/>
                  </a:lnTo>
                  <a:lnTo>
                    <a:pt x="116903" y="206311"/>
                  </a:lnTo>
                  <a:close/>
                </a:path>
                <a:path w="279400" h="336550">
                  <a:moveTo>
                    <a:pt x="117094" y="135509"/>
                  </a:moveTo>
                  <a:lnTo>
                    <a:pt x="116306" y="134340"/>
                  </a:lnTo>
                  <a:lnTo>
                    <a:pt x="113766" y="135509"/>
                  </a:lnTo>
                  <a:lnTo>
                    <a:pt x="111213" y="137274"/>
                  </a:lnTo>
                  <a:lnTo>
                    <a:pt x="108470" y="139039"/>
                  </a:lnTo>
                  <a:lnTo>
                    <a:pt x="106705" y="140995"/>
                  </a:lnTo>
                  <a:lnTo>
                    <a:pt x="106908" y="141579"/>
                  </a:lnTo>
                  <a:lnTo>
                    <a:pt x="107492" y="142163"/>
                  </a:lnTo>
                  <a:lnTo>
                    <a:pt x="109842" y="141185"/>
                  </a:lnTo>
                  <a:lnTo>
                    <a:pt x="112585" y="139433"/>
                  </a:lnTo>
                  <a:lnTo>
                    <a:pt x="115328" y="137464"/>
                  </a:lnTo>
                  <a:lnTo>
                    <a:pt x="117094" y="135509"/>
                  </a:lnTo>
                  <a:close/>
                </a:path>
                <a:path w="279400" h="336550">
                  <a:moveTo>
                    <a:pt x="118465" y="85382"/>
                  </a:moveTo>
                  <a:lnTo>
                    <a:pt x="117678" y="84988"/>
                  </a:lnTo>
                  <a:lnTo>
                    <a:pt x="116700" y="84988"/>
                  </a:lnTo>
                  <a:lnTo>
                    <a:pt x="115912" y="84988"/>
                  </a:lnTo>
                  <a:lnTo>
                    <a:pt x="115138" y="85382"/>
                  </a:lnTo>
                  <a:lnTo>
                    <a:pt x="115138" y="85966"/>
                  </a:lnTo>
                  <a:lnTo>
                    <a:pt x="115912" y="86360"/>
                  </a:lnTo>
                  <a:lnTo>
                    <a:pt x="117678" y="86360"/>
                  </a:lnTo>
                  <a:lnTo>
                    <a:pt x="118465" y="85966"/>
                  </a:lnTo>
                  <a:lnTo>
                    <a:pt x="118465" y="85382"/>
                  </a:lnTo>
                  <a:close/>
                </a:path>
                <a:path w="279400" h="336550">
                  <a:moveTo>
                    <a:pt x="119049" y="119062"/>
                  </a:moveTo>
                  <a:lnTo>
                    <a:pt x="118656" y="118465"/>
                  </a:lnTo>
                  <a:lnTo>
                    <a:pt x="116306" y="119253"/>
                  </a:lnTo>
                  <a:lnTo>
                    <a:pt x="111607" y="121602"/>
                  </a:lnTo>
                  <a:lnTo>
                    <a:pt x="112776" y="117690"/>
                  </a:lnTo>
                  <a:lnTo>
                    <a:pt x="110236" y="119646"/>
                  </a:lnTo>
                  <a:lnTo>
                    <a:pt x="108661" y="121602"/>
                  </a:lnTo>
                  <a:lnTo>
                    <a:pt x="107492" y="123761"/>
                  </a:lnTo>
                  <a:lnTo>
                    <a:pt x="106705" y="121793"/>
                  </a:lnTo>
                  <a:lnTo>
                    <a:pt x="105537" y="122783"/>
                  </a:lnTo>
                  <a:lnTo>
                    <a:pt x="104559" y="124142"/>
                  </a:lnTo>
                  <a:lnTo>
                    <a:pt x="104165" y="125907"/>
                  </a:lnTo>
                  <a:lnTo>
                    <a:pt x="103187" y="123761"/>
                  </a:lnTo>
                  <a:lnTo>
                    <a:pt x="102209" y="124345"/>
                  </a:lnTo>
                  <a:lnTo>
                    <a:pt x="101422" y="125133"/>
                  </a:lnTo>
                  <a:lnTo>
                    <a:pt x="100838" y="126301"/>
                  </a:lnTo>
                  <a:lnTo>
                    <a:pt x="101219" y="123558"/>
                  </a:lnTo>
                  <a:lnTo>
                    <a:pt x="100444" y="122974"/>
                  </a:lnTo>
                  <a:lnTo>
                    <a:pt x="99263" y="124345"/>
                  </a:lnTo>
                  <a:lnTo>
                    <a:pt x="97701" y="127482"/>
                  </a:lnTo>
                  <a:lnTo>
                    <a:pt x="98488" y="124536"/>
                  </a:lnTo>
                  <a:lnTo>
                    <a:pt x="97891" y="123952"/>
                  </a:lnTo>
                  <a:lnTo>
                    <a:pt x="96913" y="125133"/>
                  </a:lnTo>
                  <a:lnTo>
                    <a:pt x="95542" y="128066"/>
                  </a:lnTo>
                  <a:lnTo>
                    <a:pt x="98679" y="118668"/>
                  </a:lnTo>
                  <a:lnTo>
                    <a:pt x="97116" y="118859"/>
                  </a:lnTo>
                  <a:lnTo>
                    <a:pt x="94957" y="122389"/>
                  </a:lnTo>
                  <a:lnTo>
                    <a:pt x="92608" y="128651"/>
                  </a:lnTo>
                  <a:lnTo>
                    <a:pt x="91630" y="128854"/>
                  </a:lnTo>
                  <a:lnTo>
                    <a:pt x="91236" y="128460"/>
                  </a:lnTo>
                  <a:lnTo>
                    <a:pt x="91440" y="127673"/>
                  </a:lnTo>
                  <a:lnTo>
                    <a:pt x="94957" y="120815"/>
                  </a:lnTo>
                  <a:lnTo>
                    <a:pt x="93192" y="120624"/>
                  </a:lnTo>
                  <a:lnTo>
                    <a:pt x="91236" y="123164"/>
                  </a:lnTo>
                  <a:lnTo>
                    <a:pt x="88887" y="127673"/>
                  </a:lnTo>
                  <a:lnTo>
                    <a:pt x="91630" y="119837"/>
                  </a:lnTo>
                  <a:lnTo>
                    <a:pt x="86537" y="126504"/>
                  </a:lnTo>
                  <a:lnTo>
                    <a:pt x="86537" y="123952"/>
                  </a:lnTo>
                  <a:lnTo>
                    <a:pt x="85369" y="124345"/>
                  </a:lnTo>
                  <a:lnTo>
                    <a:pt x="84188" y="125323"/>
                  </a:lnTo>
                  <a:lnTo>
                    <a:pt x="83210" y="126695"/>
                  </a:lnTo>
                  <a:lnTo>
                    <a:pt x="82232" y="128460"/>
                  </a:lnTo>
                  <a:lnTo>
                    <a:pt x="82626" y="129438"/>
                  </a:lnTo>
                  <a:lnTo>
                    <a:pt x="84582" y="130213"/>
                  </a:lnTo>
                  <a:lnTo>
                    <a:pt x="92417" y="132575"/>
                  </a:lnTo>
                  <a:lnTo>
                    <a:pt x="100050" y="130022"/>
                  </a:lnTo>
                  <a:lnTo>
                    <a:pt x="107683" y="125717"/>
                  </a:lnTo>
                  <a:lnTo>
                    <a:pt x="117284" y="121208"/>
                  </a:lnTo>
                  <a:lnTo>
                    <a:pt x="119049" y="119062"/>
                  </a:lnTo>
                  <a:close/>
                </a:path>
                <a:path w="279400" h="336550">
                  <a:moveTo>
                    <a:pt x="119443" y="88709"/>
                  </a:moveTo>
                  <a:lnTo>
                    <a:pt x="119049" y="88315"/>
                  </a:lnTo>
                  <a:lnTo>
                    <a:pt x="118656" y="88315"/>
                  </a:lnTo>
                  <a:lnTo>
                    <a:pt x="118465" y="88315"/>
                  </a:lnTo>
                  <a:lnTo>
                    <a:pt x="118071" y="88709"/>
                  </a:lnTo>
                  <a:lnTo>
                    <a:pt x="118071" y="89687"/>
                  </a:lnTo>
                  <a:lnTo>
                    <a:pt x="118465" y="90081"/>
                  </a:lnTo>
                  <a:lnTo>
                    <a:pt x="119049" y="90081"/>
                  </a:lnTo>
                  <a:lnTo>
                    <a:pt x="119443" y="89687"/>
                  </a:lnTo>
                  <a:lnTo>
                    <a:pt x="119443" y="88709"/>
                  </a:lnTo>
                  <a:close/>
                </a:path>
                <a:path w="279400" h="336550">
                  <a:moveTo>
                    <a:pt x="123367" y="200596"/>
                  </a:moveTo>
                  <a:lnTo>
                    <a:pt x="123050" y="199961"/>
                  </a:lnTo>
                  <a:lnTo>
                    <a:pt x="122859" y="199580"/>
                  </a:lnTo>
                  <a:lnTo>
                    <a:pt x="121208" y="196278"/>
                  </a:lnTo>
                  <a:lnTo>
                    <a:pt x="120230" y="199580"/>
                  </a:lnTo>
                  <a:lnTo>
                    <a:pt x="118668" y="196913"/>
                  </a:lnTo>
                  <a:lnTo>
                    <a:pt x="117487" y="199961"/>
                  </a:lnTo>
                  <a:lnTo>
                    <a:pt x="115722" y="196024"/>
                  </a:lnTo>
                  <a:lnTo>
                    <a:pt x="114350" y="200723"/>
                  </a:lnTo>
                  <a:lnTo>
                    <a:pt x="112598" y="197040"/>
                  </a:lnTo>
                  <a:lnTo>
                    <a:pt x="111620" y="200977"/>
                  </a:lnTo>
                  <a:lnTo>
                    <a:pt x="110629" y="197675"/>
                  </a:lnTo>
                  <a:lnTo>
                    <a:pt x="109461" y="201739"/>
                  </a:lnTo>
                  <a:lnTo>
                    <a:pt x="108089" y="198056"/>
                  </a:lnTo>
                  <a:lnTo>
                    <a:pt x="106921" y="202501"/>
                  </a:lnTo>
                  <a:lnTo>
                    <a:pt x="106502" y="201358"/>
                  </a:lnTo>
                  <a:lnTo>
                    <a:pt x="105346" y="198183"/>
                  </a:lnTo>
                  <a:lnTo>
                    <a:pt x="104178" y="201358"/>
                  </a:lnTo>
                  <a:lnTo>
                    <a:pt x="104101" y="201231"/>
                  </a:lnTo>
                  <a:lnTo>
                    <a:pt x="102806" y="198818"/>
                  </a:lnTo>
                  <a:lnTo>
                    <a:pt x="101828" y="201231"/>
                  </a:lnTo>
                  <a:lnTo>
                    <a:pt x="101142" y="200215"/>
                  </a:lnTo>
                  <a:lnTo>
                    <a:pt x="100457" y="199199"/>
                  </a:lnTo>
                  <a:lnTo>
                    <a:pt x="99085" y="198564"/>
                  </a:lnTo>
                  <a:lnTo>
                    <a:pt x="97713" y="198564"/>
                  </a:lnTo>
                  <a:lnTo>
                    <a:pt x="96342" y="199199"/>
                  </a:lnTo>
                  <a:lnTo>
                    <a:pt x="95758" y="200215"/>
                  </a:lnTo>
                  <a:lnTo>
                    <a:pt x="94970" y="199199"/>
                  </a:lnTo>
                  <a:lnTo>
                    <a:pt x="92811" y="198564"/>
                  </a:lnTo>
                  <a:lnTo>
                    <a:pt x="88315" y="197802"/>
                  </a:lnTo>
                  <a:lnTo>
                    <a:pt x="91059" y="196532"/>
                  </a:lnTo>
                  <a:lnTo>
                    <a:pt x="91059" y="195516"/>
                  </a:lnTo>
                  <a:lnTo>
                    <a:pt x="90398" y="195262"/>
                  </a:lnTo>
                  <a:lnTo>
                    <a:pt x="90081" y="195135"/>
                  </a:lnTo>
                  <a:lnTo>
                    <a:pt x="88315" y="195262"/>
                  </a:lnTo>
                  <a:lnTo>
                    <a:pt x="91249" y="193103"/>
                  </a:lnTo>
                  <a:lnTo>
                    <a:pt x="88112" y="192595"/>
                  </a:lnTo>
                  <a:lnTo>
                    <a:pt x="91059" y="190817"/>
                  </a:lnTo>
                  <a:lnTo>
                    <a:pt x="91059" y="190055"/>
                  </a:lnTo>
                  <a:lnTo>
                    <a:pt x="90271" y="189166"/>
                  </a:lnTo>
                  <a:lnTo>
                    <a:pt x="87922" y="188277"/>
                  </a:lnTo>
                  <a:lnTo>
                    <a:pt x="91059" y="187261"/>
                  </a:lnTo>
                  <a:lnTo>
                    <a:pt x="91059" y="186499"/>
                  </a:lnTo>
                  <a:lnTo>
                    <a:pt x="87922" y="186118"/>
                  </a:lnTo>
                  <a:lnTo>
                    <a:pt x="91249" y="184467"/>
                  </a:lnTo>
                  <a:lnTo>
                    <a:pt x="91643" y="183705"/>
                  </a:lnTo>
                  <a:lnTo>
                    <a:pt x="90665" y="183197"/>
                  </a:lnTo>
                  <a:lnTo>
                    <a:pt x="88506" y="182308"/>
                  </a:lnTo>
                  <a:lnTo>
                    <a:pt x="91249" y="181546"/>
                  </a:lnTo>
                  <a:lnTo>
                    <a:pt x="91059" y="180784"/>
                  </a:lnTo>
                  <a:lnTo>
                    <a:pt x="90855" y="179768"/>
                  </a:lnTo>
                  <a:lnTo>
                    <a:pt x="88900" y="179006"/>
                  </a:lnTo>
                  <a:lnTo>
                    <a:pt x="91249" y="178244"/>
                  </a:lnTo>
                  <a:lnTo>
                    <a:pt x="88900" y="176466"/>
                  </a:lnTo>
                  <a:lnTo>
                    <a:pt x="91833" y="175323"/>
                  </a:lnTo>
                  <a:lnTo>
                    <a:pt x="91833" y="174307"/>
                  </a:lnTo>
                  <a:lnTo>
                    <a:pt x="91440" y="173926"/>
                  </a:lnTo>
                  <a:lnTo>
                    <a:pt x="89687" y="173164"/>
                  </a:lnTo>
                  <a:lnTo>
                    <a:pt x="92811" y="171767"/>
                  </a:lnTo>
                  <a:lnTo>
                    <a:pt x="92621" y="171259"/>
                  </a:lnTo>
                  <a:lnTo>
                    <a:pt x="91833" y="170243"/>
                  </a:lnTo>
                  <a:lnTo>
                    <a:pt x="89877" y="169608"/>
                  </a:lnTo>
                  <a:lnTo>
                    <a:pt x="92811" y="168719"/>
                  </a:lnTo>
                  <a:lnTo>
                    <a:pt x="90462" y="167068"/>
                  </a:lnTo>
                  <a:lnTo>
                    <a:pt x="93205" y="165925"/>
                  </a:lnTo>
                  <a:lnTo>
                    <a:pt x="91059" y="165163"/>
                  </a:lnTo>
                  <a:lnTo>
                    <a:pt x="93599" y="163512"/>
                  </a:lnTo>
                  <a:lnTo>
                    <a:pt x="94183" y="163004"/>
                  </a:lnTo>
                  <a:lnTo>
                    <a:pt x="93205" y="162369"/>
                  </a:lnTo>
                  <a:lnTo>
                    <a:pt x="91059" y="162242"/>
                  </a:lnTo>
                  <a:lnTo>
                    <a:pt x="93992" y="160972"/>
                  </a:lnTo>
                  <a:lnTo>
                    <a:pt x="94119" y="160210"/>
                  </a:lnTo>
                  <a:lnTo>
                    <a:pt x="94183" y="159829"/>
                  </a:lnTo>
                  <a:lnTo>
                    <a:pt x="91440" y="160210"/>
                  </a:lnTo>
                  <a:lnTo>
                    <a:pt x="92811" y="159067"/>
                  </a:lnTo>
                  <a:lnTo>
                    <a:pt x="91059" y="157670"/>
                  </a:lnTo>
                  <a:lnTo>
                    <a:pt x="95173" y="156781"/>
                  </a:lnTo>
                  <a:lnTo>
                    <a:pt x="95554" y="155892"/>
                  </a:lnTo>
                  <a:lnTo>
                    <a:pt x="92621" y="155130"/>
                  </a:lnTo>
                  <a:lnTo>
                    <a:pt x="94970" y="153733"/>
                  </a:lnTo>
                  <a:lnTo>
                    <a:pt x="94576" y="152590"/>
                  </a:lnTo>
                  <a:lnTo>
                    <a:pt x="93802" y="152209"/>
                  </a:lnTo>
                  <a:lnTo>
                    <a:pt x="92621" y="152209"/>
                  </a:lnTo>
                  <a:lnTo>
                    <a:pt x="84391" y="192722"/>
                  </a:lnTo>
                  <a:lnTo>
                    <a:pt x="84264" y="195516"/>
                  </a:lnTo>
                  <a:lnTo>
                    <a:pt x="85648" y="202755"/>
                  </a:lnTo>
                  <a:lnTo>
                    <a:pt x="86360" y="206311"/>
                  </a:lnTo>
                  <a:lnTo>
                    <a:pt x="88112" y="207581"/>
                  </a:lnTo>
                  <a:lnTo>
                    <a:pt x="89877" y="207454"/>
                  </a:lnTo>
                  <a:lnTo>
                    <a:pt x="119049" y="202755"/>
                  </a:lnTo>
                  <a:lnTo>
                    <a:pt x="120484" y="202501"/>
                  </a:lnTo>
                  <a:lnTo>
                    <a:pt x="121208" y="202374"/>
                  </a:lnTo>
                  <a:lnTo>
                    <a:pt x="121970" y="201739"/>
                  </a:lnTo>
                  <a:lnTo>
                    <a:pt x="122897" y="200977"/>
                  </a:lnTo>
                  <a:lnTo>
                    <a:pt x="123202" y="200723"/>
                  </a:lnTo>
                  <a:lnTo>
                    <a:pt x="123367" y="200596"/>
                  </a:lnTo>
                  <a:close/>
                </a:path>
                <a:path w="279400" h="336550">
                  <a:moveTo>
                    <a:pt x="124333" y="129641"/>
                  </a:moveTo>
                  <a:lnTo>
                    <a:pt x="123748" y="129044"/>
                  </a:lnTo>
                  <a:lnTo>
                    <a:pt x="122174" y="129832"/>
                  </a:lnTo>
                  <a:lnTo>
                    <a:pt x="120611" y="131203"/>
                  </a:lnTo>
                  <a:lnTo>
                    <a:pt x="119049" y="132384"/>
                  </a:lnTo>
                  <a:lnTo>
                    <a:pt x="117868" y="133756"/>
                  </a:lnTo>
                  <a:lnTo>
                    <a:pt x="118262" y="134137"/>
                  </a:lnTo>
                  <a:lnTo>
                    <a:pt x="118452" y="134531"/>
                  </a:lnTo>
                  <a:lnTo>
                    <a:pt x="120027" y="133553"/>
                  </a:lnTo>
                  <a:lnTo>
                    <a:pt x="121589" y="132384"/>
                  </a:lnTo>
                  <a:lnTo>
                    <a:pt x="123164" y="131013"/>
                  </a:lnTo>
                  <a:lnTo>
                    <a:pt x="124333" y="129641"/>
                  </a:lnTo>
                  <a:close/>
                </a:path>
                <a:path w="279400" h="336550">
                  <a:moveTo>
                    <a:pt x="124345" y="192976"/>
                  </a:moveTo>
                  <a:lnTo>
                    <a:pt x="124256" y="192722"/>
                  </a:lnTo>
                  <a:lnTo>
                    <a:pt x="124142" y="192341"/>
                  </a:lnTo>
                  <a:lnTo>
                    <a:pt x="123202" y="191960"/>
                  </a:lnTo>
                  <a:lnTo>
                    <a:pt x="122580" y="191706"/>
                  </a:lnTo>
                  <a:lnTo>
                    <a:pt x="121208" y="191706"/>
                  </a:lnTo>
                  <a:lnTo>
                    <a:pt x="120764" y="184340"/>
                  </a:lnTo>
                  <a:lnTo>
                    <a:pt x="120878" y="173037"/>
                  </a:lnTo>
                  <a:lnTo>
                    <a:pt x="121285" y="167449"/>
                  </a:lnTo>
                  <a:lnTo>
                    <a:pt x="122186" y="159448"/>
                  </a:lnTo>
                  <a:lnTo>
                    <a:pt x="123367" y="157162"/>
                  </a:lnTo>
                  <a:lnTo>
                    <a:pt x="122389" y="155892"/>
                  </a:lnTo>
                  <a:lnTo>
                    <a:pt x="119341" y="181038"/>
                  </a:lnTo>
                  <a:lnTo>
                    <a:pt x="119837" y="191706"/>
                  </a:lnTo>
                  <a:lnTo>
                    <a:pt x="118668" y="191579"/>
                  </a:lnTo>
                  <a:lnTo>
                    <a:pt x="117983" y="183705"/>
                  </a:lnTo>
                  <a:lnTo>
                    <a:pt x="117856" y="179006"/>
                  </a:lnTo>
                  <a:lnTo>
                    <a:pt x="117970" y="170243"/>
                  </a:lnTo>
                  <a:lnTo>
                    <a:pt x="118071" y="167449"/>
                  </a:lnTo>
                  <a:lnTo>
                    <a:pt x="118668" y="160083"/>
                  </a:lnTo>
                  <a:lnTo>
                    <a:pt x="119951" y="158051"/>
                  </a:lnTo>
                  <a:lnTo>
                    <a:pt x="120040" y="155892"/>
                  </a:lnTo>
                  <a:lnTo>
                    <a:pt x="116662" y="183705"/>
                  </a:lnTo>
                  <a:lnTo>
                    <a:pt x="116903" y="191706"/>
                  </a:lnTo>
                  <a:lnTo>
                    <a:pt x="116116" y="191960"/>
                  </a:lnTo>
                  <a:lnTo>
                    <a:pt x="116090" y="191706"/>
                  </a:lnTo>
                  <a:lnTo>
                    <a:pt x="115646" y="184340"/>
                  </a:lnTo>
                  <a:lnTo>
                    <a:pt x="115519" y="181165"/>
                  </a:lnTo>
                  <a:lnTo>
                    <a:pt x="115392" y="175958"/>
                  </a:lnTo>
                  <a:lnTo>
                    <a:pt x="115519" y="164401"/>
                  </a:lnTo>
                  <a:lnTo>
                    <a:pt x="115925" y="156146"/>
                  </a:lnTo>
                  <a:lnTo>
                    <a:pt x="115138" y="155511"/>
                  </a:lnTo>
                  <a:lnTo>
                    <a:pt x="114185" y="163004"/>
                  </a:lnTo>
                  <a:lnTo>
                    <a:pt x="113957" y="167449"/>
                  </a:lnTo>
                  <a:lnTo>
                    <a:pt x="113842" y="181038"/>
                  </a:lnTo>
                  <a:lnTo>
                    <a:pt x="114554" y="191706"/>
                  </a:lnTo>
                  <a:lnTo>
                    <a:pt x="113766" y="191706"/>
                  </a:lnTo>
                  <a:lnTo>
                    <a:pt x="112814" y="182816"/>
                  </a:lnTo>
                  <a:lnTo>
                    <a:pt x="112699" y="180784"/>
                  </a:lnTo>
                  <a:lnTo>
                    <a:pt x="112458" y="175069"/>
                  </a:lnTo>
                  <a:lnTo>
                    <a:pt x="112572" y="165798"/>
                  </a:lnTo>
                  <a:lnTo>
                    <a:pt x="112699" y="163893"/>
                  </a:lnTo>
                  <a:lnTo>
                    <a:pt x="113372" y="156908"/>
                  </a:lnTo>
                  <a:lnTo>
                    <a:pt x="112395" y="158051"/>
                  </a:lnTo>
                  <a:lnTo>
                    <a:pt x="111544" y="164401"/>
                  </a:lnTo>
                  <a:lnTo>
                    <a:pt x="111442" y="167068"/>
                  </a:lnTo>
                  <a:lnTo>
                    <a:pt x="111315" y="173926"/>
                  </a:lnTo>
                  <a:lnTo>
                    <a:pt x="111442" y="179641"/>
                  </a:lnTo>
                  <a:lnTo>
                    <a:pt x="111810" y="191579"/>
                  </a:lnTo>
                  <a:lnTo>
                    <a:pt x="111023" y="191960"/>
                  </a:lnTo>
                  <a:lnTo>
                    <a:pt x="110312" y="184848"/>
                  </a:lnTo>
                  <a:lnTo>
                    <a:pt x="110197" y="183197"/>
                  </a:lnTo>
                  <a:lnTo>
                    <a:pt x="109943" y="176085"/>
                  </a:lnTo>
                  <a:lnTo>
                    <a:pt x="110070" y="169608"/>
                  </a:lnTo>
                  <a:lnTo>
                    <a:pt x="110197" y="165925"/>
                  </a:lnTo>
                  <a:lnTo>
                    <a:pt x="111023" y="156908"/>
                  </a:lnTo>
                  <a:lnTo>
                    <a:pt x="110248" y="156146"/>
                  </a:lnTo>
                  <a:lnTo>
                    <a:pt x="108915" y="163004"/>
                  </a:lnTo>
                  <a:lnTo>
                    <a:pt x="108267" y="170243"/>
                  </a:lnTo>
                  <a:lnTo>
                    <a:pt x="108191" y="182308"/>
                  </a:lnTo>
                  <a:lnTo>
                    <a:pt x="108877" y="192595"/>
                  </a:lnTo>
                  <a:lnTo>
                    <a:pt x="108089" y="192722"/>
                  </a:lnTo>
                  <a:lnTo>
                    <a:pt x="107099" y="185737"/>
                  </a:lnTo>
                  <a:lnTo>
                    <a:pt x="106984" y="183959"/>
                  </a:lnTo>
                  <a:lnTo>
                    <a:pt x="106857" y="180149"/>
                  </a:lnTo>
                  <a:lnTo>
                    <a:pt x="106984" y="171894"/>
                  </a:lnTo>
                  <a:lnTo>
                    <a:pt x="107213" y="167449"/>
                  </a:lnTo>
                  <a:lnTo>
                    <a:pt x="108483" y="156527"/>
                  </a:lnTo>
                  <a:lnTo>
                    <a:pt x="107302" y="156273"/>
                  </a:lnTo>
                  <a:lnTo>
                    <a:pt x="105918" y="164020"/>
                  </a:lnTo>
                  <a:lnTo>
                    <a:pt x="105524" y="169608"/>
                  </a:lnTo>
                  <a:lnTo>
                    <a:pt x="105422" y="177863"/>
                  </a:lnTo>
                  <a:lnTo>
                    <a:pt x="105537" y="182308"/>
                  </a:lnTo>
                  <a:lnTo>
                    <a:pt x="106324" y="192341"/>
                  </a:lnTo>
                  <a:lnTo>
                    <a:pt x="105549" y="193103"/>
                  </a:lnTo>
                  <a:lnTo>
                    <a:pt x="104444" y="184848"/>
                  </a:lnTo>
                  <a:lnTo>
                    <a:pt x="104228" y="177863"/>
                  </a:lnTo>
                  <a:lnTo>
                    <a:pt x="104343" y="173037"/>
                  </a:lnTo>
                  <a:lnTo>
                    <a:pt x="104762" y="166306"/>
                  </a:lnTo>
                  <a:lnTo>
                    <a:pt x="106324" y="155511"/>
                  </a:lnTo>
                  <a:lnTo>
                    <a:pt x="104952" y="155384"/>
                  </a:lnTo>
                  <a:lnTo>
                    <a:pt x="103466" y="164020"/>
                  </a:lnTo>
                  <a:lnTo>
                    <a:pt x="102743" y="171767"/>
                  </a:lnTo>
                  <a:lnTo>
                    <a:pt x="102628" y="183705"/>
                  </a:lnTo>
                  <a:lnTo>
                    <a:pt x="103390" y="193357"/>
                  </a:lnTo>
                  <a:lnTo>
                    <a:pt x="102603" y="193865"/>
                  </a:lnTo>
                  <a:lnTo>
                    <a:pt x="101206" y="186499"/>
                  </a:lnTo>
                  <a:lnTo>
                    <a:pt x="100850" y="179006"/>
                  </a:lnTo>
                  <a:lnTo>
                    <a:pt x="100952" y="175958"/>
                  </a:lnTo>
                  <a:lnTo>
                    <a:pt x="101434" y="168719"/>
                  </a:lnTo>
                  <a:lnTo>
                    <a:pt x="102870" y="159448"/>
                  </a:lnTo>
                  <a:lnTo>
                    <a:pt x="102997" y="156781"/>
                  </a:lnTo>
                  <a:lnTo>
                    <a:pt x="100736" y="162496"/>
                  </a:lnTo>
                  <a:lnTo>
                    <a:pt x="99364" y="170497"/>
                  </a:lnTo>
                  <a:lnTo>
                    <a:pt x="99136" y="176085"/>
                  </a:lnTo>
                  <a:lnTo>
                    <a:pt x="99021" y="182816"/>
                  </a:lnTo>
                  <a:lnTo>
                    <a:pt x="99669" y="195135"/>
                  </a:lnTo>
                  <a:lnTo>
                    <a:pt x="98298" y="186499"/>
                  </a:lnTo>
                  <a:lnTo>
                    <a:pt x="98183" y="184848"/>
                  </a:lnTo>
                  <a:lnTo>
                    <a:pt x="98056" y="179641"/>
                  </a:lnTo>
                  <a:lnTo>
                    <a:pt x="98183" y="174053"/>
                  </a:lnTo>
                  <a:lnTo>
                    <a:pt x="99034" y="165798"/>
                  </a:lnTo>
                  <a:lnTo>
                    <a:pt x="101434" y="155003"/>
                  </a:lnTo>
                  <a:lnTo>
                    <a:pt x="100850" y="153606"/>
                  </a:lnTo>
                  <a:lnTo>
                    <a:pt x="98450" y="158940"/>
                  </a:lnTo>
                  <a:lnTo>
                    <a:pt x="96697" y="168719"/>
                  </a:lnTo>
                  <a:lnTo>
                    <a:pt x="95923" y="179641"/>
                  </a:lnTo>
                  <a:lnTo>
                    <a:pt x="95821" y="183197"/>
                  </a:lnTo>
                  <a:lnTo>
                    <a:pt x="95948" y="195262"/>
                  </a:lnTo>
                  <a:lnTo>
                    <a:pt x="95148" y="187261"/>
                  </a:lnTo>
                  <a:lnTo>
                    <a:pt x="95275" y="175069"/>
                  </a:lnTo>
                  <a:lnTo>
                    <a:pt x="96100" y="166306"/>
                  </a:lnTo>
                  <a:lnTo>
                    <a:pt x="97713" y="156146"/>
                  </a:lnTo>
                  <a:lnTo>
                    <a:pt x="97129" y="156273"/>
                  </a:lnTo>
                  <a:lnTo>
                    <a:pt x="92875" y="197167"/>
                  </a:lnTo>
                  <a:lnTo>
                    <a:pt x="93408" y="198056"/>
                  </a:lnTo>
                  <a:lnTo>
                    <a:pt x="95173" y="197802"/>
                  </a:lnTo>
                  <a:lnTo>
                    <a:pt x="101841" y="197167"/>
                  </a:lnTo>
                  <a:lnTo>
                    <a:pt x="108673" y="196151"/>
                  </a:lnTo>
                  <a:lnTo>
                    <a:pt x="114096" y="195262"/>
                  </a:lnTo>
                  <a:lnTo>
                    <a:pt x="114871" y="195135"/>
                  </a:lnTo>
                  <a:lnTo>
                    <a:pt x="115646" y="195008"/>
                  </a:lnTo>
                  <a:lnTo>
                    <a:pt x="120980" y="193865"/>
                  </a:lnTo>
                  <a:lnTo>
                    <a:pt x="122770" y="193484"/>
                  </a:lnTo>
                  <a:lnTo>
                    <a:pt x="123952" y="193103"/>
                  </a:lnTo>
                  <a:lnTo>
                    <a:pt x="124345" y="192976"/>
                  </a:lnTo>
                  <a:close/>
                </a:path>
                <a:path w="279400" h="336550">
                  <a:moveTo>
                    <a:pt x="125907" y="157162"/>
                  </a:moveTo>
                  <a:lnTo>
                    <a:pt x="122262" y="183832"/>
                  </a:lnTo>
                  <a:lnTo>
                    <a:pt x="122389" y="187896"/>
                  </a:lnTo>
                  <a:lnTo>
                    <a:pt x="122974" y="187896"/>
                  </a:lnTo>
                  <a:lnTo>
                    <a:pt x="123215" y="180784"/>
                  </a:lnTo>
                  <a:lnTo>
                    <a:pt x="123304" y="179006"/>
                  </a:lnTo>
                  <a:lnTo>
                    <a:pt x="123837" y="171767"/>
                  </a:lnTo>
                  <a:lnTo>
                    <a:pt x="124625" y="164782"/>
                  </a:lnTo>
                  <a:lnTo>
                    <a:pt x="125717" y="158051"/>
                  </a:lnTo>
                  <a:lnTo>
                    <a:pt x="125907" y="157162"/>
                  </a:lnTo>
                  <a:close/>
                </a:path>
                <a:path w="279400" h="336550">
                  <a:moveTo>
                    <a:pt x="128054" y="212661"/>
                  </a:moveTo>
                  <a:lnTo>
                    <a:pt x="126288" y="211099"/>
                  </a:lnTo>
                  <a:lnTo>
                    <a:pt x="123164" y="207962"/>
                  </a:lnTo>
                  <a:lnTo>
                    <a:pt x="121793" y="206794"/>
                  </a:lnTo>
                  <a:lnTo>
                    <a:pt x="119240" y="209524"/>
                  </a:lnTo>
                  <a:lnTo>
                    <a:pt x="121399" y="210896"/>
                  </a:lnTo>
                  <a:lnTo>
                    <a:pt x="125310" y="213245"/>
                  </a:lnTo>
                  <a:lnTo>
                    <a:pt x="126885" y="214033"/>
                  </a:lnTo>
                  <a:lnTo>
                    <a:pt x="128054" y="212661"/>
                  </a:lnTo>
                  <a:close/>
                </a:path>
                <a:path w="279400" h="336550">
                  <a:moveTo>
                    <a:pt x="128447" y="217170"/>
                  </a:moveTo>
                  <a:lnTo>
                    <a:pt x="126682" y="215798"/>
                  </a:lnTo>
                  <a:lnTo>
                    <a:pt x="120815" y="211493"/>
                  </a:lnTo>
                  <a:lnTo>
                    <a:pt x="119240" y="210121"/>
                  </a:lnTo>
                  <a:lnTo>
                    <a:pt x="116890" y="213245"/>
                  </a:lnTo>
                  <a:lnTo>
                    <a:pt x="125310" y="218541"/>
                  </a:lnTo>
                  <a:lnTo>
                    <a:pt x="126682" y="219519"/>
                  </a:lnTo>
                  <a:lnTo>
                    <a:pt x="128447" y="217170"/>
                  </a:lnTo>
                  <a:close/>
                </a:path>
                <a:path w="279400" h="336550">
                  <a:moveTo>
                    <a:pt x="129628" y="156908"/>
                  </a:moveTo>
                  <a:lnTo>
                    <a:pt x="124929" y="183959"/>
                  </a:lnTo>
                  <a:lnTo>
                    <a:pt x="125717" y="185737"/>
                  </a:lnTo>
                  <a:lnTo>
                    <a:pt x="126072" y="178244"/>
                  </a:lnTo>
                  <a:lnTo>
                    <a:pt x="126834" y="171259"/>
                  </a:lnTo>
                  <a:lnTo>
                    <a:pt x="128346" y="162242"/>
                  </a:lnTo>
                  <a:lnTo>
                    <a:pt x="129044" y="158432"/>
                  </a:lnTo>
                  <a:lnTo>
                    <a:pt x="129628" y="156908"/>
                  </a:lnTo>
                  <a:close/>
                </a:path>
                <a:path w="279400" h="336550">
                  <a:moveTo>
                    <a:pt x="131775" y="89306"/>
                  </a:moveTo>
                  <a:lnTo>
                    <a:pt x="131381" y="88125"/>
                  </a:lnTo>
                  <a:lnTo>
                    <a:pt x="121793" y="88125"/>
                  </a:lnTo>
                  <a:lnTo>
                    <a:pt x="120611" y="88315"/>
                  </a:lnTo>
                  <a:lnTo>
                    <a:pt x="120611" y="89496"/>
                  </a:lnTo>
                  <a:lnTo>
                    <a:pt x="121793" y="89890"/>
                  </a:lnTo>
                  <a:lnTo>
                    <a:pt x="124536" y="89890"/>
                  </a:lnTo>
                  <a:lnTo>
                    <a:pt x="125907" y="90474"/>
                  </a:lnTo>
                  <a:lnTo>
                    <a:pt x="126301" y="91655"/>
                  </a:lnTo>
                  <a:lnTo>
                    <a:pt x="126098" y="97917"/>
                  </a:lnTo>
                  <a:lnTo>
                    <a:pt x="131000" y="95364"/>
                  </a:lnTo>
                  <a:lnTo>
                    <a:pt x="130213" y="91452"/>
                  </a:lnTo>
                  <a:lnTo>
                    <a:pt x="131775" y="89306"/>
                  </a:lnTo>
                  <a:close/>
                </a:path>
                <a:path w="279400" h="336550">
                  <a:moveTo>
                    <a:pt x="132562" y="158051"/>
                  </a:moveTo>
                  <a:lnTo>
                    <a:pt x="131978" y="157670"/>
                  </a:lnTo>
                  <a:lnTo>
                    <a:pt x="130606" y="158432"/>
                  </a:lnTo>
                  <a:lnTo>
                    <a:pt x="129438" y="164401"/>
                  </a:lnTo>
                  <a:lnTo>
                    <a:pt x="129832" y="164528"/>
                  </a:lnTo>
                  <a:lnTo>
                    <a:pt x="132295" y="159829"/>
                  </a:lnTo>
                  <a:lnTo>
                    <a:pt x="132397" y="159448"/>
                  </a:lnTo>
                  <a:lnTo>
                    <a:pt x="132562" y="158051"/>
                  </a:lnTo>
                  <a:close/>
                </a:path>
                <a:path w="279400" h="336550">
                  <a:moveTo>
                    <a:pt x="144106" y="151180"/>
                  </a:moveTo>
                  <a:lnTo>
                    <a:pt x="139992" y="148628"/>
                  </a:lnTo>
                  <a:lnTo>
                    <a:pt x="141173" y="148043"/>
                  </a:lnTo>
                  <a:lnTo>
                    <a:pt x="142341" y="147853"/>
                  </a:lnTo>
                  <a:lnTo>
                    <a:pt x="143522" y="147459"/>
                  </a:lnTo>
                  <a:lnTo>
                    <a:pt x="142151" y="147256"/>
                  </a:lnTo>
                  <a:lnTo>
                    <a:pt x="140589" y="147256"/>
                  </a:lnTo>
                  <a:lnTo>
                    <a:pt x="139014" y="147853"/>
                  </a:lnTo>
                  <a:lnTo>
                    <a:pt x="137845" y="147256"/>
                  </a:lnTo>
                  <a:lnTo>
                    <a:pt x="139217" y="146672"/>
                  </a:lnTo>
                  <a:lnTo>
                    <a:pt x="140385" y="145897"/>
                  </a:lnTo>
                  <a:lnTo>
                    <a:pt x="141960" y="145300"/>
                  </a:lnTo>
                  <a:lnTo>
                    <a:pt x="140195" y="145300"/>
                  </a:lnTo>
                  <a:lnTo>
                    <a:pt x="138430" y="145694"/>
                  </a:lnTo>
                  <a:lnTo>
                    <a:pt x="136664" y="146481"/>
                  </a:lnTo>
                  <a:lnTo>
                    <a:pt x="135890" y="145897"/>
                  </a:lnTo>
                  <a:lnTo>
                    <a:pt x="137248" y="145110"/>
                  </a:lnTo>
                  <a:lnTo>
                    <a:pt x="138620" y="144526"/>
                  </a:lnTo>
                  <a:lnTo>
                    <a:pt x="140195" y="143929"/>
                  </a:lnTo>
                  <a:lnTo>
                    <a:pt x="138430" y="143738"/>
                  </a:lnTo>
                  <a:lnTo>
                    <a:pt x="136271" y="144132"/>
                  </a:lnTo>
                  <a:lnTo>
                    <a:pt x="134518" y="145110"/>
                  </a:lnTo>
                  <a:lnTo>
                    <a:pt x="133146" y="144322"/>
                  </a:lnTo>
                  <a:lnTo>
                    <a:pt x="134708" y="143548"/>
                  </a:lnTo>
                  <a:lnTo>
                    <a:pt x="136271" y="142570"/>
                  </a:lnTo>
                  <a:lnTo>
                    <a:pt x="137642" y="141782"/>
                  </a:lnTo>
                  <a:lnTo>
                    <a:pt x="135890" y="141782"/>
                  </a:lnTo>
                  <a:lnTo>
                    <a:pt x="133731" y="142367"/>
                  </a:lnTo>
                  <a:lnTo>
                    <a:pt x="131775" y="143548"/>
                  </a:lnTo>
                  <a:lnTo>
                    <a:pt x="130200" y="142570"/>
                  </a:lnTo>
                  <a:lnTo>
                    <a:pt x="132168" y="141782"/>
                  </a:lnTo>
                  <a:lnTo>
                    <a:pt x="133731" y="141389"/>
                  </a:lnTo>
                  <a:lnTo>
                    <a:pt x="136271" y="140208"/>
                  </a:lnTo>
                  <a:lnTo>
                    <a:pt x="134315" y="140411"/>
                  </a:lnTo>
                  <a:lnTo>
                    <a:pt x="132753" y="140411"/>
                  </a:lnTo>
                  <a:lnTo>
                    <a:pt x="131381" y="140804"/>
                  </a:lnTo>
                  <a:lnTo>
                    <a:pt x="132168" y="140017"/>
                  </a:lnTo>
                  <a:lnTo>
                    <a:pt x="134124" y="138455"/>
                  </a:lnTo>
                  <a:lnTo>
                    <a:pt x="132168" y="138849"/>
                  </a:lnTo>
                  <a:lnTo>
                    <a:pt x="130009" y="139827"/>
                  </a:lnTo>
                  <a:lnTo>
                    <a:pt x="128244" y="141198"/>
                  </a:lnTo>
                  <a:lnTo>
                    <a:pt x="126873" y="140411"/>
                  </a:lnTo>
                  <a:lnTo>
                    <a:pt x="128447" y="139039"/>
                  </a:lnTo>
                  <a:lnTo>
                    <a:pt x="129819" y="137477"/>
                  </a:lnTo>
                  <a:lnTo>
                    <a:pt x="131191" y="136105"/>
                  </a:lnTo>
                  <a:lnTo>
                    <a:pt x="129425" y="136880"/>
                  </a:lnTo>
                  <a:lnTo>
                    <a:pt x="127266" y="138061"/>
                  </a:lnTo>
                  <a:lnTo>
                    <a:pt x="125501" y="139623"/>
                  </a:lnTo>
                  <a:lnTo>
                    <a:pt x="124333" y="138849"/>
                  </a:lnTo>
                  <a:lnTo>
                    <a:pt x="125704" y="137668"/>
                  </a:lnTo>
                  <a:lnTo>
                    <a:pt x="126873" y="136499"/>
                  </a:lnTo>
                  <a:lnTo>
                    <a:pt x="128054" y="134924"/>
                  </a:lnTo>
                  <a:lnTo>
                    <a:pt x="126098" y="135509"/>
                  </a:lnTo>
                  <a:lnTo>
                    <a:pt x="124333" y="136690"/>
                  </a:lnTo>
                  <a:lnTo>
                    <a:pt x="122961" y="138061"/>
                  </a:lnTo>
                  <a:lnTo>
                    <a:pt x="122377" y="137668"/>
                  </a:lnTo>
                  <a:lnTo>
                    <a:pt x="122961" y="136880"/>
                  </a:lnTo>
                  <a:lnTo>
                    <a:pt x="123355" y="135902"/>
                  </a:lnTo>
                  <a:lnTo>
                    <a:pt x="123939" y="134924"/>
                  </a:lnTo>
                  <a:lnTo>
                    <a:pt x="122770" y="135509"/>
                  </a:lnTo>
                  <a:lnTo>
                    <a:pt x="121780" y="136105"/>
                  </a:lnTo>
                  <a:lnTo>
                    <a:pt x="121005" y="136880"/>
                  </a:lnTo>
                  <a:lnTo>
                    <a:pt x="120611" y="136690"/>
                  </a:lnTo>
                  <a:lnTo>
                    <a:pt x="118262" y="137858"/>
                  </a:lnTo>
                  <a:lnTo>
                    <a:pt x="116497" y="139623"/>
                  </a:lnTo>
                  <a:lnTo>
                    <a:pt x="116103" y="141973"/>
                  </a:lnTo>
                  <a:lnTo>
                    <a:pt x="116497" y="142176"/>
                  </a:lnTo>
                  <a:lnTo>
                    <a:pt x="115709" y="143344"/>
                  </a:lnTo>
                  <a:lnTo>
                    <a:pt x="114541" y="146088"/>
                  </a:lnTo>
                  <a:lnTo>
                    <a:pt x="115912" y="145110"/>
                  </a:lnTo>
                  <a:lnTo>
                    <a:pt x="117284" y="143929"/>
                  </a:lnTo>
                  <a:lnTo>
                    <a:pt x="118262" y="142760"/>
                  </a:lnTo>
                  <a:lnTo>
                    <a:pt x="121399" y="143929"/>
                  </a:lnTo>
                  <a:lnTo>
                    <a:pt x="120611" y="144919"/>
                  </a:lnTo>
                  <a:lnTo>
                    <a:pt x="119430" y="147256"/>
                  </a:lnTo>
                  <a:lnTo>
                    <a:pt x="121780" y="145300"/>
                  </a:lnTo>
                  <a:lnTo>
                    <a:pt x="122770" y="144322"/>
                  </a:lnTo>
                  <a:lnTo>
                    <a:pt x="124726" y="145110"/>
                  </a:lnTo>
                  <a:lnTo>
                    <a:pt x="123939" y="145897"/>
                  </a:lnTo>
                  <a:lnTo>
                    <a:pt x="123355" y="147066"/>
                  </a:lnTo>
                  <a:lnTo>
                    <a:pt x="123151" y="148043"/>
                  </a:lnTo>
                  <a:lnTo>
                    <a:pt x="125107" y="146481"/>
                  </a:lnTo>
                  <a:lnTo>
                    <a:pt x="126098" y="145503"/>
                  </a:lnTo>
                  <a:lnTo>
                    <a:pt x="128244" y="146278"/>
                  </a:lnTo>
                  <a:lnTo>
                    <a:pt x="127469" y="147066"/>
                  </a:lnTo>
                  <a:lnTo>
                    <a:pt x="126873" y="147853"/>
                  </a:lnTo>
                  <a:lnTo>
                    <a:pt x="126288" y="148831"/>
                  </a:lnTo>
                  <a:lnTo>
                    <a:pt x="127469" y="148247"/>
                  </a:lnTo>
                  <a:lnTo>
                    <a:pt x="128447" y="147459"/>
                  </a:lnTo>
                  <a:lnTo>
                    <a:pt x="129616" y="146672"/>
                  </a:lnTo>
                  <a:lnTo>
                    <a:pt x="131191" y="147256"/>
                  </a:lnTo>
                  <a:lnTo>
                    <a:pt x="130594" y="147853"/>
                  </a:lnTo>
                  <a:lnTo>
                    <a:pt x="129616" y="149225"/>
                  </a:lnTo>
                  <a:lnTo>
                    <a:pt x="130594" y="148831"/>
                  </a:lnTo>
                  <a:lnTo>
                    <a:pt x="131572" y="148247"/>
                  </a:lnTo>
                  <a:lnTo>
                    <a:pt x="132359" y="147853"/>
                  </a:lnTo>
                  <a:lnTo>
                    <a:pt x="133921" y="148437"/>
                  </a:lnTo>
                  <a:lnTo>
                    <a:pt x="133337" y="148831"/>
                  </a:lnTo>
                  <a:lnTo>
                    <a:pt x="132359" y="150202"/>
                  </a:lnTo>
                  <a:lnTo>
                    <a:pt x="133337" y="149809"/>
                  </a:lnTo>
                  <a:lnTo>
                    <a:pt x="134315" y="149225"/>
                  </a:lnTo>
                  <a:lnTo>
                    <a:pt x="135102" y="148831"/>
                  </a:lnTo>
                  <a:lnTo>
                    <a:pt x="136664" y="149225"/>
                  </a:lnTo>
                  <a:lnTo>
                    <a:pt x="136271" y="149618"/>
                  </a:lnTo>
                  <a:lnTo>
                    <a:pt x="136271" y="149809"/>
                  </a:lnTo>
                  <a:lnTo>
                    <a:pt x="136664" y="149415"/>
                  </a:lnTo>
                  <a:lnTo>
                    <a:pt x="137058" y="149415"/>
                  </a:lnTo>
                  <a:lnTo>
                    <a:pt x="143319" y="151574"/>
                  </a:lnTo>
                  <a:lnTo>
                    <a:pt x="144106" y="151180"/>
                  </a:lnTo>
                  <a:close/>
                </a:path>
                <a:path w="279400" h="336550">
                  <a:moveTo>
                    <a:pt x="145288" y="41516"/>
                  </a:moveTo>
                  <a:lnTo>
                    <a:pt x="144894" y="40347"/>
                  </a:lnTo>
                  <a:lnTo>
                    <a:pt x="144119" y="38785"/>
                  </a:lnTo>
                  <a:lnTo>
                    <a:pt x="143141" y="37414"/>
                  </a:lnTo>
                  <a:lnTo>
                    <a:pt x="142151" y="36436"/>
                  </a:lnTo>
                  <a:lnTo>
                    <a:pt x="141960" y="36626"/>
                  </a:lnTo>
                  <a:lnTo>
                    <a:pt x="141566" y="36817"/>
                  </a:lnTo>
                  <a:lnTo>
                    <a:pt x="141960" y="37998"/>
                  </a:lnTo>
                  <a:lnTo>
                    <a:pt x="142748" y="39560"/>
                  </a:lnTo>
                  <a:lnTo>
                    <a:pt x="143725" y="40932"/>
                  </a:lnTo>
                  <a:lnTo>
                    <a:pt x="144703" y="41910"/>
                  </a:lnTo>
                  <a:lnTo>
                    <a:pt x="144894" y="41719"/>
                  </a:lnTo>
                  <a:lnTo>
                    <a:pt x="145288" y="41516"/>
                  </a:lnTo>
                  <a:close/>
                </a:path>
                <a:path w="279400" h="336550">
                  <a:moveTo>
                    <a:pt x="145681" y="67627"/>
                  </a:moveTo>
                  <a:lnTo>
                    <a:pt x="145288" y="67246"/>
                  </a:lnTo>
                  <a:lnTo>
                    <a:pt x="144894" y="66992"/>
                  </a:lnTo>
                  <a:lnTo>
                    <a:pt x="144119" y="67246"/>
                  </a:lnTo>
                  <a:lnTo>
                    <a:pt x="143725" y="67754"/>
                  </a:lnTo>
                  <a:lnTo>
                    <a:pt x="143129" y="68389"/>
                  </a:lnTo>
                  <a:lnTo>
                    <a:pt x="143129" y="69151"/>
                  </a:lnTo>
                  <a:lnTo>
                    <a:pt x="143332" y="69532"/>
                  </a:lnTo>
                  <a:lnTo>
                    <a:pt x="143916" y="69913"/>
                  </a:lnTo>
                  <a:lnTo>
                    <a:pt x="144703" y="69786"/>
                  </a:lnTo>
                  <a:lnTo>
                    <a:pt x="145097" y="69024"/>
                  </a:lnTo>
                  <a:lnTo>
                    <a:pt x="145681" y="68389"/>
                  </a:lnTo>
                  <a:lnTo>
                    <a:pt x="145681" y="67627"/>
                  </a:lnTo>
                  <a:close/>
                </a:path>
                <a:path w="279400" h="336550">
                  <a:moveTo>
                    <a:pt x="147739" y="119316"/>
                  </a:moveTo>
                  <a:lnTo>
                    <a:pt x="147447" y="118554"/>
                  </a:lnTo>
                  <a:lnTo>
                    <a:pt x="146850" y="118554"/>
                  </a:lnTo>
                  <a:lnTo>
                    <a:pt x="146824" y="118681"/>
                  </a:lnTo>
                  <a:lnTo>
                    <a:pt x="146710" y="121856"/>
                  </a:lnTo>
                  <a:lnTo>
                    <a:pt x="146850" y="122491"/>
                  </a:lnTo>
                  <a:lnTo>
                    <a:pt x="147447" y="122491"/>
                  </a:lnTo>
                  <a:lnTo>
                    <a:pt x="147726" y="121856"/>
                  </a:lnTo>
                  <a:lnTo>
                    <a:pt x="147739" y="119316"/>
                  </a:lnTo>
                  <a:close/>
                </a:path>
                <a:path w="279400" h="336550">
                  <a:moveTo>
                    <a:pt x="148221" y="41313"/>
                  </a:moveTo>
                  <a:lnTo>
                    <a:pt x="148031" y="40335"/>
                  </a:lnTo>
                  <a:lnTo>
                    <a:pt x="147447" y="39166"/>
                  </a:lnTo>
                  <a:lnTo>
                    <a:pt x="146659" y="37985"/>
                  </a:lnTo>
                  <a:lnTo>
                    <a:pt x="145872" y="37211"/>
                  </a:lnTo>
                  <a:lnTo>
                    <a:pt x="145681" y="37401"/>
                  </a:lnTo>
                  <a:lnTo>
                    <a:pt x="145491" y="37401"/>
                  </a:lnTo>
                  <a:lnTo>
                    <a:pt x="145681" y="38582"/>
                  </a:lnTo>
                  <a:lnTo>
                    <a:pt x="146469" y="39751"/>
                  </a:lnTo>
                  <a:lnTo>
                    <a:pt x="147053" y="40919"/>
                  </a:lnTo>
                  <a:lnTo>
                    <a:pt x="147840" y="41706"/>
                  </a:lnTo>
                  <a:lnTo>
                    <a:pt x="148221" y="41313"/>
                  </a:lnTo>
                  <a:close/>
                </a:path>
                <a:path w="279400" h="336550">
                  <a:moveTo>
                    <a:pt x="148615" y="158419"/>
                  </a:moveTo>
                  <a:lnTo>
                    <a:pt x="145288" y="161747"/>
                  </a:lnTo>
                  <a:lnTo>
                    <a:pt x="140195" y="166255"/>
                  </a:lnTo>
                  <a:lnTo>
                    <a:pt x="139026" y="167436"/>
                  </a:lnTo>
                  <a:lnTo>
                    <a:pt x="137655" y="168021"/>
                  </a:lnTo>
                  <a:lnTo>
                    <a:pt x="136283" y="169392"/>
                  </a:lnTo>
                  <a:lnTo>
                    <a:pt x="137033" y="168605"/>
                  </a:lnTo>
                  <a:lnTo>
                    <a:pt x="148221" y="156857"/>
                  </a:lnTo>
                  <a:lnTo>
                    <a:pt x="148424" y="155295"/>
                  </a:lnTo>
                  <a:lnTo>
                    <a:pt x="147243" y="154114"/>
                  </a:lnTo>
                  <a:lnTo>
                    <a:pt x="139611" y="163118"/>
                  </a:lnTo>
                  <a:lnTo>
                    <a:pt x="133146" y="166255"/>
                  </a:lnTo>
                  <a:lnTo>
                    <a:pt x="131584" y="167436"/>
                  </a:lnTo>
                  <a:lnTo>
                    <a:pt x="130987" y="168795"/>
                  </a:lnTo>
                  <a:lnTo>
                    <a:pt x="134124" y="168605"/>
                  </a:lnTo>
                  <a:lnTo>
                    <a:pt x="131978" y="170561"/>
                  </a:lnTo>
                  <a:lnTo>
                    <a:pt x="131775" y="171932"/>
                  </a:lnTo>
                  <a:lnTo>
                    <a:pt x="133540" y="172516"/>
                  </a:lnTo>
                  <a:lnTo>
                    <a:pt x="129628" y="177419"/>
                  </a:lnTo>
                  <a:lnTo>
                    <a:pt x="129628" y="178790"/>
                  </a:lnTo>
                  <a:lnTo>
                    <a:pt x="133337" y="176631"/>
                  </a:lnTo>
                  <a:lnTo>
                    <a:pt x="129032" y="182118"/>
                  </a:lnTo>
                  <a:lnTo>
                    <a:pt x="129628" y="182905"/>
                  </a:lnTo>
                  <a:lnTo>
                    <a:pt x="132562" y="181914"/>
                  </a:lnTo>
                  <a:lnTo>
                    <a:pt x="128841" y="186423"/>
                  </a:lnTo>
                  <a:lnTo>
                    <a:pt x="129425" y="187007"/>
                  </a:lnTo>
                  <a:lnTo>
                    <a:pt x="130606" y="187210"/>
                  </a:lnTo>
                  <a:lnTo>
                    <a:pt x="128054" y="190728"/>
                  </a:lnTo>
                  <a:lnTo>
                    <a:pt x="128054" y="192493"/>
                  </a:lnTo>
                  <a:lnTo>
                    <a:pt x="130403" y="192303"/>
                  </a:lnTo>
                  <a:lnTo>
                    <a:pt x="128447" y="193078"/>
                  </a:lnTo>
                  <a:lnTo>
                    <a:pt x="127076" y="194652"/>
                  </a:lnTo>
                  <a:lnTo>
                    <a:pt x="126682" y="197777"/>
                  </a:lnTo>
                  <a:lnTo>
                    <a:pt x="125895" y="200914"/>
                  </a:lnTo>
                  <a:lnTo>
                    <a:pt x="117487" y="204444"/>
                  </a:lnTo>
                  <a:lnTo>
                    <a:pt x="124536" y="207378"/>
                  </a:lnTo>
                  <a:lnTo>
                    <a:pt x="126682" y="208546"/>
                  </a:lnTo>
                  <a:lnTo>
                    <a:pt x="128447" y="211493"/>
                  </a:lnTo>
                  <a:lnTo>
                    <a:pt x="129819" y="216585"/>
                  </a:lnTo>
                  <a:lnTo>
                    <a:pt x="130403" y="219316"/>
                  </a:lnTo>
                  <a:lnTo>
                    <a:pt x="131584" y="219519"/>
                  </a:lnTo>
                  <a:lnTo>
                    <a:pt x="133934" y="218541"/>
                  </a:lnTo>
                  <a:lnTo>
                    <a:pt x="135890" y="217944"/>
                  </a:lnTo>
                  <a:lnTo>
                    <a:pt x="139801" y="217563"/>
                  </a:lnTo>
                  <a:lnTo>
                    <a:pt x="143522" y="217944"/>
                  </a:lnTo>
                  <a:lnTo>
                    <a:pt x="143535" y="217563"/>
                  </a:lnTo>
                  <a:lnTo>
                    <a:pt x="143725" y="213842"/>
                  </a:lnTo>
                  <a:lnTo>
                    <a:pt x="139611" y="213245"/>
                  </a:lnTo>
                  <a:lnTo>
                    <a:pt x="139954" y="211874"/>
                  </a:lnTo>
                  <a:lnTo>
                    <a:pt x="140004" y="211683"/>
                  </a:lnTo>
                  <a:lnTo>
                    <a:pt x="138633" y="210896"/>
                  </a:lnTo>
                  <a:lnTo>
                    <a:pt x="136474" y="211874"/>
                  </a:lnTo>
                  <a:lnTo>
                    <a:pt x="137756" y="209727"/>
                  </a:lnTo>
                  <a:lnTo>
                    <a:pt x="138239" y="208940"/>
                  </a:lnTo>
                  <a:lnTo>
                    <a:pt x="136080" y="209727"/>
                  </a:lnTo>
                  <a:lnTo>
                    <a:pt x="135305" y="209334"/>
                  </a:lnTo>
                  <a:lnTo>
                    <a:pt x="135686" y="209143"/>
                  </a:lnTo>
                  <a:lnTo>
                    <a:pt x="136474" y="208749"/>
                  </a:lnTo>
                  <a:lnTo>
                    <a:pt x="136283" y="207378"/>
                  </a:lnTo>
                  <a:lnTo>
                    <a:pt x="133146" y="209143"/>
                  </a:lnTo>
                  <a:lnTo>
                    <a:pt x="132753" y="208153"/>
                  </a:lnTo>
                  <a:lnTo>
                    <a:pt x="134518" y="207568"/>
                  </a:lnTo>
                  <a:lnTo>
                    <a:pt x="134734" y="207187"/>
                  </a:lnTo>
                  <a:lnTo>
                    <a:pt x="135102" y="206590"/>
                  </a:lnTo>
                  <a:lnTo>
                    <a:pt x="135305" y="205422"/>
                  </a:lnTo>
                  <a:lnTo>
                    <a:pt x="130009" y="207187"/>
                  </a:lnTo>
                  <a:lnTo>
                    <a:pt x="131584" y="205816"/>
                  </a:lnTo>
                  <a:lnTo>
                    <a:pt x="132359" y="204825"/>
                  </a:lnTo>
                  <a:lnTo>
                    <a:pt x="132321" y="204635"/>
                  </a:lnTo>
                  <a:lnTo>
                    <a:pt x="132168" y="203847"/>
                  </a:lnTo>
                  <a:lnTo>
                    <a:pt x="128447" y="204635"/>
                  </a:lnTo>
                  <a:lnTo>
                    <a:pt x="132359" y="201891"/>
                  </a:lnTo>
                  <a:lnTo>
                    <a:pt x="133769" y="200126"/>
                  </a:lnTo>
                  <a:lnTo>
                    <a:pt x="133934" y="199936"/>
                  </a:lnTo>
                  <a:lnTo>
                    <a:pt x="133731" y="198958"/>
                  </a:lnTo>
                  <a:lnTo>
                    <a:pt x="129628" y="200126"/>
                  </a:lnTo>
                  <a:lnTo>
                    <a:pt x="132562" y="197777"/>
                  </a:lnTo>
                  <a:lnTo>
                    <a:pt x="134315" y="196024"/>
                  </a:lnTo>
                  <a:lnTo>
                    <a:pt x="134518" y="195821"/>
                  </a:lnTo>
                  <a:lnTo>
                    <a:pt x="134315" y="194652"/>
                  </a:lnTo>
                  <a:lnTo>
                    <a:pt x="130797" y="196024"/>
                  </a:lnTo>
                  <a:lnTo>
                    <a:pt x="130797" y="194843"/>
                  </a:lnTo>
                  <a:lnTo>
                    <a:pt x="132359" y="193675"/>
                  </a:lnTo>
                  <a:lnTo>
                    <a:pt x="135305" y="192887"/>
                  </a:lnTo>
                  <a:lnTo>
                    <a:pt x="136461" y="192303"/>
                  </a:lnTo>
                  <a:lnTo>
                    <a:pt x="137655" y="191706"/>
                  </a:lnTo>
                  <a:lnTo>
                    <a:pt x="138518" y="190538"/>
                  </a:lnTo>
                  <a:lnTo>
                    <a:pt x="138823" y="190144"/>
                  </a:lnTo>
                  <a:lnTo>
                    <a:pt x="138430" y="187985"/>
                  </a:lnTo>
                  <a:lnTo>
                    <a:pt x="133146" y="190538"/>
                  </a:lnTo>
                  <a:lnTo>
                    <a:pt x="137020" y="187007"/>
                  </a:lnTo>
                  <a:lnTo>
                    <a:pt x="137452" y="186626"/>
                  </a:lnTo>
                  <a:lnTo>
                    <a:pt x="140982" y="183095"/>
                  </a:lnTo>
                  <a:lnTo>
                    <a:pt x="141960" y="180746"/>
                  </a:lnTo>
                  <a:lnTo>
                    <a:pt x="141566" y="179374"/>
                  </a:lnTo>
                  <a:lnTo>
                    <a:pt x="137261" y="182308"/>
                  </a:lnTo>
                  <a:lnTo>
                    <a:pt x="131584" y="187007"/>
                  </a:lnTo>
                  <a:lnTo>
                    <a:pt x="131584" y="186029"/>
                  </a:lnTo>
                  <a:lnTo>
                    <a:pt x="137058" y="182308"/>
                  </a:lnTo>
                  <a:lnTo>
                    <a:pt x="137426" y="181914"/>
                  </a:lnTo>
                  <a:lnTo>
                    <a:pt x="138163" y="181140"/>
                  </a:lnTo>
                  <a:lnTo>
                    <a:pt x="141173" y="178003"/>
                  </a:lnTo>
                  <a:lnTo>
                    <a:pt x="144310" y="173113"/>
                  </a:lnTo>
                  <a:lnTo>
                    <a:pt x="133934" y="181140"/>
                  </a:lnTo>
                  <a:lnTo>
                    <a:pt x="137718" y="176631"/>
                  </a:lnTo>
                  <a:lnTo>
                    <a:pt x="138544" y="175653"/>
                  </a:lnTo>
                  <a:lnTo>
                    <a:pt x="143332" y="169976"/>
                  </a:lnTo>
                  <a:lnTo>
                    <a:pt x="142735" y="168605"/>
                  </a:lnTo>
                  <a:lnTo>
                    <a:pt x="140004" y="170167"/>
                  </a:lnTo>
                  <a:lnTo>
                    <a:pt x="134708" y="175653"/>
                  </a:lnTo>
                  <a:lnTo>
                    <a:pt x="135102" y="174485"/>
                  </a:lnTo>
                  <a:lnTo>
                    <a:pt x="139814" y="169392"/>
                  </a:lnTo>
                  <a:lnTo>
                    <a:pt x="140004" y="169189"/>
                  </a:lnTo>
                  <a:lnTo>
                    <a:pt x="143725" y="167043"/>
                  </a:lnTo>
                  <a:lnTo>
                    <a:pt x="146075" y="164299"/>
                  </a:lnTo>
                  <a:lnTo>
                    <a:pt x="147637" y="160972"/>
                  </a:lnTo>
                  <a:lnTo>
                    <a:pt x="148615" y="158419"/>
                  </a:lnTo>
                  <a:close/>
                </a:path>
                <a:path w="279400" h="336550">
                  <a:moveTo>
                    <a:pt x="150571" y="72961"/>
                  </a:moveTo>
                  <a:lnTo>
                    <a:pt x="149987" y="72707"/>
                  </a:lnTo>
                  <a:lnTo>
                    <a:pt x="147840" y="74866"/>
                  </a:lnTo>
                  <a:lnTo>
                    <a:pt x="146075" y="76390"/>
                  </a:lnTo>
                  <a:lnTo>
                    <a:pt x="145478" y="78930"/>
                  </a:lnTo>
                  <a:lnTo>
                    <a:pt x="143725" y="83629"/>
                  </a:lnTo>
                  <a:lnTo>
                    <a:pt x="141960" y="88201"/>
                  </a:lnTo>
                  <a:lnTo>
                    <a:pt x="146850" y="88963"/>
                  </a:lnTo>
                  <a:lnTo>
                    <a:pt x="146850" y="80200"/>
                  </a:lnTo>
                  <a:lnTo>
                    <a:pt x="149199" y="75501"/>
                  </a:lnTo>
                  <a:lnTo>
                    <a:pt x="150571" y="72961"/>
                  </a:lnTo>
                  <a:close/>
                </a:path>
                <a:path w="279400" h="336550">
                  <a:moveTo>
                    <a:pt x="151549" y="226758"/>
                  </a:moveTo>
                  <a:lnTo>
                    <a:pt x="150177" y="225005"/>
                  </a:lnTo>
                  <a:lnTo>
                    <a:pt x="146850" y="221284"/>
                  </a:lnTo>
                  <a:lnTo>
                    <a:pt x="145681" y="219710"/>
                  </a:lnTo>
                  <a:lnTo>
                    <a:pt x="144500" y="218935"/>
                  </a:lnTo>
                  <a:lnTo>
                    <a:pt x="143129" y="218935"/>
                  </a:lnTo>
                  <a:lnTo>
                    <a:pt x="136080" y="219519"/>
                  </a:lnTo>
                  <a:lnTo>
                    <a:pt x="134708" y="220294"/>
                  </a:lnTo>
                  <a:lnTo>
                    <a:pt x="134518" y="221284"/>
                  </a:lnTo>
                  <a:lnTo>
                    <a:pt x="135496" y="222453"/>
                  </a:lnTo>
                  <a:lnTo>
                    <a:pt x="139801" y="224612"/>
                  </a:lnTo>
                  <a:lnTo>
                    <a:pt x="144310" y="226364"/>
                  </a:lnTo>
                  <a:lnTo>
                    <a:pt x="150380" y="228130"/>
                  </a:lnTo>
                  <a:lnTo>
                    <a:pt x="151549" y="226758"/>
                  </a:lnTo>
                  <a:close/>
                </a:path>
                <a:path w="279400" h="336550">
                  <a:moveTo>
                    <a:pt x="152920" y="229501"/>
                  </a:moveTo>
                  <a:lnTo>
                    <a:pt x="150177" y="228917"/>
                  </a:lnTo>
                  <a:lnTo>
                    <a:pt x="145084" y="227545"/>
                  </a:lnTo>
                  <a:lnTo>
                    <a:pt x="140004" y="225983"/>
                  </a:lnTo>
                  <a:lnTo>
                    <a:pt x="133934" y="222656"/>
                  </a:lnTo>
                  <a:lnTo>
                    <a:pt x="132359" y="221869"/>
                  </a:lnTo>
                  <a:lnTo>
                    <a:pt x="131584" y="223037"/>
                  </a:lnTo>
                  <a:lnTo>
                    <a:pt x="132562" y="223824"/>
                  </a:lnTo>
                  <a:lnTo>
                    <a:pt x="135102" y="225983"/>
                  </a:lnTo>
                  <a:lnTo>
                    <a:pt x="137845" y="227736"/>
                  </a:lnTo>
                  <a:lnTo>
                    <a:pt x="140779" y="229108"/>
                  </a:lnTo>
                  <a:lnTo>
                    <a:pt x="143725" y="230682"/>
                  </a:lnTo>
                  <a:lnTo>
                    <a:pt x="146850" y="230873"/>
                  </a:lnTo>
                  <a:lnTo>
                    <a:pt x="151942" y="230873"/>
                  </a:lnTo>
                  <a:lnTo>
                    <a:pt x="152920" y="229501"/>
                  </a:lnTo>
                  <a:close/>
                </a:path>
                <a:path w="279400" h="336550">
                  <a:moveTo>
                    <a:pt x="156057" y="185839"/>
                  </a:moveTo>
                  <a:lnTo>
                    <a:pt x="155663" y="185445"/>
                  </a:lnTo>
                  <a:lnTo>
                    <a:pt x="154686" y="185445"/>
                  </a:lnTo>
                  <a:lnTo>
                    <a:pt x="154292" y="185839"/>
                  </a:lnTo>
                  <a:lnTo>
                    <a:pt x="154292" y="187007"/>
                  </a:lnTo>
                  <a:lnTo>
                    <a:pt x="154686" y="187401"/>
                  </a:lnTo>
                  <a:lnTo>
                    <a:pt x="155663" y="187401"/>
                  </a:lnTo>
                  <a:lnTo>
                    <a:pt x="156057" y="187007"/>
                  </a:lnTo>
                  <a:lnTo>
                    <a:pt x="156057" y="185839"/>
                  </a:lnTo>
                  <a:close/>
                </a:path>
                <a:path w="279400" h="336550">
                  <a:moveTo>
                    <a:pt x="156248" y="179959"/>
                  </a:moveTo>
                  <a:lnTo>
                    <a:pt x="154686" y="178396"/>
                  </a:lnTo>
                  <a:lnTo>
                    <a:pt x="154495" y="180352"/>
                  </a:lnTo>
                  <a:lnTo>
                    <a:pt x="154381" y="183476"/>
                  </a:lnTo>
                  <a:lnTo>
                    <a:pt x="155079" y="184848"/>
                  </a:lnTo>
                  <a:lnTo>
                    <a:pt x="155663" y="184264"/>
                  </a:lnTo>
                  <a:lnTo>
                    <a:pt x="156133" y="181724"/>
                  </a:lnTo>
                  <a:lnTo>
                    <a:pt x="156248" y="179959"/>
                  </a:lnTo>
                  <a:close/>
                </a:path>
                <a:path w="279400" h="336550">
                  <a:moveTo>
                    <a:pt x="157238" y="114871"/>
                  </a:moveTo>
                  <a:lnTo>
                    <a:pt x="148031" y="128460"/>
                  </a:lnTo>
                  <a:lnTo>
                    <a:pt x="149796" y="127190"/>
                  </a:lnTo>
                  <a:lnTo>
                    <a:pt x="150380" y="125920"/>
                  </a:lnTo>
                  <a:lnTo>
                    <a:pt x="151942" y="123253"/>
                  </a:lnTo>
                  <a:lnTo>
                    <a:pt x="153123" y="120078"/>
                  </a:lnTo>
                  <a:lnTo>
                    <a:pt x="155079" y="117538"/>
                  </a:lnTo>
                  <a:lnTo>
                    <a:pt x="157238" y="114871"/>
                  </a:lnTo>
                  <a:close/>
                </a:path>
                <a:path w="279400" h="336550">
                  <a:moveTo>
                    <a:pt x="157619" y="79946"/>
                  </a:moveTo>
                  <a:lnTo>
                    <a:pt x="156451" y="80200"/>
                  </a:lnTo>
                  <a:lnTo>
                    <a:pt x="153708" y="84010"/>
                  </a:lnTo>
                  <a:lnTo>
                    <a:pt x="151752" y="87058"/>
                  </a:lnTo>
                  <a:lnTo>
                    <a:pt x="149199" y="88709"/>
                  </a:lnTo>
                  <a:lnTo>
                    <a:pt x="146265" y="90487"/>
                  </a:lnTo>
                  <a:lnTo>
                    <a:pt x="143522" y="92265"/>
                  </a:lnTo>
                  <a:lnTo>
                    <a:pt x="144703" y="94297"/>
                  </a:lnTo>
                  <a:lnTo>
                    <a:pt x="148818" y="92646"/>
                  </a:lnTo>
                  <a:lnTo>
                    <a:pt x="153708" y="90868"/>
                  </a:lnTo>
                  <a:lnTo>
                    <a:pt x="156057" y="87439"/>
                  </a:lnTo>
                  <a:lnTo>
                    <a:pt x="156845" y="84010"/>
                  </a:lnTo>
                  <a:lnTo>
                    <a:pt x="157619" y="79946"/>
                  </a:lnTo>
                  <a:close/>
                </a:path>
                <a:path w="279400" h="336550">
                  <a:moveTo>
                    <a:pt x="158991" y="109918"/>
                  </a:moveTo>
                  <a:lnTo>
                    <a:pt x="149402" y="118173"/>
                  </a:lnTo>
                  <a:lnTo>
                    <a:pt x="149796" y="118300"/>
                  </a:lnTo>
                  <a:lnTo>
                    <a:pt x="151549" y="116522"/>
                  </a:lnTo>
                  <a:lnTo>
                    <a:pt x="153339" y="114604"/>
                  </a:lnTo>
                  <a:lnTo>
                    <a:pt x="155473" y="113474"/>
                  </a:lnTo>
                  <a:lnTo>
                    <a:pt x="157429" y="111823"/>
                  </a:lnTo>
                  <a:lnTo>
                    <a:pt x="158216" y="111315"/>
                  </a:lnTo>
                  <a:lnTo>
                    <a:pt x="158991" y="109918"/>
                  </a:lnTo>
                  <a:close/>
                </a:path>
                <a:path w="279400" h="336550">
                  <a:moveTo>
                    <a:pt x="160375" y="131432"/>
                  </a:moveTo>
                  <a:lnTo>
                    <a:pt x="160172" y="131432"/>
                  </a:lnTo>
                  <a:lnTo>
                    <a:pt x="160375" y="131597"/>
                  </a:lnTo>
                  <a:lnTo>
                    <a:pt x="160375" y="131432"/>
                  </a:lnTo>
                  <a:close/>
                </a:path>
                <a:path w="279400" h="336550">
                  <a:moveTo>
                    <a:pt x="162052" y="114604"/>
                  </a:moveTo>
                  <a:lnTo>
                    <a:pt x="161937" y="113220"/>
                  </a:lnTo>
                  <a:lnTo>
                    <a:pt x="161340" y="112839"/>
                  </a:lnTo>
                  <a:lnTo>
                    <a:pt x="160566" y="112712"/>
                  </a:lnTo>
                  <a:lnTo>
                    <a:pt x="159778" y="113601"/>
                  </a:lnTo>
                  <a:lnTo>
                    <a:pt x="159194" y="114998"/>
                  </a:lnTo>
                  <a:lnTo>
                    <a:pt x="158965" y="115633"/>
                  </a:lnTo>
                  <a:lnTo>
                    <a:pt x="158902" y="116903"/>
                  </a:lnTo>
                  <a:lnTo>
                    <a:pt x="158991" y="117538"/>
                  </a:lnTo>
                  <a:lnTo>
                    <a:pt x="159778" y="117792"/>
                  </a:lnTo>
                  <a:lnTo>
                    <a:pt x="160362" y="117919"/>
                  </a:lnTo>
                  <a:lnTo>
                    <a:pt x="161340" y="116903"/>
                  </a:lnTo>
                  <a:lnTo>
                    <a:pt x="161759" y="115633"/>
                  </a:lnTo>
                  <a:lnTo>
                    <a:pt x="162052" y="114604"/>
                  </a:lnTo>
                  <a:close/>
                </a:path>
                <a:path w="279400" h="336550">
                  <a:moveTo>
                    <a:pt x="162128" y="64706"/>
                  </a:moveTo>
                  <a:lnTo>
                    <a:pt x="161544" y="63055"/>
                  </a:lnTo>
                  <a:lnTo>
                    <a:pt x="160566" y="64325"/>
                  </a:lnTo>
                  <a:lnTo>
                    <a:pt x="156248" y="68389"/>
                  </a:lnTo>
                  <a:lnTo>
                    <a:pt x="154495" y="68643"/>
                  </a:lnTo>
                  <a:lnTo>
                    <a:pt x="153123" y="70167"/>
                  </a:lnTo>
                  <a:lnTo>
                    <a:pt x="152400" y="72707"/>
                  </a:lnTo>
                  <a:lnTo>
                    <a:pt x="152273" y="73088"/>
                  </a:lnTo>
                  <a:lnTo>
                    <a:pt x="149199" y="80581"/>
                  </a:lnTo>
                  <a:lnTo>
                    <a:pt x="148780" y="81470"/>
                  </a:lnTo>
                  <a:lnTo>
                    <a:pt x="148704" y="82486"/>
                  </a:lnTo>
                  <a:lnTo>
                    <a:pt x="148818" y="83248"/>
                  </a:lnTo>
                  <a:lnTo>
                    <a:pt x="150190" y="81470"/>
                  </a:lnTo>
                  <a:lnTo>
                    <a:pt x="154889" y="75120"/>
                  </a:lnTo>
                  <a:lnTo>
                    <a:pt x="151168" y="82486"/>
                  </a:lnTo>
                  <a:lnTo>
                    <a:pt x="150380" y="83629"/>
                  </a:lnTo>
                  <a:lnTo>
                    <a:pt x="151752" y="83629"/>
                  </a:lnTo>
                  <a:lnTo>
                    <a:pt x="152539" y="82867"/>
                  </a:lnTo>
                  <a:lnTo>
                    <a:pt x="156248" y="78549"/>
                  </a:lnTo>
                  <a:lnTo>
                    <a:pt x="157708" y="75120"/>
                  </a:lnTo>
                  <a:lnTo>
                    <a:pt x="157822" y="74866"/>
                  </a:lnTo>
                  <a:lnTo>
                    <a:pt x="158407" y="70802"/>
                  </a:lnTo>
                  <a:lnTo>
                    <a:pt x="161632" y="65570"/>
                  </a:lnTo>
                  <a:lnTo>
                    <a:pt x="162128" y="64706"/>
                  </a:lnTo>
                  <a:close/>
                </a:path>
                <a:path w="279400" h="336550">
                  <a:moveTo>
                    <a:pt x="162521" y="84518"/>
                  </a:moveTo>
                  <a:lnTo>
                    <a:pt x="159385" y="86423"/>
                  </a:lnTo>
                  <a:lnTo>
                    <a:pt x="156451" y="89979"/>
                  </a:lnTo>
                  <a:lnTo>
                    <a:pt x="153123" y="92900"/>
                  </a:lnTo>
                  <a:lnTo>
                    <a:pt x="149009" y="94297"/>
                  </a:lnTo>
                  <a:lnTo>
                    <a:pt x="142938" y="96202"/>
                  </a:lnTo>
                  <a:lnTo>
                    <a:pt x="138633" y="98361"/>
                  </a:lnTo>
                  <a:lnTo>
                    <a:pt x="137109" y="101536"/>
                  </a:lnTo>
                  <a:lnTo>
                    <a:pt x="136994" y="101917"/>
                  </a:lnTo>
                  <a:lnTo>
                    <a:pt x="136474" y="104457"/>
                  </a:lnTo>
                  <a:lnTo>
                    <a:pt x="137261" y="104965"/>
                  </a:lnTo>
                  <a:lnTo>
                    <a:pt x="139026" y="103695"/>
                  </a:lnTo>
                  <a:lnTo>
                    <a:pt x="141960" y="100139"/>
                  </a:lnTo>
                  <a:lnTo>
                    <a:pt x="145097" y="98107"/>
                  </a:lnTo>
                  <a:lnTo>
                    <a:pt x="148424" y="96964"/>
                  </a:lnTo>
                  <a:lnTo>
                    <a:pt x="151168" y="95821"/>
                  </a:lnTo>
                  <a:lnTo>
                    <a:pt x="154686" y="94043"/>
                  </a:lnTo>
                  <a:lnTo>
                    <a:pt x="157035" y="92138"/>
                  </a:lnTo>
                  <a:lnTo>
                    <a:pt x="159778" y="90360"/>
                  </a:lnTo>
                  <a:lnTo>
                    <a:pt x="160997" y="88201"/>
                  </a:lnTo>
                  <a:lnTo>
                    <a:pt x="161937" y="86169"/>
                  </a:lnTo>
                  <a:lnTo>
                    <a:pt x="162521" y="84518"/>
                  </a:lnTo>
                  <a:close/>
                </a:path>
                <a:path w="279400" h="336550">
                  <a:moveTo>
                    <a:pt x="164680" y="139052"/>
                  </a:moveTo>
                  <a:lnTo>
                    <a:pt x="163499" y="137782"/>
                  </a:lnTo>
                  <a:lnTo>
                    <a:pt x="162331" y="137782"/>
                  </a:lnTo>
                  <a:lnTo>
                    <a:pt x="160959" y="136512"/>
                  </a:lnTo>
                  <a:lnTo>
                    <a:pt x="161150" y="139052"/>
                  </a:lnTo>
                  <a:lnTo>
                    <a:pt x="161747" y="140322"/>
                  </a:lnTo>
                  <a:lnTo>
                    <a:pt x="164680" y="139052"/>
                  </a:lnTo>
                  <a:close/>
                </a:path>
                <a:path w="279400" h="336550">
                  <a:moveTo>
                    <a:pt x="165061" y="92646"/>
                  </a:moveTo>
                  <a:lnTo>
                    <a:pt x="164668" y="91503"/>
                  </a:lnTo>
                  <a:lnTo>
                    <a:pt x="162128" y="97980"/>
                  </a:lnTo>
                  <a:lnTo>
                    <a:pt x="159194" y="102679"/>
                  </a:lnTo>
                  <a:lnTo>
                    <a:pt x="155270" y="105219"/>
                  </a:lnTo>
                  <a:lnTo>
                    <a:pt x="151752" y="107759"/>
                  </a:lnTo>
                  <a:lnTo>
                    <a:pt x="148818" y="110934"/>
                  </a:lnTo>
                  <a:lnTo>
                    <a:pt x="146075" y="114617"/>
                  </a:lnTo>
                  <a:lnTo>
                    <a:pt x="144894" y="115760"/>
                  </a:lnTo>
                  <a:lnTo>
                    <a:pt x="144894" y="117157"/>
                  </a:lnTo>
                  <a:lnTo>
                    <a:pt x="143916" y="118681"/>
                  </a:lnTo>
                  <a:lnTo>
                    <a:pt x="142748" y="120332"/>
                  </a:lnTo>
                  <a:lnTo>
                    <a:pt x="140779" y="121856"/>
                  </a:lnTo>
                  <a:lnTo>
                    <a:pt x="139801" y="123634"/>
                  </a:lnTo>
                  <a:lnTo>
                    <a:pt x="138430" y="125412"/>
                  </a:lnTo>
                  <a:lnTo>
                    <a:pt x="138633" y="125920"/>
                  </a:lnTo>
                  <a:lnTo>
                    <a:pt x="140982" y="125031"/>
                  </a:lnTo>
                  <a:lnTo>
                    <a:pt x="144703" y="119316"/>
                  </a:lnTo>
                  <a:lnTo>
                    <a:pt x="147243" y="115633"/>
                  </a:lnTo>
                  <a:lnTo>
                    <a:pt x="149402" y="114363"/>
                  </a:lnTo>
                  <a:lnTo>
                    <a:pt x="156057" y="108521"/>
                  </a:lnTo>
                  <a:lnTo>
                    <a:pt x="161150" y="107378"/>
                  </a:lnTo>
                  <a:lnTo>
                    <a:pt x="164084" y="101917"/>
                  </a:lnTo>
                  <a:lnTo>
                    <a:pt x="165061" y="92646"/>
                  </a:lnTo>
                  <a:close/>
                </a:path>
                <a:path w="279400" h="336550">
                  <a:moveTo>
                    <a:pt x="165087" y="47434"/>
                  </a:moveTo>
                  <a:lnTo>
                    <a:pt x="158991" y="47434"/>
                  </a:lnTo>
                  <a:lnTo>
                    <a:pt x="156006" y="47434"/>
                  </a:lnTo>
                  <a:lnTo>
                    <a:pt x="152920" y="55308"/>
                  </a:lnTo>
                  <a:lnTo>
                    <a:pt x="143916" y="60769"/>
                  </a:lnTo>
                  <a:lnTo>
                    <a:pt x="140589" y="63055"/>
                  </a:lnTo>
                  <a:lnTo>
                    <a:pt x="139115" y="66992"/>
                  </a:lnTo>
                  <a:lnTo>
                    <a:pt x="139026" y="67373"/>
                  </a:lnTo>
                  <a:lnTo>
                    <a:pt x="139611" y="74231"/>
                  </a:lnTo>
                  <a:lnTo>
                    <a:pt x="140398" y="75628"/>
                  </a:lnTo>
                  <a:lnTo>
                    <a:pt x="140982" y="75628"/>
                  </a:lnTo>
                  <a:lnTo>
                    <a:pt x="141757" y="74231"/>
                  </a:lnTo>
                  <a:lnTo>
                    <a:pt x="142113" y="69786"/>
                  </a:lnTo>
                  <a:lnTo>
                    <a:pt x="142354" y="65722"/>
                  </a:lnTo>
                  <a:lnTo>
                    <a:pt x="145681" y="66230"/>
                  </a:lnTo>
                  <a:lnTo>
                    <a:pt x="145948" y="65722"/>
                  </a:lnTo>
                  <a:lnTo>
                    <a:pt x="147637" y="62547"/>
                  </a:lnTo>
                  <a:lnTo>
                    <a:pt x="148539" y="66255"/>
                  </a:lnTo>
                  <a:lnTo>
                    <a:pt x="149974" y="65570"/>
                  </a:lnTo>
                  <a:lnTo>
                    <a:pt x="151904" y="62547"/>
                  </a:lnTo>
                  <a:lnTo>
                    <a:pt x="153708" y="59753"/>
                  </a:lnTo>
                  <a:lnTo>
                    <a:pt x="156387" y="58356"/>
                  </a:lnTo>
                  <a:lnTo>
                    <a:pt x="156641" y="58229"/>
                  </a:lnTo>
                  <a:lnTo>
                    <a:pt x="157822" y="57086"/>
                  </a:lnTo>
                  <a:lnTo>
                    <a:pt x="157619" y="56451"/>
                  </a:lnTo>
                  <a:lnTo>
                    <a:pt x="155867" y="56705"/>
                  </a:lnTo>
                  <a:lnTo>
                    <a:pt x="152336" y="58356"/>
                  </a:lnTo>
                  <a:lnTo>
                    <a:pt x="153708" y="56324"/>
                  </a:lnTo>
                  <a:lnTo>
                    <a:pt x="155473" y="54927"/>
                  </a:lnTo>
                  <a:lnTo>
                    <a:pt x="157822" y="54673"/>
                  </a:lnTo>
                  <a:lnTo>
                    <a:pt x="161734" y="51498"/>
                  </a:lnTo>
                  <a:lnTo>
                    <a:pt x="165087" y="47434"/>
                  </a:lnTo>
                  <a:close/>
                </a:path>
                <a:path w="279400" h="336550">
                  <a:moveTo>
                    <a:pt x="166243" y="84010"/>
                  </a:moveTo>
                  <a:lnTo>
                    <a:pt x="164477" y="82740"/>
                  </a:lnTo>
                  <a:lnTo>
                    <a:pt x="163029" y="86423"/>
                  </a:lnTo>
                  <a:lnTo>
                    <a:pt x="160756" y="92646"/>
                  </a:lnTo>
                  <a:lnTo>
                    <a:pt x="157822" y="98996"/>
                  </a:lnTo>
                  <a:lnTo>
                    <a:pt x="140817" y="114985"/>
                  </a:lnTo>
                  <a:lnTo>
                    <a:pt x="140741" y="114604"/>
                  </a:lnTo>
                  <a:lnTo>
                    <a:pt x="140436" y="113093"/>
                  </a:lnTo>
                  <a:lnTo>
                    <a:pt x="139801" y="109918"/>
                  </a:lnTo>
                  <a:lnTo>
                    <a:pt x="149009" y="105219"/>
                  </a:lnTo>
                  <a:lnTo>
                    <a:pt x="150190" y="103695"/>
                  </a:lnTo>
                  <a:lnTo>
                    <a:pt x="149796" y="103060"/>
                  </a:lnTo>
                  <a:lnTo>
                    <a:pt x="147840" y="103695"/>
                  </a:lnTo>
                  <a:lnTo>
                    <a:pt x="139217" y="109918"/>
                  </a:lnTo>
                  <a:lnTo>
                    <a:pt x="142151" y="105219"/>
                  </a:lnTo>
                  <a:lnTo>
                    <a:pt x="145097" y="101536"/>
                  </a:lnTo>
                  <a:lnTo>
                    <a:pt x="149402" y="100520"/>
                  </a:lnTo>
                  <a:lnTo>
                    <a:pt x="152146" y="100139"/>
                  </a:lnTo>
                  <a:lnTo>
                    <a:pt x="154686" y="98996"/>
                  </a:lnTo>
                  <a:lnTo>
                    <a:pt x="157035" y="96456"/>
                  </a:lnTo>
                  <a:lnTo>
                    <a:pt x="158013" y="94297"/>
                  </a:lnTo>
                  <a:lnTo>
                    <a:pt x="157619" y="93662"/>
                  </a:lnTo>
                  <a:lnTo>
                    <a:pt x="150774" y="98107"/>
                  </a:lnTo>
                  <a:lnTo>
                    <a:pt x="146265" y="99504"/>
                  </a:lnTo>
                  <a:lnTo>
                    <a:pt x="142151" y="102679"/>
                  </a:lnTo>
                  <a:lnTo>
                    <a:pt x="138430" y="105854"/>
                  </a:lnTo>
                  <a:lnTo>
                    <a:pt x="135890" y="109664"/>
                  </a:lnTo>
                  <a:lnTo>
                    <a:pt x="134912" y="114236"/>
                  </a:lnTo>
                  <a:lnTo>
                    <a:pt x="137655" y="113093"/>
                  </a:lnTo>
                  <a:lnTo>
                    <a:pt x="136677" y="114871"/>
                  </a:lnTo>
                  <a:lnTo>
                    <a:pt x="136474" y="116141"/>
                  </a:lnTo>
                  <a:lnTo>
                    <a:pt x="137261" y="117157"/>
                  </a:lnTo>
                  <a:lnTo>
                    <a:pt x="139966" y="116141"/>
                  </a:lnTo>
                  <a:lnTo>
                    <a:pt x="138239" y="119570"/>
                  </a:lnTo>
                  <a:lnTo>
                    <a:pt x="137058" y="121602"/>
                  </a:lnTo>
                  <a:lnTo>
                    <a:pt x="138049" y="122491"/>
                  </a:lnTo>
                  <a:lnTo>
                    <a:pt x="139217" y="120713"/>
                  </a:lnTo>
                  <a:lnTo>
                    <a:pt x="146850" y="110172"/>
                  </a:lnTo>
                  <a:lnTo>
                    <a:pt x="151549" y="106235"/>
                  </a:lnTo>
                  <a:lnTo>
                    <a:pt x="155867" y="102806"/>
                  </a:lnTo>
                  <a:lnTo>
                    <a:pt x="162128" y="96837"/>
                  </a:lnTo>
                  <a:lnTo>
                    <a:pt x="164833" y="88201"/>
                  </a:lnTo>
                  <a:lnTo>
                    <a:pt x="166243" y="84010"/>
                  </a:lnTo>
                  <a:close/>
                </a:path>
                <a:path w="279400" h="336550">
                  <a:moveTo>
                    <a:pt x="166636" y="58991"/>
                  </a:moveTo>
                  <a:lnTo>
                    <a:pt x="165658" y="58864"/>
                  </a:lnTo>
                  <a:lnTo>
                    <a:pt x="165061" y="61150"/>
                  </a:lnTo>
                  <a:lnTo>
                    <a:pt x="162915" y="66992"/>
                  </a:lnTo>
                  <a:lnTo>
                    <a:pt x="161150" y="69151"/>
                  </a:lnTo>
                  <a:lnTo>
                    <a:pt x="160172" y="71691"/>
                  </a:lnTo>
                  <a:lnTo>
                    <a:pt x="159969" y="74485"/>
                  </a:lnTo>
                  <a:lnTo>
                    <a:pt x="157822" y="85407"/>
                  </a:lnTo>
                  <a:lnTo>
                    <a:pt x="158610" y="85788"/>
                  </a:lnTo>
                  <a:lnTo>
                    <a:pt x="160947" y="82867"/>
                  </a:lnTo>
                  <a:lnTo>
                    <a:pt x="162521" y="81470"/>
                  </a:lnTo>
                  <a:lnTo>
                    <a:pt x="163068" y="77406"/>
                  </a:lnTo>
                  <a:lnTo>
                    <a:pt x="163499" y="71945"/>
                  </a:lnTo>
                  <a:lnTo>
                    <a:pt x="164871" y="71564"/>
                  </a:lnTo>
                  <a:lnTo>
                    <a:pt x="164985" y="69151"/>
                  </a:lnTo>
                  <a:lnTo>
                    <a:pt x="165061" y="68643"/>
                  </a:lnTo>
                  <a:lnTo>
                    <a:pt x="165912" y="67246"/>
                  </a:lnTo>
                  <a:lnTo>
                    <a:pt x="166433" y="66230"/>
                  </a:lnTo>
                  <a:lnTo>
                    <a:pt x="165265" y="65722"/>
                  </a:lnTo>
                  <a:lnTo>
                    <a:pt x="166636" y="61912"/>
                  </a:lnTo>
                  <a:lnTo>
                    <a:pt x="166636" y="58991"/>
                  </a:lnTo>
                  <a:close/>
                </a:path>
                <a:path w="279400" h="336550">
                  <a:moveTo>
                    <a:pt x="167538" y="191909"/>
                  </a:moveTo>
                  <a:lnTo>
                    <a:pt x="167436" y="190919"/>
                  </a:lnTo>
                  <a:lnTo>
                    <a:pt x="167360" y="190538"/>
                  </a:lnTo>
                  <a:lnTo>
                    <a:pt x="167157" y="189547"/>
                  </a:lnTo>
                  <a:lnTo>
                    <a:pt x="166992" y="188772"/>
                  </a:lnTo>
                  <a:lnTo>
                    <a:pt x="166662" y="187198"/>
                  </a:lnTo>
                  <a:lnTo>
                    <a:pt x="166687" y="186817"/>
                  </a:lnTo>
                  <a:lnTo>
                    <a:pt x="167220" y="185445"/>
                  </a:lnTo>
                  <a:lnTo>
                    <a:pt x="166954" y="185051"/>
                  </a:lnTo>
                  <a:lnTo>
                    <a:pt x="166827" y="184848"/>
                  </a:lnTo>
                  <a:lnTo>
                    <a:pt x="165455" y="185051"/>
                  </a:lnTo>
                  <a:lnTo>
                    <a:pt x="163893" y="184848"/>
                  </a:lnTo>
                  <a:lnTo>
                    <a:pt x="163893" y="187985"/>
                  </a:lnTo>
                  <a:lnTo>
                    <a:pt x="163296" y="188379"/>
                  </a:lnTo>
                  <a:lnTo>
                    <a:pt x="163296" y="189750"/>
                  </a:lnTo>
                  <a:lnTo>
                    <a:pt x="163296" y="190334"/>
                  </a:lnTo>
                  <a:lnTo>
                    <a:pt x="163106" y="190538"/>
                  </a:lnTo>
                  <a:lnTo>
                    <a:pt x="162712" y="190538"/>
                  </a:lnTo>
                  <a:lnTo>
                    <a:pt x="162521" y="190334"/>
                  </a:lnTo>
                  <a:lnTo>
                    <a:pt x="162521" y="189750"/>
                  </a:lnTo>
                  <a:lnTo>
                    <a:pt x="162712" y="189547"/>
                  </a:lnTo>
                  <a:lnTo>
                    <a:pt x="163106" y="189547"/>
                  </a:lnTo>
                  <a:lnTo>
                    <a:pt x="163296" y="189750"/>
                  </a:lnTo>
                  <a:lnTo>
                    <a:pt x="163296" y="188379"/>
                  </a:lnTo>
                  <a:lnTo>
                    <a:pt x="161734" y="188772"/>
                  </a:lnTo>
                  <a:lnTo>
                    <a:pt x="161150" y="188569"/>
                  </a:lnTo>
                  <a:lnTo>
                    <a:pt x="160947" y="187985"/>
                  </a:lnTo>
                  <a:lnTo>
                    <a:pt x="160756" y="187794"/>
                  </a:lnTo>
                  <a:lnTo>
                    <a:pt x="161340" y="187198"/>
                  </a:lnTo>
                  <a:lnTo>
                    <a:pt x="162915" y="186817"/>
                  </a:lnTo>
                  <a:lnTo>
                    <a:pt x="163499" y="187007"/>
                  </a:lnTo>
                  <a:lnTo>
                    <a:pt x="163690" y="187401"/>
                  </a:lnTo>
                  <a:lnTo>
                    <a:pt x="163893" y="187985"/>
                  </a:lnTo>
                  <a:lnTo>
                    <a:pt x="163893" y="184848"/>
                  </a:lnTo>
                  <a:lnTo>
                    <a:pt x="162521" y="184658"/>
                  </a:lnTo>
                  <a:lnTo>
                    <a:pt x="164274" y="183476"/>
                  </a:lnTo>
                  <a:lnTo>
                    <a:pt x="166624" y="182308"/>
                  </a:lnTo>
                  <a:lnTo>
                    <a:pt x="166624" y="181724"/>
                  </a:lnTo>
                  <a:lnTo>
                    <a:pt x="164668" y="181724"/>
                  </a:lnTo>
                  <a:lnTo>
                    <a:pt x="160553" y="181127"/>
                  </a:lnTo>
                  <a:lnTo>
                    <a:pt x="163893" y="180543"/>
                  </a:lnTo>
                  <a:lnTo>
                    <a:pt x="164871" y="180352"/>
                  </a:lnTo>
                  <a:lnTo>
                    <a:pt x="165265" y="179171"/>
                  </a:lnTo>
                  <a:lnTo>
                    <a:pt x="163690" y="178587"/>
                  </a:lnTo>
                  <a:lnTo>
                    <a:pt x="160172" y="178193"/>
                  </a:lnTo>
                  <a:lnTo>
                    <a:pt x="162915" y="177609"/>
                  </a:lnTo>
                  <a:lnTo>
                    <a:pt x="164668" y="176237"/>
                  </a:lnTo>
                  <a:lnTo>
                    <a:pt x="163690" y="175260"/>
                  </a:lnTo>
                  <a:lnTo>
                    <a:pt x="160362" y="174866"/>
                  </a:lnTo>
                  <a:lnTo>
                    <a:pt x="161544" y="173494"/>
                  </a:lnTo>
                  <a:lnTo>
                    <a:pt x="161340" y="172516"/>
                  </a:lnTo>
                  <a:lnTo>
                    <a:pt x="159969" y="172516"/>
                  </a:lnTo>
                  <a:lnTo>
                    <a:pt x="159385" y="171145"/>
                  </a:lnTo>
                  <a:lnTo>
                    <a:pt x="157619" y="170167"/>
                  </a:lnTo>
                  <a:lnTo>
                    <a:pt x="158153" y="172516"/>
                  </a:lnTo>
                  <a:lnTo>
                    <a:pt x="158242" y="173494"/>
                  </a:lnTo>
                  <a:lnTo>
                    <a:pt x="158927" y="184658"/>
                  </a:lnTo>
                  <a:lnTo>
                    <a:pt x="159042" y="185839"/>
                  </a:lnTo>
                  <a:lnTo>
                    <a:pt x="159321" y="186817"/>
                  </a:lnTo>
                  <a:lnTo>
                    <a:pt x="159270" y="187198"/>
                  </a:lnTo>
                  <a:lnTo>
                    <a:pt x="158800" y="187985"/>
                  </a:lnTo>
                  <a:lnTo>
                    <a:pt x="157226" y="188569"/>
                  </a:lnTo>
                  <a:lnTo>
                    <a:pt x="147637" y="190538"/>
                  </a:lnTo>
                  <a:lnTo>
                    <a:pt x="146062" y="191516"/>
                  </a:lnTo>
                  <a:lnTo>
                    <a:pt x="146062" y="192290"/>
                  </a:lnTo>
                  <a:lnTo>
                    <a:pt x="147828" y="192887"/>
                  </a:lnTo>
                  <a:lnTo>
                    <a:pt x="148615" y="192684"/>
                  </a:lnTo>
                  <a:lnTo>
                    <a:pt x="148615" y="193662"/>
                  </a:lnTo>
                  <a:lnTo>
                    <a:pt x="149009" y="194259"/>
                  </a:lnTo>
                  <a:lnTo>
                    <a:pt x="149796" y="194259"/>
                  </a:lnTo>
                  <a:lnTo>
                    <a:pt x="150177" y="193662"/>
                  </a:lnTo>
                  <a:lnTo>
                    <a:pt x="150177" y="192684"/>
                  </a:lnTo>
                  <a:lnTo>
                    <a:pt x="150177" y="192290"/>
                  </a:lnTo>
                  <a:lnTo>
                    <a:pt x="151942" y="191909"/>
                  </a:lnTo>
                  <a:lnTo>
                    <a:pt x="151942" y="195821"/>
                  </a:lnTo>
                  <a:lnTo>
                    <a:pt x="151358" y="196011"/>
                  </a:lnTo>
                  <a:lnTo>
                    <a:pt x="150774" y="196011"/>
                  </a:lnTo>
                  <a:lnTo>
                    <a:pt x="149987" y="196215"/>
                  </a:lnTo>
                  <a:lnTo>
                    <a:pt x="149987" y="195821"/>
                  </a:lnTo>
                  <a:lnTo>
                    <a:pt x="149593" y="195618"/>
                  </a:lnTo>
                  <a:lnTo>
                    <a:pt x="149009" y="195618"/>
                  </a:lnTo>
                  <a:lnTo>
                    <a:pt x="148615" y="196011"/>
                  </a:lnTo>
                  <a:lnTo>
                    <a:pt x="148615" y="196405"/>
                  </a:lnTo>
                  <a:lnTo>
                    <a:pt x="148805" y="196608"/>
                  </a:lnTo>
                  <a:lnTo>
                    <a:pt x="148805" y="196799"/>
                  </a:lnTo>
                  <a:lnTo>
                    <a:pt x="148424" y="196989"/>
                  </a:lnTo>
                  <a:lnTo>
                    <a:pt x="148805" y="196989"/>
                  </a:lnTo>
                  <a:lnTo>
                    <a:pt x="149593" y="197586"/>
                  </a:lnTo>
                  <a:lnTo>
                    <a:pt x="155689" y="196215"/>
                  </a:lnTo>
                  <a:lnTo>
                    <a:pt x="159194" y="195427"/>
                  </a:lnTo>
                  <a:lnTo>
                    <a:pt x="161798" y="194843"/>
                  </a:lnTo>
                  <a:lnTo>
                    <a:pt x="162712" y="194640"/>
                  </a:lnTo>
                  <a:lnTo>
                    <a:pt x="166624" y="194640"/>
                  </a:lnTo>
                  <a:lnTo>
                    <a:pt x="166814" y="194056"/>
                  </a:lnTo>
                  <a:lnTo>
                    <a:pt x="167081" y="193268"/>
                  </a:lnTo>
                  <a:lnTo>
                    <a:pt x="167538" y="191909"/>
                  </a:lnTo>
                  <a:close/>
                </a:path>
                <a:path w="279400" h="336550">
                  <a:moveTo>
                    <a:pt x="168389" y="48958"/>
                  </a:moveTo>
                  <a:lnTo>
                    <a:pt x="167805" y="48450"/>
                  </a:lnTo>
                  <a:lnTo>
                    <a:pt x="165658" y="50609"/>
                  </a:lnTo>
                  <a:lnTo>
                    <a:pt x="162521" y="54673"/>
                  </a:lnTo>
                  <a:lnTo>
                    <a:pt x="160172" y="56324"/>
                  </a:lnTo>
                  <a:lnTo>
                    <a:pt x="158991" y="59245"/>
                  </a:lnTo>
                  <a:lnTo>
                    <a:pt x="155270" y="60388"/>
                  </a:lnTo>
                  <a:lnTo>
                    <a:pt x="152336" y="64452"/>
                  </a:lnTo>
                  <a:lnTo>
                    <a:pt x="149974" y="65570"/>
                  </a:lnTo>
                  <a:lnTo>
                    <a:pt x="148818" y="67373"/>
                  </a:lnTo>
                  <a:lnTo>
                    <a:pt x="148539" y="66255"/>
                  </a:lnTo>
                  <a:lnTo>
                    <a:pt x="148031" y="66484"/>
                  </a:lnTo>
                  <a:lnTo>
                    <a:pt x="146850" y="67246"/>
                  </a:lnTo>
                  <a:lnTo>
                    <a:pt x="146469" y="68389"/>
                  </a:lnTo>
                  <a:lnTo>
                    <a:pt x="146469" y="69913"/>
                  </a:lnTo>
                  <a:lnTo>
                    <a:pt x="144703" y="71183"/>
                  </a:lnTo>
                  <a:lnTo>
                    <a:pt x="143522" y="73088"/>
                  </a:lnTo>
                  <a:lnTo>
                    <a:pt x="143332" y="77406"/>
                  </a:lnTo>
                  <a:lnTo>
                    <a:pt x="143522" y="78930"/>
                  </a:lnTo>
                  <a:lnTo>
                    <a:pt x="143725" y="78549"/>
                  </a:lnTo>
                  <a:lnTo>
                    <a:pt x="144500" y="77406"/>
                  </a:lnTo>
                  <a:lnTo>
                    <a:pt x="146265" y="72453"/>
                  </a:lnTo>
                  <a:lnTo>
                    <a:pt x="148221" y="70802"/>
                  </a:lnTo>
                  <a:lnTo>
                    <a:pt x="150964" y="68770"/>
                  </a:lnTo>
                  <a:lnTo>
                    <a:pt x="152133" y="67373"/>
                  </a:lnTo>
                  <a:lnTo>
                    <a:pt x="153517" y="65722"/>
                  </a:lnTo>
                  <a:lnTo>
                    <a:pt x="154686" y="67373"/>
                  </a:lnTo>
                  <a:lnTo>
                    <a:pt x="156845" y="65849"/>
                  </a:lnTo>
                  <a:lnTo>
                    <a:pt x="156933" y="65722"/>
                  </a:lnTo>
                  <a:lnTo>
                    <a:pt x="160172" y="61404"/>
                  </a:lnTo>
                  <a:lnTo>
                    <a:pt x="164287" y="59372"/>
                  </a:lnTo>
                  <a:lnTo>
                    <a:pt x="166243" y="56324"/>
                  </a:lnTo>
                  <a:lnTo>
                    <a:pt x="168389" y="48958"/>
                  </a:lnTo>
                  <a:close/>
                </a:path>
                <a:path w="279400" h="336550">
                  <a:moveTo>
                    <a:pt x="169570" y="139052"/>
                  </a:moveTo>
                  <a:lnTo>
                    <a:pt x="166446" y="136512"/>
                  </a:lnTo>
                  <a:lnTo>
                    <a:pt x="163499" y="133972"/>
                  </a:lnTo>
                  <a:lnTo>
                    <a:pt x="160375" y="131597"/>
                  </a:lnTo>
                  <a:lnTo>
                    <a:pt x="160566" y="133972"/>
                  </a:lnTo>
                  <a:lnTo>
                    <a:pt x="160756" y="133972"/>
                  </a:lnTo>
                  <a:lnTo>
                    <a:pt x="162725" y="136512"/>
                  </a:lnTo>
                  <a:lnTo>
                    <a:pt x="164680" y="137782"/>
                  </a:lnTo>
                  <a:lnTo>
                    <a:pt x="166636" y="140322"/>
                  </a:lnTo>
                  <a:lnTo>
                    <a:pt x="168592" y="140322"/>
                  </a:lnTo>
                  <a:lnTo>
                    <a:pt x="169570" y="139052"/>
                  </a:lnTo>
                  <a:close/>
                </a:path>
                <a:path w="279400" h="336550">
                  <a:moveTo>
                    <a:pt x="170345" y="193471"/>
                  </a:moveTo>
                  <a:lnTo>
                    <a:pt x="169570" y="193078"/>
                  </a:lnTo>
                  <a:lnTo>
                    <a:pt x="167614" y="194449"/>
                  </a:lnTo>
                  <a:lnTo>
                    <a:pt x="161340" y="196799"/>
                  </a:lnTo>
                  <a:lnTo>
                    <a:pt x="154686" y="198170"/>
                  </a:lnTo>
                  <a:lnTo>
                    <a:pt x="148031" y="199148"/>
                  </a:lnTo>
                  <a:lnTo>
                    <a:pt x="145478" y="200126"/>
                  </a:lnTo>
                  <a:lnTo>
                    <a:pt x="143713" y="201688"/>
                  </a:lnTo>
                  <a:lnTo>
                    <a:pt x="142544" y="203847"/>
                  </a:lnTo>
                  <a:lnTo>
                    <a:pt x="145288" y="202679"/>
                  </a:lnTo>
                  <a:lnTo>
                    <a:pt x="145084" y="207962"/>
                  </a:lnTo>
                  <a:lnTo>
                    <a:pt x="147167" y="202679"/>
                  </a:lnTo>
                  <a:lnTo>
                    <a:pt x="147637" y="201498"/>
                  </a:lnTo>
                  <a:lnTo>
                    <a:pt x="147053" y="210502"/>
                  </a:lnTo>
                  <a:lnTo>
                    <a:pt x="148424" y="208153"/>
                  </a:lnTo>
                  <a:lnTo>
                    <a:pt x="149402" y="205409"/>
                  </a:lnTo>
                  <a:lnTo>
                    <a:pt x="150380" y="201688"/>
                  </a:lnTo>
                  <a:lnTo>
                    <a:pt x="150672" y="201498"/>
                  </a:lnTo>
                  <a:lnTo>
                    <a:pt x="150964" y="201307"/>
                  </a:lnTo>
                  <a:lnTo>
                    <a:pt x="150571" y="207962"/>
                  </a:lnTo>
                  <a:lnTo>
                    <a:pt x="150495" y="208356"/>
                  </a:lnTo>
                  <a:lnTo>
                    <a:pt x="149402" y="211289"/>
                  </a:lnTo>
                  <a:lnTo>
                    <a:pt x="149009" y="212852"/>
                  </a:lnTo>
                  <a:lnTo>
                    <a:pt x="150177" y="212852"/>
                  </a:lnTo>
                  <a:lnTo>
                    <a:pt x="153530" y="201307"/>
                  </a:lnTo>
                  <a:lnTo>
                    <a:pt x="153708" y="200710"/>
                  </a:lnTo>
                  <a:lnTo>
                    <a:pt x="154101" y="200710"/>
                  </a:lnTo>
                  <a:lnTo>
                    <a:pt x="154876" y="205613"/>
                  </a:lnTo>
                  <a:lnTo>
                    <a:pt x="151155" y="210705"/>
                  </a:lnTo>
                  <a:lnTo>
                    <a:pt x="153123" y="213639"/>
                  </a:lnTo>
                  <a:lnTo>
                    <a:pt x="154876" y="209918"/>
                  </a:lnTo>
                  <a:lnTo>
                    <a:pt x="155663" y="205028"/>
                  </a:lnTo>
                  <a:lnTo>
                    <a:pt x="156159" y="200710"/>
                  </a:lnTo>
                  <a:lnTo>
                    <a:pt x="156248" y="199936"/>
                  </a:lnTo>
                  <a:lnTo>
                    <a:pt x="156845" y="200317"/>
                  </a:lnTo>
                  <a:lnTo>
                    <a:pt x="156984" y="201688"/>
                  </a:lnTo>
                  <a:lnTo>
                    <a:pt x="157099" y="208737"/>
                  </a:lnTo>
                  <a:lnTo>
                    <a:pt x="155270" y="214617"/>
                  </a:lnTo>
                  <a:lnTo>
                    <a:pt x="157226" y="213245"/>
                  </a:lnTo>
                  <a:lnTo>
                    <a:pt x="158991" y="209130"/>
                  </a:lnTo>
                  <a:lnTo>
                    <a:pt x="160274" y="199936"/>
                  </a:lnTo>
                  <a:lnTo>
                    <a:pt x="160362" y="199339"/>
                  </a:lnTo>
                  <a:lnTo>
                    <a:pt x="160947" y="198755"/>
                  </a:lnTo>
                  <a:lnTo>
                    <a:pt x="161340" y="198958"/>
                  </a:lnTo>
                  <a:lnTo>
                    <a:pt x="161239" y="201498"/>
                  </a:lnTo>
                  <a:lnTo>
                    <a:pt x="160756" y="208546"/>
                  </a:lnTo>
                  <a:lnTo>
                    <a:pt x="162915" y="198958"/>
                  </a:lnTo>
                  <a:lnTo>
                    <a:pt x="163893" y="198958"/>
                  </a:lnTo>
                  <a:lnTo>
                    <a:pt x="163499" y="208737"/>
                  </a:lnTo>
                  <a:lnTo>
                    <a:pt x="164871" y="207175"/>
                  </a:lnTo>
                  <a:lnTo>
                    <a:pt x="165646" y="203263"/>
                  </a:lnTo>
                  <a:lnTo>
                    <a:pt x="166128" y="198958"/>
                  </a:lnTo>
                  <a:lnTo>
                    <a:pt x="166154" y="198755"/>
                  </a:lnTo>
                  <a:lnTo>
                    <a:pt x="166243" y="197980"/>
                  </a:lnTo>
                  <a:lnTo>
                    <a:pt x="167017" y="197777"/>
                  </a:lnTo>
                  <a:lnTo>
                    <a:pt x="167017" y="208356"/>
                  </a:lnTo>
                  <a:lnTo>
                    <a:pt x="168783" y="206781"/>
                  </a:lnTo>
                  <a:lnTo>
                    <a:pt x="169570" y="201688"/>
                  </a:lnTo>
                  <a:lnTo>
                    <a:pt x="169938" y="197777"/>
                  </a:lnTo>
                  <a:lnTo>
                    <a:pt x="170345" y="193471"/>
                  </a:lnTo>
                  <a:close/>
                </a:path>
                <a:path w="279400" h="336550">
                  <a:moveTo>
                    <a:pt x="170649" y="187794"/>
                  </a:moveTo>
                  <a:lnTo>
                    <a:pt x="170548" y="185635"/>
                  </a:lnTo>
                  <a:lnTo>
                    <a:pt x="167995" y="183095"/>
                  </a:lnTo>
                  <a:lnTo>
                    <a:pt x="166624" y="183476"/>
                  </a:lnTo>
                  <a:lnTo>
                    <a:pt x="167411" y="184467"/>
                  </a:lnTo>
                  <a:lnTo>
                    <a:pt x="168783" y="186817"/>
                  </a:lnTo>
                  <a:lnTo>
                    <a:pt x="168668" y="189547"/>
                  </a:lnTo>
                  <a:lnTo>
                    <a:pt x="168783" y="191909"/>
                  </a:lnTo>
                  <a:lnTo>
                    <a:pt x="170345" y="190538"/>
                  </a:lnTo>
                  <a:lnTo>
                    <a:pt x="170548" y="188569"/>
                  </a:lnTo>
                  <a:lnTo>
                    <a:pt x="170649" y="187794"/>
                  </a:lnTo>
                  <a:close/>
                </a:path>
                <a:path w="279400" h="336550">
                  <a:moveTo>
                    <a:pt x="171335" y="205028"/>
                  </a:moveTo>
                  <a:lnTo>
                    <a:pt x="171132" y="204431"/>
                  </a:lnTo>
                  <a:lnTo>
                    <a:pt x="170738" y="204431"/>
                  </a:lnTo>
                  <a:lnTo>
                    <a:pt x="170548" y="205028"/>
                  </a:lnTo>
                  <a:lnTo>
                    <a:pt x="170599" y="206781"/>
                  </a:lnTo>
                  <a:lnTo>
                    <a:pt x="170738" y="207175"/>
                  </a:lnTo>
                  <a:lnTo>
                    <a:pt x="171132" y="207175"/>
                  </a:lnTo>
                  <a:lnTo>
                    <a:pt x="171259" y="206781"/>
                  </a:lnTo>
                  <a:lnTo>
                    <a:pt x="171335" y="205028"/>
                  </a:lnTo>
                  <a:close/>
                </a:path>
                <a:path w="279400" h="336550">
                  <a:moveTo>
                    <a:pt x="172504" y="201688"/>
                  </a:moveTo>
                  <a:lnTo>
                    <a:pt x="172313" y="201498"/>
                  </a:lnTo>
                  <a:lnTo>
                    <a:pt x="171526" y="201498"/>
                  </a:lnTo>
                  <a:lnTo>
                    <a:pt x="171132" y="201688"/>
                  </a:lnTo>
                  <a:lnTo>
                    <a:pt x="171132" y="202679"/>
                  </a:lnTo>
                  <a:lnTo>
                    <a:pt x="171526" y="203060"/>
                  </a:lnTo>
                  <a:lnTo>
                    <a:pt x="172313" y="203060"/>
                  </a:lnTo>
                  <a:lnTo>
                    <a:pt x="172504" y="202679"/>
                  </a:lnTo>
                  <a:lnTo>
                    <a:pt x="172504" y="201688"/>
                  </a:lnTo>
                  <a:close/>
                </a:path>
                <a:path w="279400" h="336550">
                  <a:moveTo>
                    <a:pt x="173088" y="193268"/>
                  </a:moveTo>
                  <a:lnTo>
                    <a:pt x="172961" y="191706"/>
                  </a:lnTo>
                  <a:lnTo>
                    <a:pt x="172694" y="190334"/>
                  </a:lnTo>
                  <a:lnTo>
                    <a:pt x="172313" y="189547"/>
                  </a:lnTo>
                  <a:lnTo>
                    <a:pt x="171716" y="189547"/>
                  </a:lnTo>
                  <a:lnTo>
                    <a:pt x="171526" y="189750"/>
                  </a:lnTo>
                  <a:lnTo>
                    <a:pt x="171437" y="191312"/>
                  </a:lnTo>
                  <a:lnTo>
                    <a:pt x="171716" y="192684"/>
                  </a:lnTo>
                  <a:lnTo>
                    <a:pt x="172313" y="193471"/>
                  </a:lnTo>
                  <a:lnTo>
                    <a:pt x="172504" y="193268"/>
                  </a:lnTo>
                  <a:lnTo>
                    <a:pt x="173088" y="193268"/>
                  </a:lnTo>
                  <a:close/>
                </a:path>
                <a:path w="279400" h="336550">
                  <a:moveTo>
                    <a:pt x="173494" y="139052"/>
                  </a:moveTo>
                  <a:lnTo>
                    <a:pt x="168986" y="133972"/>
                  </a:lnTo>
                  <a:lnTo>
                    <a:pt x="164871" y="130162"/>
                  </a:lnTo>
                  <a:lnTo>
                    <a:pt x="160375" y="123812"/>
                  </a:lnTo>
                  <a:lnTo>
                    <a:pt x="159981" y="126352"/>
                  </a:lnTo>
                  <a:lnTo>
                    <a:pt x="159981" y="128892"/>
                  </a:lnTo>
                  <a:lnTo>
                    <a:pt x="164096" y="132702"/>
                  </a:lnTo>
                  <a:lnTo>
                    <a:pt x="167220" y="135242"/>
                  </a:lnTo>
                  <a:lnTo>
                    <a:pt x="170942" y="139052"/>
                  </a:lnTo>
                  <a:lnTo>
                    <a:pt x="172123" y="140322"/>
                  </a:lnTo>
                  <a:lnTo>
                    <a:pt x="172897" y="140322"/>
                  </a:lnTo>
                  <a:lnTo>
                    <a:pt x="173494" y="139052"/>
                  </a:lnTo>
                  <a:close/>
                </a:path>
                <a:path w="279400" h="336550">
                  <a:moveTo>
                    <a:pt x="174066" y="194843"/>
                  </a:moveTo>
                  <a:lnTo>
                    <a:pt x="171716" y="194259"/>
                  </a:lnTo>
                  <a:lnTo>
                    <a:pt x="171577" y="195821"/>
                  </a:lnTo>
                  <a:lnTo>
                    <a:pt x="171335" y="199732"/>
                  </a:lnTo>
                  <a:lnTo>
                    <a:pt x="171919" y="199732"/>
                  </a:lnTo>
                  <a:lnTo>
                    <a:pt x="174066" y="194843"/>
                  </a:lnTo>
                  <a:close/>
                </a:path>
                <a:path w="279400" h="336550">
                  <a:moveTo>
                    <a:pt x="176428" y="30035"/>
                  </a:moveTo>
                  <a:lnTo>
                    <a:pt x="159054" y="47307"/>
                  </a:lnTo>
                  <a:lnTo>
                    <a:pt x="165188" y="47307"/>
                  </a:lnTo>
                  <a:lnTo>
                    <a:pt x="165823" y="46545"/>
                  </a:lnTo>
                  <a:lnTo>
                    <a:pt x="170014" y="40576"/>
                  </a:lnTo>
                  <a:lnTo>
                    <a:pt x="174269" y="34353"/>
                  </a:lnTo>
                  <a:lnTo>
                    <a:pt x="176428" y="30035"/>
                  </a:lnTo>
                  <a:close/>
                </a:path>
                <a:path w="279400" h="336550">
                  <a:moveTo>
                    <a:pt x="177012" y="23812"/>
                  </a:moveTo>
                  <a:lnTo>
                    <a:pt x="176225" y="23177"/>
                  </a:lnTo>
                  <a:lnTo>
                    <a:pt x="174459" y="22923"/>
                  </a:lnTo>
                  <a:lnTo>
                    <a:pt x="169176" y="24574"/>
                  </a:lnTo>
                  <a:lnTo>
                    <a:pt x="163893" y="28638"/>
                  </a:lnTo>
                  <a:lnTo>
                    <a:pt x="158991" y="36639"/>
                  </a:lnTo>
                  <a:lnTo>
                    <a:pt x="158013" y="37909"/>
                  </a:lnTo>
                  <a:lnTo>
                    <a:pt x="157619" y="37655"/>
                  </a:lnTo>
                  <a:lnTo>
                    <a:pt x="157822" y="36131"/>
                  </a:lnTo>
                  <a:lnTo>
                    <a:pt x="158216" y="34861"/>
                  </a:lnTo>
                  <a:lnTo>
                    <a:pt x="156641" y="34480"/>
                  </a:lnTo>
                  <a:lnTo>
                    <a:pt x="156451" y="36131"/>
                  </a:lnTo>
                  <a:lnTo>
                    <a:pt x="156171" y="37655"/>
                  </a:lnTo>
                  <a:lnTo>
                    <a:pt x="156057" y="38671"/>
                  </a:lnTo>
                  <a:lnTo>
                    <a:pt x="152730" y="38671"/>
                  </a:lnTo>
                  <a:lnTo>
                    <a:pt x="148221" y="48069"/>
                  </a:lnTo>
                  <a:lnTo>
                    <a:pt x="145872" y="54546"/>
                  </a:lnTo>
                  <a:lnTo>
                    <a:pt x="145478" y="57975"/>
                  </a:lnTo>
                  <a:lnTo>
                    <a:pt x="146265" y="58610"/>
                  </a:lnTo>
                  <a:lnTo>
                    <a:pt x="148336" y="56324"/>
                  </a:lnTo>
                  <a:lnTo>
                    <a:pt x="151358" y="53276"/>
                  </a:lnTo>
                  <a:lnTo>
                    <a:pt x="152920" y="51117"/>
                  </a:lnTo>
                  <a:lnTo>
                    <a:pt x="151942" y="49847"/>
                  </a:lnTo>
                  <a:lnTo>
                    <a:pt x="156248" y="44259"/>
                  </a:lnTo>
                  <a:lnTo>
                    <a:pt x="159194" y="43878"/>
                  </a:lnTo>
                  <a:lnTo>
                    <a:pt x="160947" y="42608"/>
                  </a:lnTo>
                  <a:lnTo>
                    <a:pt x="160947" y="39560"/>
                  </a:lnTo>
                  <a:lnTo>
                    <a:pt x="162915" y="38417"/>
                  </a:lnTo>
                  <a:lnTo>
                    <a:pt x="163169" y="37909"/>
                  </a:lnTo>
                  <a:lnTo>
                    <a:pt x="163614" y="37020"/>
                  </a:lnTo>
                  <a:lnTo>
                    <a:pt x="163525" y="36131"/>
                  </a:lnTo>
                  <a:lnTo>
                    <a:pt x="163309" y="35115"/>
                  </a:lnTo>
                  <a:lnTo>
                    <a:pt x="167220" y="30416"/>
                  </a:lnTo>
                  <a:lnTo>
                    <a:pt x="171335" y="27114"/>
                  </a:lnTo>
                  <a:lnTo>
                    <a:pt x="175641" y="25336"/>
                  </a:lnTo>
                  <a:lnTo>
                    <a:pt x="177012" y="23812"/>
                  </a:lnTo>
                  <a:close/>
                </a:path>
                <a:path w="279400" h="336550">
                  <a:moveTo>
                    <a:pt x="178384" y="25717"/>
                  </a:moveTo>
                  <a:lnTo>
                    <a:pt x="174663" y="27241"/>
                  </a:lnTo>
                  <a:lnTo>
                    <a:pt x="171526" y="28638"/>
                  </a:lnTo>
                  <a:lnTo>
                    <a:pt x="168198" y="31051"/>
                  </a:lnTo>
                  <a:lnTo>
                    <a:pt x="163893" y="36258"/>
                  </a:lnTo>
                  <a:lnTo>
                    <a:pt x="165265" y="37655"/>
                  </a:lnTo>
                  <a:lnTo>
                    <a:pt x="170942" y="30416"/>
                  </a:lnTo>
                  <a:lnTo>
                    <a:pt x="173685" y="28638"/>
                  </a:lnTo>
                  <a:lnTo>
                    <a:pt x="178181" y="28638"/>
                  </a:lnTo>
                  <a:lnTo>
                    <a:pt x="178384" y="25717"/>
                  </a:lnTo>
                  <a:close/>
                </a:path>
                <a:path w="279400" h="336550">
                  <a:moveTo>
                    <a:pt x="179362" y="140322"/>
                  </a:moveTo>
                  <a:lnTo>
                    <a:pt x="175310" y="135242"/>
                  </a:lnTo>
                  <a:lnTo>
                    <a:pt x="170942" y="130162"/>
                  </a:lnTo>
                  <a:lnTo>
                    <a:pt x="166420" y="125082"/>
                  </a:lnTo>
                  <a:lnTo>
                    <a:pt x="161937" y="118732"/>
                  </a:lnTo>
                  <a:lnTo>
                    <a:pt x="161544" y="120002"/>
                  </a:lnTo>
                  <a:lnTo>
                    <a:pt x="161353" y="121272"/>
                  </a:lnTo>
                  <a:lnTo>
                    <a:pt x="160756" y="122542"/>
                  </a:lnTo>
                  <a:lnTo>
                    <a:pt x="165849" y="128892"/>
                  </a:lnTo>
                  <a:lnTo>
                    <a:pt x="170751" y="133972"/>
                  </a:lnTo>
                  <a:lnTo>
                    <a:pt x="176034" y="140322"/>
                  </a:lnTo>
                  <a:lnTo>
                    <a:pt x="177596" y="141592"/>
                  </a:lnTo>
                  <a:lnTo>
                    <a:pt x="178777" y="141592"/>
                  </a:lnTo>
                  <a:lnTo>
                    <a:pt x="179362" y="140322"/>
                  </a:lnTo>
                  <a:close/>
                </a:path>
                <a:path w="279400" h="336550">
                  <a:moveTo>
                    <a:pt x="184061" y="15684"/>
                  </a:moveTo>
                  <a:lnTo>
                    <a:pt x="180530" y="15303"/>
                  </a:lnTo>
                  <a:lnTo>
                    <a:pt x="174853" y="14541"/>
                  </a:lnTo>
                  <a:lnTo>
                    <a:pt x="169964" y="16065"/>
                  </a:lnTo>
                  <a:lnTo>
                    <a:pt x="164477" y="19621"/>
                  </a:lnTo>
                  <a:lnTo>
                    <a:pt x="164084" y="20637"/>
                  </a:lnTo>
                  <a:lnTo>
                    <a:pt x="166039" y="19621"/>
                  </a:lnTo>
                  <a:lnTo>
                    <a:pt x="171335" y="17081"/>
                  </a:lnTo>
                  <a:lnTo>
                    <a:pt x="176618" y="16954"/>
                  </a:lnTo>
                  <a:lnTo>
                    <a:pt x="182105" y="17716"/>
                  </a:lnTo>
                  <a:lnTo>
                    <a:pt x="184061" y="17843"/>
                  </a:lnTo>
                  <a:lnTo>
                    <a:pt x="184061" y="16954"/>
                  </a:lnTo>
                  <a:lnTo>
                    <a:pt x="184061" y="15684"/>
                  </a:lnTo>
                  <a:close/>
                </a:path>
                <a:path w="279400" h="336550">
                  <a:moveTo>
                    <a:pt x="184645" y="18478"/>
                  </a:moveTo>
                  <a:lnTo>
                    <a:pt x="182295" y="18224"/>
                  </a:lnTo>
                  <a:lnTo>
                    <a:pt x="170942" y="18097"/>
                  </a:lnTo>
                  <a:lnTo>
                    <a:pt x="164871" y="20764"/>
                  </a:lnTo>
                  <a:lnTo>
                    <a:pt x="161340" y="24955"/>
                  </a:lnTo>
                  <a:lnTo>
                    <a:pt x="160756" y="26479"/>
                  </a:lnTo>
                  <a:lnTo>
                    <a:pt x="160947" y="27114"/>
                  </a:lnTo>
                  <a:lnTo>
                    <a:pt x="161544" y="26479"/>
                  </a:lnTo>
                  <a:lnTo>
                    <a:pt x="166433" y="22034"/>
                  </a:lnTo>
                  <a:lnTo>
                    <a:pt x="169760" y="20764"/>
                  </a:lnTo>
                  <a:lnTo>
                    <a:pt x="172504" y="21399"/>
                  </a:lnTo>
                  <a:lnTo>
                    <a:pt x="172313" y="21780"/>
                  </a:lnTo>
                  <a:lnTo>
                    <a:pt x="167411" y="22161"/>
                  </a:lnTo>
                  <a:lnTo>
                    <a:pt x="162712" y="25971"/>
                  </a:lnTo>
                  <a:lnTo>
                    <a:pt x="158800" y="32956"/>
                  </a:lnTo>
                  <a:lnTo>
                    <a:pt x="158318" y="34099"/>
                  </a:lnTo>
                  <a:lnTo>
                    <a:pt x="158280" y="34480"/>
                  </a:lnTo>
                  <a:lnTo>
                    <a:pt x="158407" y="34734"/>
                  </a:lnTo>
                  <a:lnTo>
                    <a:pt x="159588" y="34099"/>
                  </a:lnTo>
                  <a:lnTo>
                    <a:pt x="162712" y="29273"/>
                  </a:lnTo>
                  <a:lnTo>
                    <a:pt x="166243" y="25717"/>
                  </a:lnTo>
                  <a:lnTo>
                    <a:pt x="170154" y="23558"/>
                  </a:lnTo>
                  <a:lnTo>
                    <a:pt x="172110" y="22415"/>
                  </a:lnTo>
                  <a:lnTo>
                    <a:pt x="174459" y="22161"/>
                  </a:lnTo>
                  <a:lnTo>
                    <a:pt x="176618" y="21653"/>
                  </a:lnTo>
                  <a:lnTo>
                    <a:pt x="178384" y="21272"/>
                  </a:lnTo>
                  <a:lnTo>
                    <a:pt x="179501" y="20764"/>
                  </a:lnTo>
                  <a:lnTo>
                    <a:pt x="180340" y="20383"/>
                  </a:lnTo>
                  <a:lnTo>
                    <a:pt x="182105" y="20637"/>
                  </a:lnTo>
                  <a:lnTo>
                    <a:pt x="184251" y="20764"/>
                  </a:lnTo>
                  <a:lnTo>
                    <a:pt x="184315" y="20383"/>
                  </a:lnTo>
                  <a:lnTo>
                    <a:pt x="184645" y="18478"/>
                  </a:lnTo>
                  <a:close/>
                </a:path>
                <a:path w="279400" h="336550">
                  <a:moveTo>
                    <a:pt x="184658" y="141592"/>
                  </a:moveTo>
                  <a:lnTo>
                    <a:pt x="183870" y="140322"/>
                  </a:lnTo>
                  <a:lnTo>
                    <a:pt x="179171" y="133972"/>
                  </a:lnTo>
                  <a:lnTo>
                    <a:pt x="172707" y="126352"/>
                  </a:lnTo>
                  <a:lnTo>
                    <a:pt x="169379" y="122542"/>
                  </a:lnTo>
                  <a:lnTo>
                    <a:pt x="162915" y="114922"/>
                  </a:lnTo>
                  <a:lnTo>
                    <a:pt x="162521" y="117462"/>
                  </a:lnTo>
                  <a:lnTo>
                    <a:pt x="162128" y="117462"/>
                  </a:lnTo>
                  <a:lnTo>
                    <a:pt x="171869" y="128892"/>
                  </a:lnTo>
                  <a:lnTo>
                    <a:pt x="176784" y="135242"/>
                  </a:lnTo>
                  <a:lnTo>
                    <a:pt x="181914" y="140322"/>
                  </a:lnTo>
                  <a:lnTo>
                    <a:pt x="182892" y="141592"/>
                  </a:lnTo>
                  <a:lnTo>
                    <a:pt x="184658" y="141592"/>
                  </a:lnTo>
                  <a:close/>
                </a:path>
                <a:path w="279400" h="336550">
                  <a:moveTo>
                    <a:pt x="190525" y="142862"/>
                  </a:moveTo>
                  <a:lnTo>
                    <a:pt x="188963" y="141592"/>
                  </a:lnTo>
                  <a:lnTo>
                    <a:pt x="187591" y="139052"/>
                  </a:lnTo>
                  <a:lnTo>
                    <a:pt x="188963" y="140322"/>
                  </a:lnTo>
                  <a:lnTo>
                    <a:pt x="187985" y="139052"/>
                  </a:lnTo>
                  <a:lnTo>
                    <a:pt x="187007" y="137782"/>
                  </a:lnTo>
                  <a:lnTo>
                    <a:pt x="175539" y="123812"/>
                  </a:lnTo>
                  <a:lnTo>
                    <a:pt x="169430" y="116192"/>
                  </a:lnTo>
                  <a:lnTo>
                    <a:pt x="164096" y="109842"/>
                  </a:lnTo>
                  <a:lnTo>
                    <a:pt x="163893" y="111112"/>
                  </a:lnTo>
                  <a:lnTo>
                    <a:pt x="163499" y="112382"/>
                  </a:lnTo>
                  <a:lnTo>
                    <a:pt x="163309" y="113652"/>
                  </a:lnTo>
                  <a:lnTo>
                    <a:pt x="167894" y="118732"/>
                  </a:lnTo>
                  <a:lnTo>
                    <a:pt x="171691" y="123812"/>
                  </a:lnTo>
                  <a:lnTo>
                    <a:pt x="175615" y="128892"/>
                  </a:lnTo>
                  <a:lnTo>
                    <a:pt x="180543" y="133972"/>
                  </a:lnTo>
                  <a:lnTo>
                    <a:pt x="181317" y="135242"/>
                  </a:lnTo>
                  <a:lnTo>
                    <a:pt x="185432" y="139052"/>
                  </a:lnTo>
                  <a:lnTo>
                    <a:pt x="186220" y="140322"/>
                  </a:lnTo>
                  <a:lnTo>
                    <a:pt x="187198" y="142862"/>
                  </a:lnTo>
                  <a:lnTo>
                    <a:pt x="190525" y="142862"/>
                  </a:lnTo>
                  <a:close/>
                </a:path>
                <a:path w="279400" h="336550">
                  <a:moveTo>
                    <a:pt x="193268" y="8699"/>
                  </a:moveTo>
                  <a:lnTo>
                    <a:pt x="189738" y="8318"/>
                  </a:lnTo>
                  <a:lnTo>
                    <a:pt x="179044" y="8445"/>
                  </a:lnTo>
                  <a:lnTo>
                    <a:pt x="171056" y="10477"/>
                  </a:lnTo>
                  <a:lnTo>
                    <a:pt x="155270" y="33591"/>
                  </a:lnTo>
                  <a:lnTo>
                    <a:pt x="155663" y="34480"/>
                  </a:lnTo>
                  <a:lnTo>
                    <a:pt x="157518" y="32194"/>
                  </a:lnTo>
                  <a:lnTo>
                    <a:pt x="159969" y="29019"/>
                  </a:lnTo>
                  <a:lnTo>
                    <a:pt x="158407" y="28511"/>
                  </a:lnTo>
                  <a:lnTo>
                    <a:pt x="158800" y="27241"/>
                  </a:lnTo>
                  <a:lnTo>
                    <a:pt x="160566" y="24574"/>
                  </a:lnTo>
                  <a:lnTo>
                    <a:pt x="160566" y="23558"/>
                  </a:lnTo>
                  <a:lnTo>
                    <a:pt x="161544" y="22923"/>
                  </a:lnTo>
                  <a:lnTo>
                    <a:pt x="162712" y="22415"/>
                  </a:lnTo>
                  <a:lnTo>
                    <a:pt x="163410" y="21399"/>
                  </a:lnTo>
                  <a:lnTo>
                    <a:pt x="163499" y="20764"/>
                  </a:lnTo>
                  <a:lnTo>
                    <a:pt x="162128" y="20764"/>
                  </a:lnTo>
                  <a:lnTo>
                    <a:pt x="166636" y="15303"/>
                  </a:lnTo>
                  <a:lnTo>
                    <a:pt x="172897" y="13906"/>
                  </a:lnTo>
                  <a:lnTo>
                    <a:pt x="179946" y="14160"/>
                  </a:lnTo>
                  <a:lnTo>
                    <a:pt x="183667" y="14541"/>
                  </a:lnTo>
                  <a:lnTo>
                    <a:pt x="186410" y="14922"/>
                  </a:lnTo>
                  <a:lnTo>
                    <a:pt x="187388" y="14541"/>
                  </a:lnTo>
                  <a:lnTo>
                    <a:pt x="188569" y="13779"/>
                  </a:lnTo>
                  <a:lnTo>
                    <a:pt x="188760" y="13144"/>
                  </a:lnTo>
                  <a:lnTo>
                    <a:pt x="187782" y="13144"/>
                  </a:lnTo>
                  <a:lnTo>
                    <a:pt x="181508" y="12255"/>
                  </a:lnTo>
                  <a:lnTo>
                    <a:pt x="175247" y="12636"/>
                  </a:lnTo>
                  <a:lnTo>
                    <a:pt x="169176" y="13906"/>
                  </a:lnTo>
                  <a:lnTo>
                    <a:pt x="173685" y="10985"/>
                  </a:lnTo>
                  <a:lnTo>
                    <a:pt x="180149" y="10858"/>
                  </a:lnTo>
                  <a:lnTo>
                    <a:pt x="193065" y="11366"/>
                  </a:lnTo>
                  <a:lnTo>
                    <a:pt x="193103" y="10858"/>
                  </a:lnTo>
                  <a:lnTo>
                    <a:pt x="193268" y="8699"/>
                  </a:lnTo>
                  <a:close/>
                </a:path>
                <a:path w="279400" h="336550">
                  <a:moveTo>
                    <a:pt x="194246" y="141592"/>
                  </a:moveTo>
                  <a:lnTo>
                    <a:pt x="192290" y="139052"/>
                  </a:lnTo>
                  <a:lnTo>
                    <a:pt x="192481" y="140322"/>
                  </a:lnTo>
                  <a:lnTo>
                    <a:pt x="170180" y="112382"/>
                  </a:lnTo>
                  <a:lnTo>
                    <a:pt x="164871" y="106032"/>
                  </a:lnTo>
                  <a:lnTo>
                    <a:pt x="164477" y="108572"/>
                  </a:lnTo>
                  <a:lnTo>
                    <a:pt x="164287" y="108572"/>
                  </a:lnTo>
                  <a:lnTo>
                    <a:pt x="170002" y="116192"/>
                  </a:lnTo>
                  <a:lnTo>
                    <a:pt x="176149" y="122542"/>
                  </a:lnTo>
                  <a:lnTo>
                    <a:pt x="182486" y="130162"/>
                  </a:lnTo>
                  <a:lnTo>
                    <a:pt x="188760" y="137782"/>
                  </a:lnTo>
                  <a:lnTo>
                    <a:pt x="190525" y="140322"/>
                  </a:lnTo>
                  <a:lnTo>
                    <a:pt x="190334" y="140322"/>
                  </a:lnTo>
                  <a:lnTo>
                    <a:pt x="192087" y="141592"/>
                  </a:lnTo>
                  <a:lnTo>
                    <a:pt x="193459" y="142862"/>
                  </a:lnTo>
                  <a:lnTo>
                    <a:pt x="194246" y="142862"/>
                  </a:lnTo>
                  <a:lnTo>
                    <a:pt x="194246" y="141592"/>
                  </a:lnTo>
                  <a:close/>
                </a:path>
                <a:path w="279400" h="336550">
                  <a:moveTo>
                    <a:pt x="203835" y="8813"/>
                  </a:moveTo>
                  <a:lnTo>
                    <a:pt x="203454" y="7632"/>
                  </a:lnTo>
                  <a:lnTo>
                    <a:pt x="203250" y="6464"/>
                  </a:lnTo>
                  <a:lnTo>
                    <a:pt x="202082" y="5283"/>
                  </a:lnTo>
                  <a:lnTo>
                    <a:pt x="200507" y="6464"/>
                  </a:lnTo>
                  <a:lnTo>
                    <a:pt x="201485" y="7835"/>
                  </a:lnTo>
                  <a:lnTo>
                    <a:pt x="202857" y="9207"/>
                  </a:lnTo>
                  <a:lnTo>
                    <a:pt x="203835" y="8813"/>
                  </a:lnTo>
                  <a:close/>
                </a:path>
                <a:path w="279400" h="336550">
                  <a:moveTo>
                    <a:pt x="211480" y="6273"/>
                  </a:moveTo>
                  <a:lnTo>
                    <a:pt x="209524" y="4902"/>
                  </a:lnTo>
                  <a:lnTo>
                    <a:pt x="209042" y="4508"/>
                  </a:lnTo>
                  <a:lnTo>
                    <a:pt x="207848" y="3530"/>
                  </a:lnTo>
                  <a:lnTo>
                    <a:pt x="206184" y="2159"/>
                  </a:lnTo>
                  <a:lnTo>
                    <a:pt x="204812" y="1955"/>
                  </a:lnTo>
                  <a:lnTo>
                    <a:pt x="200901" y="1371"/>
                  </a:lnTo>
                  <a:lnTo>
                    <a:pt x="194830" y="203"/>
                  </a:lnTo>
                  <a:lnTo>
                    <a:pt x="192481" y="0"/>
                  </a:lnTo>
                  <a:lnTo>
                    <a:pt x="191503" y="977"/>
                  </a:lnTo>
                  <a:lnTo>
                    <a:pt x="195414" y="6070"/>
                  </a:lnTo>
                  <a:lnTo>
                    <a:pt x="195808" y="6654"/>
                  </a:lnTo>
                  <a:lnTo>
                    <a:pt x="196596" y="6654"/>
                  </a:lnTo>
                  <a:lnTo>
                    <a:pt x="196392" y="5880"/>
                  </a:lnTo>
                  <a:lnTo>
                    <a:pt x="195033" y="1955"/>
                  </a:lnTo>
                  <a:lnTo>
                    <a:pt x="197180" y="4305"/>
                  </a:lnTo>
                  <a:lnTo>
                    <a:pt x="199136" y="5092"/>
                  </a:lnTo>
                  <a:lnTo>
                    <a:pt x="200710" y="3530"/>
                  </a:lnTo>
                  <a:lnTo>
                    <a:pt x="203060" y="5486"/>
                  </a:lnTo>
                  <a:lnTo>
                    <a:pt x="204622" y="6273"/>
                  </a:lnTo>
                  <a:lnTo>
                    <a:pt x="204431" y="4508"/>
                  </a:lnTo>
                  <a:lnTo>
                    <a:pt x="208534" y="6654"/>
                  </a:lnTo>
                  <a:lnTo>
                    <a:pt x="209905" y="7632"/>
                  </a:lnTo>
                  <a:lnTo>
                    <a:pt x="211480" y="6273"/>
                  </a:lnTo>
                  <a:close/>
                </a:path>
                <a:path w="279400" h="336550">
                  <a:moveTo>
                    <a:pt x="214414" y="59042"/>
                  </a:moveTo>
                  <a:lnTo>
                    <a:pt x="208153" y="59042"/>
                  </a:lnTo>
                  <a:lnTo>
                    <a:pt x="213829" y="61582"/>
                  </a:lnTo>
                  <a:lnTo>
                    <a:pt x="214414" y="59042"/>
                  </a:lnTo>
                  <a:close/>
                </a:path>
                <a:path w="279400" h="336550">
                  <a:moveTo>
                    <a:pt x="231051" y="201155"/>
                  </a:moveTo>
                  <a:lnTo>
                    <a:pt x="230797" y="201028"/>
                  </a:lnTo>
                  <a:lnTo>
                    <a:pt x="230276" y="201028"/>
                  </a:lnTo>
                  <a:lnTo>
                    <a:pt x="231051" y="201155"/>
                  </a:lnTo>
                  <a:close/>
                </a:path>
                <a:path w="279400" h="336550">
                  <a:moveTo>
                    <a:pt x="233984" y="21729"/>
                  </a:moveTo>
                  <a:lnTo>
                    <a:pt x="229489" y="17424"/>
                  </a:lnTo>
                  <a:lnTo>
                    <a:pt x="229489" y="14097"/>
                  </a:lnTo>
                  <a:lnTo>
                    <a:pt x="228307" y="11163"/>
                  </a:lnTo>
                  <a:lnTo>
                    <a:pt x="226745" y="8229"/>
                  </a:lnTo>
                  <a:lnTo>
                    <a:pt x="229679" y="9588"/>
                  </a:lnTo>
                  <a:lnTo>
                    <a:pt x="228701" y="11163"/>
                  </a:lnTo>
                  <a:lnTo>
                    <a:pt x="229870" y="12928"/>
                  </a:lnTo>
                  <a:lnTo>
                    <a:pt x="232219" y="15862"/>
                  </a:lnTo>
                  <a:lnTo>
                    <a:pt x="233794" y="13906"/>
                  </a:lnTo>
                  <a:lnTo>
                    <a:pt x="232029" y="9791"/>
                  </a:lnTo>
                  <a:lnTo>
                    <a:pt x="229285" y="6654"/>
                  </a:lnTo>
                  <a:lnTo>
                    <a:pt x="223215" y="3327"/>
                  </a:lnTo>
                  <a:lnTo>
                    <a:pt x="219100" y="6261"/>
                  </a:lnTo>
                  <a:lnTo>
                    <a:pt x="213817" y="6464"/>
                  </a:lnTo>
                  <a:lnTo>
                    <a:pt x="212445" y="6654"/>
                  </a:lnTo>
                  <a:lnTo>
                    <a:pt x="211658" y="8229"/>
                  </a:lnTo>
                  <a:lnTo>
                    <a:pt x="213626" y="9398"/>
                  </a:lnTo>
                  <a:lnTo>
                    <a:pt x="211861" y="9791"/>
                  </a:lnTo>
                  <a:lnTo>
                    <a:pt x="213233" y="10375"/>
                  </a:lnTo>
                  <a:lnTo>
                    <a:pt x="213817" y="10769"/>
                  </a:lnTo>
                  <a:lnTo>
                    <a:pt x="215379" y="11747"/>
                  </a:lnTo>
                  <a:lnTo>
                    <a:pt x="216954" y="11353"/>
                  </a:lnTo>
                  <a:lnTo>
                    <a:pt x="218325" y="11163"/>
                  </a:lnTo>
                  <a:lnTo>
                    <a:pt x="220472" y="10960"/>
                  </a:lnTo>
                  <a:lnTo>
                    <a:pt x="222046" y="11163"/>
                  </a:lnTo>
                  <a:lnTo>
                    <a:pt x="222237" y="12534"/>
                  </a:lnTo>
                  <a:lnTo>
                    <a:pt x="222821" y="15074"/>
                  </a:lnTo>
                  <a:lnTo>
                    <a:pt x="222821" y="17030"/>
                  </a:lnTo>
                  <a:lnTo>
                    <a:pt x="223405" y="17424"/>
                  </a:lnTo>
                  <a:lnTo>
                    <a:pt x="224396" y="15862"/>
                  </a:lnTo>
                  <a:lnTo>
                    <a:pt x="224980" y="13906"/>
                  </a:lnTo>
                  <a:lnTo>
                    <a:pt x="224777" y="11747"/>
                  </a:lnTo>
                  <a:lnTo>
                    <a:pt x="223405" y="9791"/>
                  </a:lnTo>
                  <a:lnTo>
                    <a:pt x="222427" y="8610"/>
                  </a:lnTo>
                  <a:lnTo>
                    <a:pt x="219494" y="8420"/>
                  </a:lnTo>
                  <a:lnTo>
                    <a:pt x="215188" y="8610"/>
                  </a:lnTo>
                  <a:lnTo>
                    <a:pt x="217728" y="8420"/>
                  </a:lnTo>
                  <a:lnTo>
                    <a:pt x="220865" y="7442"/>
                  </a:lnTo>
                  <a:lnTo>
                    <a:pt x="224193" y="8610"/>
                  </a:lnTo>
                  <a:lnTo>
                    <a:pt x="224980" y="8813"/>
                  </a:lnTo>
                  <a:lnTo>
                    <a:pt x="225374" y="11353"/>
                  </a:lnTo>
                  <a:lnTo>
                    <a:pt x="225767" y="12725"/>
                  </a:lnTo>
                  <a:lnTo>
                    <a:pt x="226352" y="16052"/>
                  </a:lnTo>
                  <a:lnTo>
                    <a:pt x="225564" y="18796"/>
                  </a:lnTo>
                  <a:lnTo>
                    <a:pt x="227520" y="18796"/>
                  </a:lnTo>
                  <a:lnTo>
                    <a:pt x="227330" y="15862"/>
                  </a:lnTo>
                  <a:lnTo>
                    <a:pt x="226936" y="11950"/>
                  </a:lnTo>
                  <a:lnTo>
                    <a:pt x="228701" y="19977"/>
                  </a:lnTo>
                  <a:lnTo>
                    <a:pt x="229870" y="22720"/>
                  </a:lnTo>
                  <a:lnTo>
                    <a:pt x="233984" y="21729"/>
                  </a:lnTo>
                  <a:close/>
                </a:path>
                <a:path w="279400" h="336550">
                  <a:moveTo>
                    <a:pt x="236728" y="174485"/>
                  </a:moveTo>
                  <a:lnTo>
                    <a:pt x="234848" y="170421"/>
                  </a:lnTo>
                  <a:lnTo>
                    <a:pt x="231838" y="164198"/>
                  </a:lnTo>
                  <a:lnTo>
                    <a:pt x="227926" y="157848"/>
                  </a:lnTo>
                  <a:lnTo>
                    <a:pt x="221462" y="148831"/>
                  </a:lnTo>
                  <a:lnTo>
                    <a:pt x="218909" y="149847"/>
                  </a:lnTo>
                  <a:lnTo>
                    <a:pt x="220256" y="151879"/>
                  </a:lnTo>
                  <a:lnTo>
                    <a:pt x="229489" y="164325"/>
                  </a:lnTo>
                  <a:lnTo>
                    <a:pt x="234975" y="175501"/>
                  </a:lnTo>
                  <a:lnTo>
                    <a:pt x="236728" y="174485"/>
                  </a:lnTo>
                  <a:close/>
                </a:path>
                <a:path w="279400" h="336550">
                  <a:moveTo>
                    <a:pt x="237324" y="170040"/>
                  </a:moveTo>
                  <a:lnTo>
                    <a:pt x="234188" y="162547"/>
                  </a:lnTo>
                  <a:lnTo>
                    <a:pt x="231101" y="157848"/>
                  </a:lnTo>
                  <a:lnTo>
                    <a:pt x="228028" y="152641"/>
                  </a:lnTo>
                  <a:lnTo>
                    <a:pt x="226555" y="150482"/>
                  </a:lnTo>
                  <a:lnTo>
                    <a:pt x="224586" y="151371"/>
                  </a:lnTo>
                  <a:lnTo>
                    <a:pt x="232422" y="162801"/>
                  </a:lnTo>
                  <a:lnTo>
                    <a:pt x="235953" y="170675"/>
                  </a:lnTo>
                  <a:lnTo>
                    <a:pt x="237324" y="170040"/>
                  </a:lnTo>
                  <a:close/>
                </a:path>
                <a:path w="279400" h="336550">
                  <a:moveTo>
                    <a:pt x="251625" y="73012"/>
                  </a:moveTo>
                  <a:lnTo>
                    <a:pt x="246926" y="69202"/>
                  </a:lnTo>
                  <a:lnTo>
                    <a:pt x="244767" y="66662"/>
                  </a:lnTo>
                  <a:lnTo>
                    <a:pt x="243395" y="69202"/>
                  </a:lnTo>
                  <a:lnTo>
                    <a:pt x="246329" y="71742"/>
                  </a:lnTo>
                  <a:lnTo>
                    <a:pt x="248881" y="74282"/>
                  </a:lnTo>
                  <a:lnTo>
                    <a:pt x="251625" y="73012"/>
                  </a:lnTo>
                  <a:close/>
                </a:path>
                <a:path w="279400" h="336550">
                  <a:moveTo>
                    <a:pt x="260629" y="57772"/>
                  </a:moveTo>
                  <a:lnTo>
                    <a:pt x="258673" y="56502"/>
                  </a:lnTo>
                  <a:lnTo>
                    <a:pt x="257098" y="56502"/>
                  </a:lnTo>
                  <a:lnTo>
                    <a:pt x="255727" y="53962"/>
                  </a:lnTo>
                  <a:lnTo>
                    <a:pt x="252603" y="55232"/>
                  </a:lnTo>
                  <a:lnTo>
                    <a:pt x="251815" y="52692"/>
                  </a:lnTo>
                  <a:lnTo>
                    <a:pt x="249656" y="52692"/>
                  </a:lnTo>
                  <a:lnTo>
                    <a:pt x="249466" y="51422"/>
                  </a:lnTo>
                  <a:lnTo>
                    <a:pt x="245351" y="51422"/>
                  </a:lnTo>
                  <a:lnTo>
                    <a:pt x="248285" y="50152"/>
                  </a:lnTo>
                  <a:lnTo>
                    <a:pt x="248488" y="50152"/>
                  </a:lnTo>
                  <a:lnTo>
                    <a:pt x="248094" y="48882"/>
                  </a:lnTo>
                  <a:lnTo>
                    <a:pt x="244576" y="48882"/>
                  </a:lnTo>
                  <a:lnTo>
                    <a:pt x="247116" y="47612"/>
                  </a:lnTo>
                  <a:lnTo>
                    <a:pt x="247307" y="47612"/>
                  </a:lnTo>
                  <a:lnTo>
                    <a:pt x="246926" y="46342"/>
                  </a:lnTo>
                  <a:lnTo>
                    <a:pt x="245745" y="46342"/>
                  </a:lnTo>
                  <a:lnTo>
                    <a:pt x="240855" y="45072"/>
                  </a:lnTo>
                  <a:lnTo>
                    <a:pt x="244767" y="45072"/>
                  </a:lnTo>
                  <a:lnTo>
                    <a:pt x="245554" y="43802"/>
                  </a:lnTo>
                  <a:lnTo>
                    <a:pt x="244767" y="42532"/>
                  </a:lnTo>
                  <a:lnTo>
                    <a:pt x="242811" y="42532"/>
                  </a:lnTo>
                  <a:lnTo>
                    <a:pt x="238112" y="41262"/>
                  </a:lnTo>
                  <a:lnTo>
                    <a:pt x="240855" y="41262"/>
                  </a:lnTo>
                  <a:lnTo>
                    <a:pt x="241439" y="39992"/>
                  </a:lnTo>
                  <a:lnTo>
                    <a:pt x="240461" y="38722"/>
                  </a:lnTo>
                  <a:lnTo>
                    <a:pt x="236740" y="38722"/>
                  </a:lnTo>
                  <a:lnTo>
                    <a:pt x="241833" y="37452"/>
                  </a:lnTo>
                  <a:lnTo>
                    <a:pt x="241236" y="37452"/>
                  </a:lnTo>
                  <a:lnTo>
                    <a:pt x="237909" y="34912"/>
                  </a:lnTo>
                  <a:lnTo>
                    <a:pt x="237134" y="33642"/>
                  </a:lnTo>
                  <a:lnTo>
                    <a:pt x="236347" y="33642"/>
                  </a:lnTo>
                  <a:lnTo>
                    <a:pt x="235559" y="34912"/>
                  </a:lnTo>
                  <a:lnTo>
                    <a:pt x="234784" y="37452"/>
                  </a:lnTo>
                  <a:lnTo>
                    <a:pt x="233603" y="37452"/>
                  </a:lnTo>
                  <a:lnTo>
                    <a:pt x="233603" y="51422"/>
                  </a:lnTo>
                  <a:lnTo>
                    <a:pt x="233413" y="51422"/>
                  </a:lnTo>
                  <a:lnTo>
                    <a:pt x="231838" y="50152"/>
                  </a:lnTo>
                  <a:lnTo>
                    <a:pt x="231444" y="48882"/>
                  </a:lnTo>
                  <a:lnTo>
                    <a:pt x="231444" y="47612"/>
                  </a:lnTo>
                  <a:lnTo>
                    <a:pt x="231254" y="46342"/>
                  </a:lnTo>
                  <a:lnTo>
                    <a:pt x="230670" y="43802"/>
                  </a:lnTo>
                  <a:lnTo>
                    <a:pt x="230670" y="50152"/>
                  </a:lnTo>
                  <a:lnTo>
                    <a:pt x="230466" y="50152"/>
                  </a:lnTo>
                  <a:lnTo>
                    <a:pt x="228904" y="47612"/>
                  </a:lnTo>
                  <a:lnTo>
                    <a:pt x="228511" y="46342"/>
                  </a:lnTo>
                  <a:lnTo>
                    <a:pt x="228511" y="43802"/>
                  </a:lnTo>
                  <a:lnTo>
                    <a:pt x="227926" y="41262"/>
                  </a:lnTo>
                  <a:lnTo>
                    <a:pt x="227926" y="48882"/>
                  </a:lnTo>
                  <a:lnTo>
                    <a:pt x="227533" y="48882"/>
                  </a:lnTo>
                  <a:lnTo>
                    <a:pt x="226758" y="47612"/>
                  </a:lnTo>
                  <a:lnTo>
                    <a:pt x="225767" y="46342"/>
                  </a:lnTo>
                  <a:lnTo>
                    <a:pt x="225577" y="45072"/>
                  </a:lnTo>
                  <a:lnTo>
                    <a:pt x="225577" y="41262"/>
                  </a:lnTo>
                  <a:lnTo>
                    <a:pt x="224993" y="38722"/>
                  </a:lnTo>
                  <a:lnTo>
                    <a:pt x="224993" y="47612"/>
                  </a:lnTo>
                  <a:lnTo>
                    <a:pt x="224599" y="46342"/>
                  </a:lnTo>
                  <a:lnTo>
                    <a:pt x="223621" y="45072"/>
                  </a:lnTo>
                  <a:lnTo>
                    <a:pt x="222834" y="43802"/>
                  </a:lnTo>
                  <a:lnTo>
                    <a:pt x="222440" y="42532"/>
                  </a:lnTo>
                  <a:lnTo>
                    <a:pt x="222542" y="41262"/>
                  </a:lnTo>
                  <a:lnTo>
                    <a:pt x="222643" y="38722"/>
                  </a:lnTo>
                  <a:lnTo>
                    <a:pt x="222250" y="34912"/>
                  </a:lnTo>
                  <a:lnTo>
                    <a:pt x="222643" y="34912"/>
                  </a:lnTo>
                  <a:lnTo>
                    <a:pt x="223037" y="36182"/>
                  </a:lnTo>
                  <a:lnTo>
                    <a:pt x="223418" y="36182"/>
                  </a:lnTo>
                  <a:lnTo>
                    <a:pt x="223418" y="39992"/>
                  </a:lnTo>
                  <a:lnTo>
                    <a:pt x="224205" y="42532"/>
                  </a:lnTo>
                  <a:lnTo>
                    <a:pt x="224993" y="47612"/>
                  </a:lnTo>
                  <a:lnTo>
                    <a:pt x="224993" y="38722"/>
                  </a:lnTo>
                  <a:lnTo>
                    <a:pt x="226161" y="38722"/>
                  </a:lnTo>
                  <a:lnTo>
                    <a:pt x="226161" y="42532"/>
                  </a:lnTo>
                  <a:lnTo>
                    <a:pt x="227139" y="45072"/>
                  </a:lnTo>
                  <a:lnTo>
                    <a:pt x="227736" y="47612"/>
                  </a:lnTo>
                  <a:lnTo>
                    <a:pt x="227926" y="48882"/>
                  </a:lnTo>
                  <a:lnTo>
                    <a:pt x="227926" y="41262"/>
                  </a:lnTo>
                  <a:lnTo>
                    <a:pt x="228320" y="41262"/>
                  </a:lnTo>
                  <a:lnTo>
                    <a:pt x="228904" y="42532"/>
                  </a:lnTo>
                  <a:lnTo>
                    <a:pt x="229108" y="42532"/>
                  </a:lnTo>
                  <a:lnTo>
                    <a:pt x="229108" y="45072"/>
                  </a:lnTo>
                  <a:lnTo>
                    <a:pt x="230670" y="50152"/>
                  </a:lnTo>
                  <a:lnTo>
                    <a:pt x="230670" y="43802"/>
                  </a:lnTo>
                  <a:lnTo>
                    <a:pt x="231063" y="43802"/>
                  </a:lnTo>
                  <a:lnTo>
                    <a:pt x="231444" y="45072"/>
                  </a:lnTo>
                  <a:lnTo>
                    <a:pt x="231838" y="45072"/>
                  </a:lnTo>
                  <a:lnTo>
                    <a:pt x="232041" y="47612"/>
                  </a:lnTo>
                  <a:lnTo>
                    <a:pt x="232816" y="48882"/>
                  </a:lnTo>
                  <a:lnTo>
                    <a:pt x="233603" y="51422"/>
                  </a:lnTo>
                  <a:lnTo>
                    <a:pt x="233603" y="37452"/>
                  </a:lnTo>
                  <a:lnTo>
                    <a:pt x="232625" y="37452"/>
                  </a:lnTo>
                  <a:lnTo>
                    <a:pt x="230797" y="34912"/>
                  </a:lnTo>
                  <a:lnTo>
                    <a:pt x="229882" y="33642"/>
                  </a:lnTo>
                  <a:lnTo>
                    <a:pt x="231648" y="33642"/>
                  </a:lnTo>
                  <a:lnTo>
                    <a:pt x="232041" y="32372"/>
                  </a:lnTo>
                  <a:lnTo>
                    <a:pt x="225577" y="32372"/>
                  </a:lnTo>
                  <a:lnTo>
                    <a:pt x="227736" y="29832"/>
                  </a:lnTo>
                  <a:lnTo>
                    <a:pt x="232435" y="31102"/>
                  </a:lnTo>
                  <a:lnTo>
                    <a:pt x="232816" y="28562"/>
                  </a:lnTo>
                  <a:lnTo>
                    <a:pt x="233019" y="27292"/>
                  </a:lnTo>
                  <a:lnTo>
                    <a:pt x="234188" y="27292"/>
                  </a:lnTo>
                  <a:lnTo>
                    <a:pt x="234391" y="26022"/>
                  </a:lnTo>
                  <a:lnTo>
                    <a:pt x="232435" y="24930"/>
                  </a:lnTo>
                  <a:lnTo>
                    <a:pt x="232435" y="27292"/>
                  </a:lnTo>
                  <a:lnTo>
                    <a:pt x="229882" y="27292"/>
                  </a:lnTo>
                  <a:lnTo>
                    <a:pt x="229108" y="26022"/>
                  </a:lnTo>
                  <a:lnTo>
                    <a:pt x="232435" y="27292"/>
                  </a:lnTo>
                  <a:lnTo>
                    <a:pt x="232435" y="24930"/>
                  </a:lnTo>
                  <a:lnTo>
                    <a:pt x="229882" y="23482"/>
                  </a:lnTo>
                  <a:lnTo>
                    <a:pt x="222643" y="23482"/>
                  </a:lnTo>
                  <a:lnTo>
                    <a:pt x="223621" y="22212"/>
                  </a:lnTo>
                  <a:lnTo>
                    <a:pt x="224015" y="20942"/>
                  </a:lnTo>
                  <a:lnTo>
                    <a:pt x="224205" y="20942"/>
                  </a:lnTo>
                  <a:lnTo>
                    <a:pt x="222834" y="19672"/>
                  </a:lnTo>
                  <a:lnTo>
                    <a:pt x="221856" y="19672"/>
                  </a:lnTo>
                  <a:lnTo>
                    <a:pt x="221856" y="45072"/>
                  </a:lnTo>
                  <a:lnTo>
                    <a:pt x="221462" y="45072"/>
                  </a:lnTo>
                  <a:lnTo>
                    <a:pt x="219900" y="41262"/>
                  </a:lnTo>
                  <a:lnTo>
                    <a:pt x="219506" y="39992"/>
                  </a:lnTo>
                  <a:lnTo>
                    <a:pt x="219900" y="36182"/>
                  </a:lnTo>
                  <a:lnTo>
                    <a:pt x="219506" y="32372"/>
                  </a:lnTo>
                  <a:lnTo>
                    <a:pt x="220294" y="32372"/>
                  </a:lnTo>
                  <a:lnTo>
                    <a:pt x="220687" y="33642"/>
                  </a:lnTo>
                  <a:lnTo>
                    <a:pt x="220586" y="36182"/>
                  </a:lnTo>
                  <a:lnTo>
                    <a:pt x="220484" y="37452"/>
                  </a:lnTo>
                  <a:lnTo>
                    <a:pt x="221272" y="41262"/>
                  </a:lnTo>
                  <a:lnTo>
                    <a:pt x="221856" y="45072"/>
                  </a:lnTo>
                  <a:lnTo>
                    <a:pt x="221856" y="19672"/>
                  </a:lnTo>
                  <a:lnTo>
                    <a:pt x="218922" y="19672"/>
                  </a:lnTo>
                  <a:lnTo>
                    <a:pt x="218922" y="43802"/>
                  </a:lnTo>
                  <a:lnTo>
                    <a:pt x="218528" y="43802"/>
                  </a:lnTo>
                  <a:lnTo>
                    <a:pt x="217741" y="41262"/>
                  </a:lnTo>
                  <a:lnTo>
                    <a:pt x="216763" y="39992"/>
                  </a:lnTo>
                  <a:lnTo>
                    <a:pt x="216573" y="37452"/>
                  </a:lnTo>
                  <a:lnTo>
                    <a:pt x="216966" y="33642"/>
                  </a:lnTo>
                  <a:lnTo>
                    <a:pt x="216662" y="29832"/>
                  </a:lnTo>
                  <a:lnTo>
                    <a:pt x="216573" y="28562"/>
                  </a:lnTo>
                  <a:lnTo>
                    <a:pt x="216966" y="29832"/>
                  </a:lnTo>
                  <a:lnTo>
                    <a:pt x="217944" y="29832"/>
                  </a:lnTo>
                  <a:lnTo>
                    <a:pt x="217551" y="34912"/>
                  </a:lnTo>
                  <a:lnTo>
                    <a:pt x="218338" y="38722"/>
                  </a:lnTo>
                  <a:lnTo>
                    <a:pt x="218922" y="43802"/>
                  </a:lnTo>
                  <a:lnTo>
                    <a:pt x="218922" y="19672"/>
                  </a:lnTo>
                  <a:lnTo>
                    <a:pt x="218719" y="19672"/>
                  </a:lnTo>
                  <a:lnTo>
                    <a:pt x="219900" y="18402"/>
                  </a:lnTo>
                  <a:lnTo>
                    <a:pt x="220878" y="18402"/>
                  </a:lnTo>
                  <a:lnTo>
                    <a:pt x="217741" y="15862"/>
                  </a:lnTo>
                  <a:lnTo>
                    <a:pt x="220878" y="15862"/>
                  </a:lnTo>
                  <a:lnTo>
                    <a:pt x="219900" y="14592"/>
                  </a:lnTo>
                  <a:lnTo>
                    <a:pt x="217157" y="13322"/>
                  </a:lnTo>
                  <a:lnTo>
                    <a:pt x="215785" y="13322"/>
                  </a:lnTo>
                  <a:lnTo>
                    <a:pt x="215785" y="41262"/>
                  </a:lnTo>
                  <a:lnTo>
                    <a:pt x="215392" y="41262"/>
                  </a:lnTo>
                  <a:lnTo>
                    <a:pt x="214807" y="39992"/>
                  </a:lnTo>
                  <a:lnTo>
                    <a:pt x="214414" y="38722"/>
                  </a:lnTo>
                  <a:lnTo>
                    <a:pt x="214020" y="37452"/>
                  </a:lnTo>
                  <a:lnTo>
                    <a:pt x="213829" y="36182"/>
                  </a:lnTo>
                  <a:lnTo>
                    <a:pt x="214223" y="32372"/>
                  </a:lnTo>
                  <a:lnTo>
                    <a:pt x="214223" y="29832"/>
                  </a:lnTo>
                  <a:lnTo>
                    <a:pt x="215201" y="29832"/>
                  </a:lnTo>
                  <a:lnTo>
                    <a:pt x="214807" y="34912"/>
                  </a:lnTo>
                  <a:lnTo>
                    <a:pt x="215392" y="37452"/>
                  </a:lnTo>
                  <a:lnTo>
                    <a:pt x="215785" y="41262"/>
                  </a:lnTo>
                  <a:lnTo>
                    <a:pt x="215785" y="13322"/>
                  </a:lnTo>
                  <a:lnTo>
                    <a:pt x="212458" y="13322"/>
                  </a:lnTo>
                  <a:lnTo>
                    <a:pt x="213042" y="15862"/>
                  </a:lnTo>
                  <a:lnTo>
                    <a:pt x="213436" y="18402"/>
                  </a:lnTo>
                  <a:lnTo>
                    <a:pt x="212852" y="19354"/>
                  </a:lnTo>
                  <a:lnTo>
                    <a:pt x="212852" y="29832"/>
                  </a:lnTo>
                  <a:lnTo>
                    <a:pt x="212267" y="33642"/>
                  </a:lnTo>
                  <a:lnTo>
                    <a:pt x="212648" y="36182"/>
                  </a:lnTo>
                  <a:lnTo>
                    <a:pt x="212852" y="38722"/>
                  </a:lnTo>
                  <a:lnTo>
                    <a:pt x="212648" y="38722"/>
                  </a:lnTo>
                  <a:lnTo>
                    <a:pt x="211480" y="36182"/>
                  </a:lnTo>
                  <a:lnTo>
                    <a:pt x="211480" y="34912"/>
                  </a:lnTo>
                  <a:lnTo>
                    <a:pt x="211874" y="32372"/>
                  </a:lnTo>
                  <a:lnTo>
                    <a:pt x="211874" y="31102"/>
                  </a:lnTo>
                  <a:lnTo>
                    <a:pt x="211874" y="29832"/>
                  </a:lnTo>
                  <a:lnTo>
                    <a:pt x="212852" y="29832"/>
                  </a:lnTo>
                  <a:lnTo>
                    <a:pt x="212852" y="19354"/>
                  </a:lnTo>
                  <a:lnTo>
                    <a:pt x="212648" y="19672"/>
                  </a:lnTo>
                  <a:lnTo>
                    <a:pt x="211874" y="18402"/>
                  </a:lnTo>
                  <a:lnTo>
                    <a:pt x="211277" y="17132"/>
                  </a:lnTo>
                  <a:lnTo>
                    <a:pt x="210896" y="14592"/>
                  </a:lnTo>
                  <a:lnTo>
                    <a:pt x="210502" y="14592"/>
                  </a:lnTo>
                  <a:lnTo>
                    <a:pt x="210400" y="15862"/>
                  </a:lnTo>
                  <a:lnTo>
                    <a:pt x="210299" y="20942"/>
                  </a:lnTo>
                  <a:lnTo>
                    <a:pt x="212064" y="23482"/>
                  </a:lnTo>
                  <a:lnTo>
                    <a:pt x="210108" y="22212"/>
                  </a:lnTo>
                  <a:lnTo>
                    <a:pt x="209651" y="20942"/>
                  </a:lnTo>
                  <a:lnTo>
                    <a:pt x="208737" y="18402"/>
                  </a:lnTo>
                  <a:lnTo>
                    <a:pt x="208737" y="14592"/>
                  </a:lnTo>
                  <a:lnTo>
                    <a:pt x="206578" y="13322"/>
                  </a:lnTo>
                  <a:lnTo>
                    <a:pt x="206679" y="17132"/>
                  </a:lnTo>
                  <a:lnTo>
                    <a:pt x="206781" y="18402"/>
                  </a:lnTo>
                  <a:lnTo>
                    <a:pt x="208153" y="20942"/>
                  </a:lnTo>
                  <a:lnTo>
                    <a:pt x="206387" y="20942"/>
                  </a:lnTo>
                  <a:lnTo>
                    <a:pt x="205016" y="17132"/>
                  </a:lnTo>
                  <a:lnTo>
                    <a:pt x="204825" y="13322"/>
                  </a:lnTo>
                  <a:lnTo>
                    <a:pt x="203250" y="12052"/>
                  </a:lnTo>
                  <a:lnTo>
                    <a:pt x="203352" y="17132"/>
                  </a:lnTo>
                  <a:lnTo>
                    <a:pt x="203454" y="18402"/>
                  </a:lnTo>
                  <a:lnTo>
                    <a:pt x="204431" y="22212"/>
                  </a:lnTo>
                  <a:lnTo>
                    <a:pt x="204038" y="23482"/>
                  </a:lnTo>
                  <a:lnTo>
                    <a:pt x="204038" y="141592"/>
                  </a:lnTo>
                  <a:lnTo>
                    <a:pt x="203060" y="141592"/>
                  </a:lnTo>
                  <a:lnTo>
                    <a:pt x="203060" y="140322"/>
                  </a:lnTo>
                  <a:lnTo>
                    <a:pt x="200710" y="136512"/>
                  </a:lnTo>
                  <a:lnTo>
                    <a:pt x="198361" y="131432"/>
                  </a:lnTo>
                  <a:lnTo>
                    <a:pt x="196405" y="130162"/>
                  </a:lnTo>
                  <a:lnTo>
                    <a:pt x="194449" y="128892"/>
                  </a:lnTo>
                  <a:lnTo>
                    <a:pt x="194246" y="127622"/>
                  </a:lnTo>
                  <a:lnTo>
                    <a:pt x="200507" y="131432"/>
                  </a:lnTo>
                  <a:lnTo>
                    <a:pt x="203644" y="136512"/>
                  </a:lnTo>
                  <a:lnTo>
                    <a:pt x="204038" y="141592"/>
                  </a:lnTo>
                  <a:lnTo>
                    <a:pt x="204038" y="23482"/>
                  </a:lnTo>
                  <a:lnTo>
                    <a:pt x="202666" y="20815"/>
                  </a:lnTo>
                  <a:lnTo>
                    <a:pt x="202666" y="24752"/>
                  </a:lnTo>
                  <a:lnTo>
                    <a:pt x="202476" y="26022"/>
                  </a:lnTo>
                  <a:lnTo>
                    <a:pt x="202272" y="25781"/>
                  </a:lnTo>
                  <a:lnTo>
                    <a:pt x="202272" y="118732"/>
                  </a:lnTo>
                  <a:lnTo>
                    <a:pt x="202272" y="121272"/>
                  </a:lnTo>
                  <a:lnTo>
                    <a:pt x="201879" y="120002"/>
                  </a:lnTo>
                  <a:lnTo>
                    <a:pt x="201498" y="120002"/>
                  </a:lnTo>
                  <a:lnTo>
                    <a:pt x="201002" y="118732"/>
                  </a:lnTo>
                  <a:lnTo>
                    <a:pt x="200507" y="117462"/>
                  </a:lnTo>
                  <a:lnTo>
                    <a:pt x="199339" y="116192"/>
                  </a:lnTo>
                  <a:lnTo>
                    <a:pt x="197777" y="114922"/>
                  </a:lnTo>
                  <a:lnTo>
                    <a:pt x="197573" y="113652"/>
                  </a:lnTo>
                  <a:lnTo>
                    <a:pt x="200317" y="116192"/>
                  </a:lnTo>
                  <a:lnTo>
                    <a:pt x="202272" y="118732"/>
                  </a:lnTo>
                  <a:lnTo>
                    <a:pt x="202272" y="25781"/>
                  </a:lnTo>
                  <a:lnTo>
                    <a:pt x="199339" y="22212"/>
                  </a:lnTo>
                  <a:lnTo>
                    <a:pt x="198361" y="17132"/>
                  </a:lnTo>
                  <a:lnTo>
                    <a:pt x="199339" y="13322"/>
                  </a:lnTo>
                  <a:lnTo>
                    <a:pt x="199923" y="13322"/>
                  </a:lnTo>
                  <a:lnTo>
                    <a:pt x="200126" y="15862"/>
                  </a:lnTo>
                  <a:lnTo>
                    <a:pt x="200710" y="19672"/>
                  </a:lnTo>
                  <a:lnTo>
                    <a:pt x="201498" y="22212"/>
                  </a:lnTo>
                  <a:lnTo>
                    <a:pt x="202666" y="24752"/>
                  </a:lnTo>
                  <a:lnTo>
                    <a:pt x="202666" y="20815"/>
                  </a:lnTo>
                  <a:lnTo>
                    <a:pt x="202082" y="19672"/>
                  </a:lnTo>
                  <a:lnTo>
                    <a:pt x="201498" y="15862"/>
                  </a:lnTo>
                  <a:lnTo>
                    <a:pt x="201879" y="13322"/>
                  </a:lnTo>
                  <a:lnTo>
                    <a:pt x="202082" y="12052"/>
                  </a:lnTo>
                  <a:lnTo>
                    <a:pt x="201688" y="12052"/>
                  </a:lnTo>
                  <a:lnTo>
                    <a:pt x="197383" y="13881"/>
                  </a:lnTo>
                  <a:lnTo>
                    <a:pt x="197383" y="29832"/>
                  </a:lnTo>
                  <a:lnTo>
                    <a:pt x="197383" y="31102"/>
                  </a:lnTo>
                  <a:lnTo>
                    <a:pt x="196723" y="30429"/>
                  </a:lnTo>
                  <a:lnTo>
                    <a:pt x="196723" y="119062"/>
                  </a:lnTo>
                  <a:lnTo>
                    <a:pt x="196202" y="118732"/>
                  </a:lnTo>
                  <a:lnTo>
                    <a:pt x="196405" y="118732"/>
                  </a:lnTo>
                  <a:lnTo>
                    <a:pt x="196723" y="119062"/>
                  </a:lnTo>
                  <a:lnTo>
                    <a:pt x="196723" y="30429"/>
                  </a:lnTo>
                  <a:lnTo>
                    <a:pt x="193662" y="27292"/>
                  </a:lnTo>
                  <a:lnTo>
                    <a:pt x="191706" y="23482"/>
                  </a:lnTo>
                  <a:lnTo>
                    <a:pt x="191706" y="51422"/>
                  </a:lnTo>
                  <a:lnTo>
                    <a:pt x="191109" y="50977"/>
                  </a:lnTo>
                  <a:lnTo>
                    <a:pt x="191109" y="57772"/>
                  </a:lnTo>
                  <a:lnTo>
                    <a:pt x="190525" y="57289"/>
                  </a:lnTo>
                  <a:lnTo>
                    <a:pt x="190525" y="62852"/>
                  </a:lnTo>
                  <a:lnTo>
                    <a:pt x="190525" y="86982"/>
                  </a:lnTo>
                  <a:lnTo>
                    <a:pt x="182880" y="79362"/>
                  </a:lnTo>
                  <a:lnTo>
                    <a:pt x="176644" y="71742"/>
                  </a:lnTo>
                  <a:lnTo>
                    <a:pt x="172212" y="62852"/>
                  </a:lnTo>
                  <a:lnTo>
                    <a:pt x="169964" y="55232"/>
                  </a:lnTo>
                  <a:lnTo>
                    <a:pt x="171526" y="57772"/>
                  </a:lnTo>
                  <a:lnTo>
                    <a:pt x="172313" y="61582"/>
                  </a:lnTo>
                  <a:lnTo>
                    <a:pt x="176428" y="69202"/>
                  </a:lnTo>
                  <a:lnTo>
                    <a:pt x="180733" y="75552"/>
                  </a:lnTo>
                  <a:lnTo>
                    <a:pt x="189738" y="84442"/>
                  </a:lnTo>
                  <a:lnTo>
                    <a:pt x="190525" y="86982"/>
                  </a:lnTo>
                  <a:lnTo>
                    <a:pt x="190525" y="62852"/>
                  </a:lnTo>
                  <a:lnTo>
                    <a:pt x="190131" y="62496"/>
                  </a:lnTo>
                  <a:lnTo>
                    <a:pt x="190131" y="69202"/>
                  </a:lnTo>
                  <a:lnTo>
                    <a:pt x="189941" y="69011"/>
                  </a:lnTo>
                  <a:lnTo>
                    <a:pt x="189941" y="74282"/>
                  </a:lnTo>
                  <a:lnTo>
                    <a:pt x="189941" y="80632"/>
                  </a:lnTo>
                  <a:lnTo>
                    <a:pt x="182791" y="73012"/>
                  </a:lnTo>
                  <a:lnTo>
                    <a:pt x="177126" y="66662"/>
                  </a:lnTo>
                  <a:lnTo>
                    <a:pt x="173266" y="59042"/>
                  </a:lnTo>
                  <a:lnTo>
                    <a:pt x="172389" y="55232"/>
                  </a:lnTo>
                  <a:lnTo>
                    <a:pt x="171526" y="51422"/>
                  </a:lnTo>
                  <a:lnTo>
                    <a:pt x="172897" y="52692"/>
                  </a:lnTo>
                  <a:lnTo>
                    <a:pt x="173494" y="57772"/>
                  </a:lnTo>
                  <a:lnTo>
                    <a:pt x="177406" y="64122"/>
                  </a:lnTo>
                  <a:lnTo>
                    <a:pt x="181521" y="70472"/>
                  </a:lnTo>
                  <a:lnTo>
                    <a:pt x="189153" y="78092"/>
                  </a:lnTo>
                  <a:lnTo>
                    <a:pt x="189941" y="80632"/>
                  </a:lnTo>
                  <a:lnTo>
                    <a:pt x="189941" y="74282"/>
                  </a:lnTo>
                  <a:lnTo>
                    <a:pt x="183337" y="67932"/>
                  </a:lnTo>
                  <a:lnTo>
                    <a:pt x="178104" y="61582"/>
                  </a:lnTo>
                  <a:lnTo>
                    <a:pt x="174536" y="53962"/>
                  </a:lnTo>
                  <a:lnTo>
                    <a:pt x="173875" y="51422"/>
                  </a:lnTo>
                  <a:lnTo>
                    <a:pt x="172897" y="47612"/>
                  </a:lnTo>
                  <a:lnTo>
                    <a:pt x="174269" y="48882"/>
                  </a:lnTo>
                  <a:lnTo>
                    <a:pt x="175056" y="52692"/>
                  </a:lnTo>
                  <a:lnTo>
                    <a:pt x="178587" y="59042"/>
                  </a:lnTo>
                  <a:lnTo>
                    <a:pt x="182308" y="65392"/>
                  </a:lnTo>
                  <a:lnTo>
                    <a:pt x="189357" y="71742"/>
                  </a:lnTo>
                  <a:lnTo>
                    <a:pt x="189941" y="74282"/>
                  </a:lnTo>
                  <a:lnTo>
                    <a:pt x="189941" y="69011"/>
                  </a:lnTo>
                  <a:lnTo>
                    <a:pt x="184073" y="62852"/>
                  </a:lnTo>
                  <a:lnTo>
                    <a:pt x="179285" y="56502"/>
                  </a:lnTo>
                  <a:lnTo>
                    <a:pt x="175996" y="50152"/>
                  </a:lnTo>
                  <a:lnTo>
                    <a:pt x="175387" y="47612"/>
                  </a:lnTo>
                  <a:lnTo>
                    <a:pt x="174472" y="43802"/>
                  </a:lnTo>
                  <a:lnTo>
                    <a:pt x="175844" y="45072"/>
                  </a:lnTo>
                  <a:lnTo>
                    <a:pt x="176618" y="48882"/>
                  </a:lnTo>
                  <a:lnTo>
                    <a:pt x="179755" y="55232"/>
                  </a:lnTo>
                  <a:lnTo>
                    <a:pt x="183286" y="60312"/>
                  </a:lnTo>
                  <a:lnTo>
                    <a:pt x="189738" y="66662"/>
                  </a:lnTo>
                  <a:lnTo>
                    <a:pt x="190131" y="69202"/>
                  </a:lnTo>
                  <a:lnTo>
                    <a:pt x="190131" y="62496"/>
                  </a:lnTo>
                  <a:lnTo>
                    <a:pt x="184937" y="57772"/>
                  </a:lnTo>
                  <a:lnTo>
                    <a:pt x="180606" y="51422"/>
                  </a:lnTo>
                  <a:lnTo>
                    <a:pt x="177711" y="46342"/>
                  </a:lnTo>
                  <a:lnTo>
                    <a:pt x="177203" y="43802"/>
                  </a:lnTo>
                  <a:lnTo>
                    <a:pt x="176428" y="39992"/>
                  </a:lnTo>
                  <a:lnTo>
                    <a:pt x="177596" y="41262"/>
                  </a:lnTo>
                  <a:lnTo>
                    <a:pt x="178193" y="45072"/>
                  </a:lnTo>
                  <a:lnTo>
                    <a:pt x="181317" y="50152"/>
                  </a:lnTo>
                  <a:lnTo>
                    <a:pt x="184264" y="55232"/>
                  </a:lnTo>
                  <a:lnTo>
                    <a:pt x="190131" y="61582"/>
                  </a:lnTo>
                  <a:lnTo>
                    <a:pt x="190525" y="62852"/>
                  </a:lnTo>
                  <a:lnTo>
                    <a:pt x="190525" y="57289"/>
                  </a:lnTo>
                  <a:lnTo>
                    <a:pt x="183476" y="51422"/>
                  </a:lnTo>
                  <a:lnTo>
                    <a:pt x="178777" y="43802"/>
                  </a:lnTo>
                  <a:lnTo>
                    <a:pt x="178574" y="39992"/>
                  </a:lnTo>
                  <a:lnTo>
                    <a:pt x="178384" y="36182"/>
                  </a:lnTo>
                  <a:lnTo>
                    <a:pt x="179362" y="37452"/>
                  </a:lnTo>
                  <a:lnTo>
                    <a:pt x="180149" y="41262"/>
                  </a:lnTo>
                  <a:lnTo>
                    <a:pt x="185635" y="50152"/>
                  </a:lnTo>
                  <a:lnTo>
                    <a:pt x="190728" y="55232"/>
                  </a:lnTo>
                  <a:lnTo>
                    <a:pt x="191109" y="57772"/>
                  </a:lnTo>
                  <a:lnTo>
                    <a:pt x="191109" y="50977"/>
                  </a:lnTo>
                  <a:lnTo>
                    <a:pt x="185039" y="46342"/>
                  </a:lnTo>
                  <a:lnTo>
                    <a:pt x="180733" y="38722"/>
                  </a:lnTo>
                  <a:lnTo>
                    <a:pt x="180657" y="36182"/>
                  </a:lnTo>
                  <a:lnTo>
                    <a:pt x="180543" y="32372"/>
                  </a:lnTo>
                  <a:lnTo>
                    <a:pt x="181521" y="33642"/>
                  </a:lnTo>
                  <a:lnTo>
                    <a:pt x="182105" y="37452"/>
                  </a:lnTo>
                  <a:lnTo>
                    <a:pt x="184658" y="41262"/>
                  </a:lnTo>
                  <a:lnTo>
                    <a:pt x="187007" y="46342"/>
                  </a:lnTo>
                  <a:lnTo>
                    <a:pt x="191503" y="50152"/>
                  </a:lnTo>
                  <a:lnTo>
                    <a:pt x="191706" y="51422"/>
                  </a:lnTo>
                  <a:lnTo>
                    <a:pt x="191706" y="23482"/>
                  </a:lnTo>
                  <a:lnTo>
                    <a:pt x="191770" y="22212"/>
                  </a:lnTo>
                  <a:lnTo>
                    <a:pt x="191897" y="19672"/>
                  </a:lnTo>
                  <a:lnTo>
                    <a:pt x="192684" y="19672"/>
                  </a:lnTo>
                  <a:lnTo>
                    <a:pt x="193268" y="22212"/>
                  </a:lnTo>
                  <a:lnTo>
                    <a:pt x="195618" y="27292"/>
                  </a:lnTo>
                  <a:lnTo>
                    <a:pt x="197383" y="29832"/>
                  </a:lnTo>
                  <a:lnTo>
                    <a:pt x="197383" y="13881"/>
                  </a:lnTo>
                  <a:lnTo>
                    <a:pt x="189687" y="17132"/>
                  </a:lnTo>
                  <a:lnTo>
                    <a:pt x="180047" y="26022"/>
                  </a:lnTo>
                  <a:lnTo>
                    <a:pt x="173037" y="41262"/>
                  </a:lnTo>
                  <a:lnTo>
                    <a:pt x="168986" y="59042"/>
                  </a:lnTo>
                  <a:lnTo>
                    <a:pt x="170357" y="61582"/>
                  </a:lnTo>
                  <a:lnTo>
                    <a:pt x="171335" y="66662"/>
                  </a:lnTo>
                  <a:lnTo>
                    <a:pt x="175641" y="73012"/>
                  </a:lnTo>
                  <a:lnTo>
                    <a:pt x="180149" y="80632"/>
                  </a:lnTo>
                  <a:lnTo>
                    <a:pt x="190919" y="90792"/>
                  </a:lnTo>
                  <a:lnTo>
                    <a:pt x="168986" y="60312"/>
                  </a:lnTo>
                  <a:lnTo>
                    <a:pt x="168795" y="61582"/>
                  </a:lnTo>
                  <a:lnTo>
                    <a:pt x="168795" y="62852"/>
                  </a:lnTo>
                  <a:lnTo>
                    <a:pt x="168592" y="64122"/>
                  </a:lnTo>
                  <a:lnTo>
                    <a:pt x="168592" y="65392"/>
                  </a:lnTo>
                  <a:lnTo>
                    <a:pt x="169773" y="67932"/>
                  </a:lnTo>
                  <a:lnTo>
                    <a:pt x="170942" y="71742"/>
                  </a:lnTo>
                  <a:lnTo>
                    <a:pt x="174663" y="78092"/>
                  </a:lnTo>
                  <a:lnTo>
                    <a:pt x="179451" y="84442"/>
                  </a:lnTo>
                  <a:lnTo>
                    <a:pt x="185089" y="89522"/>
                  </a:lnTo>
                  <a:lnTo>
                    <a:pt x="189915" y="94602"/>
                  </a:lnTo>
                  <a:lnTo>
                    <a:pt x="168402" y="66662"/>
                  </a:lnTo>
                  <a:lnTo>
                    <a:pt x="168198" y="67932"/>
                  </a:lnTo>
                  <a:lnTo>
                    <a:pt x="168198" y="70472"/>
                  </a:lnTo>
                  <a:lnTo>
                    <a:pt x="169379" y="73012"/>
                  </a:lnTo>
                  <a:lnTo>
                    <a:pt x="170942" y="76822"/>
                  </a:lnTo>
                  <a:lnTo>
                    <a:pt x="174269" y="83172"/>
                  </a:lnTo>
                  <a:lnTo>
                    <a:pt x="179184" y="89522"/>
                  </a:lnTo>
                  <a:lnTo>
                    <a:pt x="185140" y="95872"/>
                  </a:lnTo>
                  <a:lnTo>
                    <a:pt x="190347" y="100952"/>
                  </a:lnTo>
                  <a:lnTo>
                    <a:pt x="193078" y="104762"/>
                  </a:lnTo>
                  <a:lnTo>
                    <a:pt x="185051" y="97142"/>
                  </a:lnTo>
                  <a:lnTo>
                    <a:pt x="177812" y="89522"/>
                  </a:lnTo>
                  <a:lnTo>
                    <a:pt x="171945" y="80632"/>
                  </a:lnTo>
                  <a:lnTo>
                    <a:pt x="168008" y="73012"/>
                  </a:lnTo>
                  <a:lnTo>
                    <a:pt x="167817" y="74282"/>
                  </a:lnTo>
                  <a:lnTo>
                    <a:pt x="167817" y="75552"/>
                  </a:lnTo>
                  <a:lnTo>
                    <a:pt x="168795" y="79362"/>
                  </a:lnTo>
                  <a:lnTo>
                    <a:pt x="170357" y="81902"/>
                  </a:lnTo>
                  <a:lnTo>
                    <a:pt x="173291" y="86982"/>
                  </a:lnTo>
                  <a:lnTo>
                    <a:pt x="178587" y="94602"/>
                  </a:lnTo>
                  <a:lnTo>
                    <a:pt x="184988" y="100952"/>
                  </a:lnTo>
                  <a:lnTo>
                    <a:pt x="190576" y="107302"/>
                  </a:lnTo>
                  <a:lnTo>
                    <a:pt x="167424" y="78092"/>
                  </a:lnTo>
                  <a:lnTo>
                    <a:pt x="167424" y="81902"/>
                  </a:lnTo>
                  <a:lnTo>
                    <a:pt x="168402" y="84442"/>
                  </a:lnTo>
                  <a:lnTo>
                    <a:pt x="170167" y="86982"/>
                  </a:lnTo>
                  <a:lnTo>
                    <a:pt x="172707" y="92062"/>
                  </a:lnTo>
                  <a:lnTo>
                    <a:pt x="178320" y="99682"/>
                  </a:lnTo>
                  <a:lnTo>
                    <a:pt x="185039" y="107302"/>
                  </a:lnTo>
                  <a:lnTo>
                    <a:pt x="190881" y="113652"/>
                  </a:lnTo>
                  <a:lnTo>
                    <a:pt x="193852" y="117462"/>
                  </a:lnTo>
                  <a:lnTo>
                    <a:pt x="185991" y="109842"/>
                  </a:lnTo>
                  <a:lnTo>
                    <a:pt x="178460" y="100952"/>
                  </a:lnTo>
                  <a:lnTo>
                    <a:pt x="171907" y="92062"/>
                  </a:lnTo>
                  <a:lnTo>
                    <a:pt x="167030" y="84442"/>
                  </a:lnTo>
                  <a:lnTo>
                    <a:pt x="167030" y="86982"/>
                  </a:lnTo>
                  <a:lnTo>
                    <a:pt x="168198" y="89522"/>
                  </a:lnTo>
                  <a:lnTo>
                    <a:pt x="169773" y="92062"/>
                  </a:lnTo>
                  <a:lnTo>
                    <a:pt x="172313" y="97142"/>
                  </a:lnTo>
                  <a:lnTo>
                    <a:pt x="177800" y="104762"/>
                  </a:lnTo>
                  <a:lnTo>
                    <a:pt x="184035" y="111112"/>
                  </a:lnTo>
                  <a:lnTo>
                    <a:pt x="189357" y="116192"/>
                  </a:lnTo>
                  <a:lnTo>
                    <a:pt x="192087" y="120002"/>
                  </a:lnTo>
                  <a:lnTo>
                    <a:pt x="184226" y="113652"/>
                  </a:lnTo>
                  <a:lnTo>
                    <a:pt x="177228" y="106032"/>
                  </a:lnTo>
                  <a:lnTo>
                    <a:pt x="171297" y="97142"/>
                  </a:lnTo>
                  <a:lnTo>
                    <a:pt x="166636" y="89522"/>
                  </a:lnTo>
                  <a:lnTo>
                    <a:pt x="166636" y="90792"/>
                  </a:lnTo>
                  <a:lnTo>
                    <a:pt x="167614" y="94602"/>
                  </a:lnTo>
                  <a:lnTo>
                    <a:pt x="169379" y="97142"/>
                  </a:lnTo>
                  <a:lnTo>
                    <a:pt x="171729" y="100952"/>
                  </a:lnTo>
                  <a:lnTo>
                    <a:pt x="177380" y="108572"/>
                  </a:lnTo>
                  <a:lnTo>
                    <a:pt x="183616" y="116192"/>
                  </a:lnTo>
                  <a:lnTo>
                    <a:pt x="188912" y="121272"/>
                  </a:lnTo>
                  <a:lnTo>
                    <a:pt x="191706" y="125082"/>
                  </a:lnTo>
                  <a:lnTo>
                    <a:pt x="183502" y="117462"/>
                  </a:lnTo>
                  <a:lnTo>
                    <a:pt x="176542" y="109842"/>
                  </a:lnTo>
                  <a:lnTo>
                    <a:pt x="170789" y="102222"/>
                  </a:lnTo>
                  <a:lnTo>
                    <a:pt x="166243" y="94602"/>
                  </a:lnTo>
                  <a:lnTo>
                    <a:pt x="166052" y="95872"/>
                  </a:lnTo>
                  <a:lnTo>
                    <a:pt x="166052" y="97142"/>
                  </a:lnTo>
                  <a:lnTo>
                    <a:pt x="165849" y="97142"/>
                  </a:lnTo>
                  <a:lnTo>
                    <a:pt x="166839" y="99682"/>
                  </a:lnTo>
                  <a:lnTo>
                    <a:pt x="168198" y="102222"/>
                  </a:lnTo>
                  <a:lnTo>
                    <a:pt x="169773" y="104762"/>
                  </a:lnTo>
                  <a:lnTo>
                    <a:pt x="176149" y="112382"/>
                  </a:lnTo>
                  <a:lnTo>
                    <a:pt x="182816" y="120002"/>
                  </a:lnTo>
                  <a:lnTo>
                    <a:pt x="188188" y="126352"/>
                  </a:lnTo>
                  <a:lnTo>
                    <a:pt x="190728" y="130162"/>
                  </a:lnTo>
                  <a:lnTo>
                    <a:pt x="183438" y="122542"/>
                  </a:lnTo>
                  <a:lnTo>
                    <a:pt x="176695" y="116192"/>
                  </a:lnTo>
                  <a:lnTo>
                    <a:pt x="170637" y="108572"/>
                  </a:lnTo>
                  <a:lnTo>
                    <a:pt x="165455" y="100952"/>
                  </a:lnTo>
                  <a:lnTo>
                    <a:pt x="165265" y="102222"/>
                  </a:lnTo>
                  <a:lnTo>
                    <a:pt x="165265" y="103492"/>
                  </a:lnTo>
                  <a:lnTo>
                    <a:pt x="164871" y="104762"/>
                  </a:lnTo>
                  <a:lnTo>
                    <a:pt x="170891" y="112382"/>
                  </a:lnTo>
                  <a:lnTo>
                    <a:pt x="177355" y="120002"/>
                  </a:lnTo>
                  <a:lnTo>
                    <a:pt x="184035" y="127622"/>
                  </a:lnTo>
                  <a:lnTo>
                    <a:pt x="193852" y="139052"/>
                  </a:lnTo>
                  <a:lnTo>
                    <a:pt x="194640" y="139052"/>
                  </a:lnTo>
                  <a:lnTo>
                    <a:pt x="196786" y="142862"/>
                  </a:lnTo>
                  <a:lnTo>
                    <a:pt x="197967" y="142862"/>
                  </a:lnTo>
                  <a:lnTo>
                    <a:pt x="201498" y="144132"/>
                  </a:lnTo>
                  <a:lnTo>
                    <a:pt x="200710" y="141592"/>
                  </a:lnTo>
                  <a:lnTo>
                    <a:pt x="197777" y="136512"/>
                  </a:lnTo>
                  <a:lnTo>
                    <a:pt x="194056" y="132702"/>
                  </a:lnTo>
                  <a:lnTo>
                    <a:pt x="193662" y="131432"/>
                  </a:lnTo>
                  <a:lnTo>
                    <a:pt x="198551" y="136512"/>
                  </a:lnTo>
                  <a:lnTo>
                    <a:pt x="200317" y="137782"/>
                  </a:lnTo>
                  <a:lnTo>
                    <a:pt x="203250" y="142862"/>
                  </a:lnTo>
                  <a:lnTo>
                    <a:pt x="204038" y="144132"/>
                  </a:lnTo>
                  <a:lnTo>
                    <a:pt x="205803" y="144132"/>
                  </a:lnTo>
                  <a:lnTo>
                    <a:pt x="212648" y="145402"/>
                  </a:lnTo>
                  <a:lnTo>
                    <a:pt x="212852" y="145402"/>
                  </a:lnTo>
                  <a:lnTo>
                    <a:pt x="209816" y="141592"/>
                  </a:lnTo>
                  <a:lnTo>
                    <a:pt x="206781" y="137782"/>
                  </a:lnTo>
                  <a:lnTo>
                    <a:pt x="208927" y="137782"/>
                  </a:lnTo>
                  <a:lnTo>
                    <a:pt x="214998" y="144132"/>
                  </a:lnTo>
                  <a:lnTo>
                    <a:pt x="216369" y="145402"/>
                  </a:lnTo>
                  <a:lnTo>
                    <a:pt x="216966" y="146672"/>
                  </a:lnTo>
                  <a:lnTo>
                    <a:pt x="220484" y="146672"/>
                  </a:lnTo>
                  <a:lnTo>
                    <a:pt x="215392" y="139052"/>
                  </a:lnTo>
                  <a:lnTo>
                    <a:pt x="215976" y="139052"/>
                  </a:lnTo>
                  <a:lnTo>
                    <a:pt x="222440" y="147942"/>
                  </a:lnTo>
                  <a:lnTo>
                    <a:pt x="225386" y="147942"/>
                  </a:lnTo>
                  <a:lnTo>
                    <a:pt x="218871" y="139052"/>
                  </a:lnTo>
                  <a:lnTo>
                    <a:pt x="217944" y="137782"/>
                  </a:lnTo>
                  <a:lnTo>
                    <a:pt x="218719" y="137782"/>
                  </a:lnTo>
                  <a:lnTo>
                    <a:pt x="224993" y="145402"/>
                  </a:lnTo>
                  <a:lnTo>
                    <a:pt x="225971" y="145402"/>
                  </a:lnTo>
                  <a:lnTo>
                    <a:pt x="225971" y="146672"/>
                  </a:lnTo>
                  <a:lnTo>
                    <a:pt x="226949" y="147942"/>
                  </a:lnTo>
                  <a:lnTo>
                    <a:pt x="228904" y="149212"/>
                  </a:lnTo>
                  <a:lnTo>
                    <a:pt x="228714" y="146672"/>
                  </a:lnTo>
                  <a:lnTo>
                    <a:pt x="223202" y="139052"/>
                  </a:lnTo>
                  <a:lnTo>
                    <a:pt x="222313" y="137782"/>
                  </a:lnTo>
                  <a:lnTo>
                    <a:pt x="221411" y="136512"/>
                  </a:lnTo>
                  <a:lnTo>
                    <a:pt x="223367" y="139052"/>
                  </a:lnTo>
                  <a:lnTo>
                    <a:pt x="229108" y="145402"/>
                  </a:lnTo>
                  <a:lnTo>
                    <a:pt x="230085" y="145402"/>
                  </a:lnTo>
                  <a:lnTo>
                    <a:pt x="229298" y="144132"/>
                  </a:lnTo>
                  <a:lnTo>
                    <a:pt x="224485" y="137782"/>
                  </a:lnTo>
                  <a:lnTo>
                    <a:pt x="222961" y="133972"/>
                  </a:lnTo>
                  <a:lnTo>
                    <a:pt x="224701" y="136512"/>
                  </a:lnTo>
                  <a:lnTo>
                    <a:pt x="229692" y="141592"/>
                  </a:lnTo>
                  <a:lnTo>
                    <a:pt x="230860" y="142862"/>
                  </a:lnTo>
                  <a:lnTo>
                    <a:pt x="231063" y="142862"/>
                  </a:lnTo>
                  <a:lnTo>
                    <a:pt x="229882" y="140322"/>
                  </a:lnTo>
                  <a:lnTo>
                    <a:pt x="225120" y="133972"/>
                  </a:lnTo>
                  <a:lnTo>
                    <a:pt x="223977" y="131432"/>
                  </a:lnTo>
                  <a:lnTo>
                    <a:pt x="225882" y="132702"/>
                  </a:lnTo>
                  <a:lnTo>
                    <a:pt x="230276" y="139052"/>
                  </a:lnTo>
                  <a:lnTo>
                    <a:pt x="230860" y="139052"/>
                  </a:lnTo>
                  <a:lnTo>
                    <a:pt x="230276" y="136512"/>
                  </a:lnTo>
                  <a:lnTo>
                    <a:pt x="226771" y="131432"/>
                  </a:lnTo>
                  <a:lnTo>
                    <a:pt x="225894" y="130162"/>
                  </a:lnTo>
                  <a:lnTo>
                    <a:pt x="225209" y="128892"/>
                  </a:lnTo>
                  <a:lnTo>
                    <a:pt x="224523" y="127622"/>
                  </a:lnTo>
                  <a:lnTo>
                    <a:pt x="226110" y="128892"/>
                  </a:lnTo>
                  <a:lnTo>
                    <a:pt x="230670" y="135242"/>
                  </a:lnTo>
                  <a:lnTo>
                    <a:pt x="232232" y="135242"/>
                  </a:lnTo>
                  <a:lnTo>
                    <a:pt x="232041" y="133972"/>
                  </a:lnTo>
                  <a:lnTo>
                    <a:pt x="230860" y="132702"/>
                  </a:lnTo>
                  <a:lnTo>
                    <a:pt x="227431" y="127622"/>
                  </a:lnTo>
                  <a:lnTo>
                    <a:pt x="224853" y="123812"/>
                  </a:lnTo>
                  <a:lnTo>
                    <a:pt x="223393" y="121272"/>
                  </a:lnTo>
                  <a:lnTo>
                    <a:pt x="225717" y="123812"/>
                  </a:lnTo>
                  <a:lnTo>
                    <a:pt x="231063" y="128892"/>
                  </a:lnTo>
                  <a:lnTo>
                    <a:pt x="233019" y="130162"/>
                  </a:lnTo>
                  <a:lnTo>
                    <a:pt x="232435" y="128892"/>
                  </a:lnTo>
                  <a:lnTo>
                    <a:pt x="231254" y="127622"/>
                  </a:lnTo>
                  <a:lnTo>
                    <a:pt x="223227" y="116192"/>
                  </a:lnTo>
                  <a:lnTo>
                    <a:pt x="222643" y="114922"/>
                  </a:lnTo>
                  <a:lnTo>
                    <a:pt x="229692" y="121272"/>
                  </a:lnTo>
                  <a:lnTo>
                    <a:pt x="230860" y="122542"/>
                  </a:lnTo>
                  <a:lnTo>
                    <a:pt x="231444" y="121272"/>
                  </a:lnTo>
                  <a:lnTo>
                    <a:pt x="230860" y="120002"/>
                  </a:lnTo>
                  <a:lnTo>
                    <a:pt x="230466" y="118732"/>
                  </a:lnTo>
                  <a:lnTo>
                    <a:pt x="226987" y="114922"/>
                  </a:lnTo>
                  <a:lnTo>
                    <a:pt x="225831" y="113652"/>
                  </a:lnTo>
                  <a:lnTo>
                    <a:pt x="224675" y="112382"/>
                  </a:lnTo>
                  <a:lnTo>
                    <a:pt x="223735" y="111112"/>
                  </a:lnTo>
                  <a:lnTo>
                    <a:pt x="222808" y="109842"/>
                  </a:lnTo>
                  <a:lnTo>
                    <a:pt x="224713" y="109842"/>
                  </a:lnTo>
                  <a:lnTo>
                    <a:pt x="230276" y="113652"/>
                  </a:lnTo>
                  <a:lnTo>
                    <a:pt x="230670" y="113652"/>
                  </a:lnTo>
                  <a:lnTo>
                    <a:pt x="227164" y="109842"/>
                  </a:lnTo>
                  <a:lnTo>
                    <a:pt x="225996" y="108572"/>
                  </a:lnTo>
                  <a:lnTo>
                    <a:pt x="223202" y="104762"/>
                  </a:lnTo>
                  <a:lnTo>
                    <a:pt x="223583" y="104762"/>
                  </a:lnTo>
                  <a:lnTo>
                    <a:pt x="228511" y="108572"/>
                  </a:lnTo>
                  <a:lnTo>
                    <a:pt x="229882" y="108572"/>
                  </a:lnTo>
                  <a:lnTo>
                    <a:pt x="229489" y="107302"/>
                  </a:lnTo>
                  <a:lnTo>
                    <a:pt x="227736" y="104762"/>
                  </a:lnTo>
                  <a:lnTo>
                    <a:pt x="222542" y="99682"/>
                  </a:lnTo>
                  <a:lnTo>
                    <a:pt x="221513" y="98412"/>
                  </a:lnTo>
                  <a:lnTo>
                    <a:pt x="223481" y="99682"/>
                  </a:lnTo>
                  <a:lnTo>
                    <a:pt x="227342" y="103492"/>
                  </a:lnTo>
                  <a:lnTo>
                    <a:pt x="227926" y="102222"/>
                  </a:lnTo>
                  <a:lnTo>
                    <a:pt x="227736" y="102222"/>
                  </a:lnTo>
                  <a:lnTo>
                    <a:pt x="225971" y="98412"/>
                  </a:lnTo>
                  <a:lnTo>
                    <a:pt x="220167" y="93332"/>
                  </a:lnTo>
                  <a:lnTo>
                    <a:pt x="219430" y="92697"/>
                  </a:lnTo>
                  <a:lnTo>
                    <a:pt x="224993" y="95872"/>
                  </a:lnTo>
                  <a:lnTo>
                    <a:pt x="225971" y="95872"/>
                  </a:lnTo>
                  <a:lnTo>
                    <a:pt x="225386" y="94602"/>
                  </a:lnTo>
                  <a:lnTo>
                    <a:pt x="224015" y="93332"/>
                  </a:lnTo>
                  <a:lnTo>
                    <a:pt x="222186" y="92062"/>
                  </a:lnTo>
                  <a:lnTo>
                    <a:pt x="218528" y="89522"/>
                  </a:lnTo>
                  <a:lnTo>
                    <a:pt x="217741" y="86982"/>
                  </a:lnTo>
                  <a:lnTo>
                    <a:pt x="218922" y="88252"/>
                  </a:lnTo>
                  <a:lnTo>
                    <a:pt x="220484" y="88252"/>
                  </a:lnTo>
                  <a:lnTo>
                    <a:pt x="221272" y="89522"/>
                  </a:lnTo>
                  <a:lnTo>
                    <a:pt x="222440" y="89522"/>
                  </a:lnTo>
                  <a:lnTo>
                    <a:pt x="222046" y="86982"/>
                  </a:lnTo>
                  <a:lnTo>
                    <a:pt x="221068" y="86982"/>
                  </a:lnTo>
                  <a:lnTo>
                    <a:pt x="220294" y="85712"/>
                  </a:lnTo>
                  <a:lnTo>
                    <a:pt x="215595" y="83172"/>
                  </a:lnTo>
                  <a:lnTo>
                    <a:pt x="215785" y="81902"/>
                  </a:lnTo>
                  <a:lnTo>
                    <a:pt x="219900" y="83172"/>
                  </a:lnTo>
                  <a:lnTo>
                    <a:pt x="218236" y="81902"/>
                  </a:lnTo>
                  <a:lnTo>
                    <a:pt x="216573" y="80632"/>
                  </a:lnTo>
                  <a:lnTo>
                    <a:pt x="213245" y="78092"/>
                  </a:lnTo>
                  <a:lnTo>
                    <a:pt x="217944" y="78092"/>
                  </a:lnTo>
                  <a:lnTo>
                    <a:pt x="217741" y="76822"/>
                  </a:lnTo>
                  <a:lnTo>
                    <a:pt x="216966" y="76822"/>
                  </a:lnTo>
                  <a:lnTo>
                    <a:pt x="213626" y="74282"/>
                  </a:lnTo>
                  <a:lnTo>
                    <a:pt x="213245" y="73012"/>
                  </a:lnTo>
                  <a:lnTo>
                    <a:pt x="214998" y="73012"/>
                  </a:lnTo>
                  <a:lnTo>
                    <a:pt x="213829" y="71742"/>
                  </a:lnTo>
                  <a:lnTo>
                    <a:pt x="211874" y="69202"/>
                  </a:lnTo>
                  <a:lnTo>
                    <a:pt x="213626" y="69202"/>
                  </a:lnTo>
                  <a:lnTo>
                    <a:pt x="212064" y="65392"/>
                  </a:lnTo>
                  <a:lnTo>
                    <a:pt x="210489" y="62852"/>
                  </a:lnTo>
                  <a:lnTo>
                    <a:pt x="208153" y="59042"/>
                  </a:lnTo>
                  <a:lnTo>
                    <a:pt x="206387" y="59042"/>
                  </a:lnTo>
                  <a:lnTo>
                    <a:pt x="206209" y="57772"/>
                  </a:lnTo>
                  <a:lnTo>
                    <a:pt x="205359" y="51422"/>
                  </a:lnTo>
                  <a:lnTo>
                    <a:pt x="205016" y="48882"/>
                  </a:lnTo>
                  <a:lnTo>
                    <a:pt x="205409" y="48882"/>
                  </a:lnTo>
                  <a:lnTo>
                    <a:pt x="205600" y="46342"/>
                  </a:lnTo>
                  <a:lnTo>
                    <a:pt x="205994" y="41262"/>
                  </a:lnTo>
                  <a:lnTo>
                    <a:pt x="206387" y="36182"/>
                  </a:lnTo>
                  <a:lnTo>
                    <a:pt x="206781" y="36182"/>
                  </a:lnTo>
                  <a:lnTo>
                    <a:pt x="208927" y="37452"/>
                  </a:lnTo>
                  <a:lnTo>
                    <a:pt x="205600" y="47612"/>
                  </a:lnTo>
                  <a:lnTo>
                    <a:pt x="208737" y="51422"/>
                  </a:lnTo>
                  <a:lnTo>
                    <a:pt x="209130" y="51422"/>
                  </a:lnTo>
                  <a:lnTo>
                    <a:pt x="208927" y="41262"/>
                  </a:lnTo>
                  <a:lnTo>
                    <a:pt x="209524" y="41262"/>
                  </a:lnTo>
                  <a:lnTo>
                    <a:pt x="210502" y="52692"/>
                  </a:lnTo>
                  <a:lnTo>
                    <a:pt x="210896" y="52692"/>
                  </a:lnTo>
                  <a:lnTo>
                    <a:pt x="213639" y="53886"/>
                  </a:lnTo>
                  <a:lnTo>
                    <a:pt x="213829" y="53962"/>
                  </a:lnTo>
                  <a:lnTo>
                    <a:pt x="215201" y="53962"/>
                  </a:lnTo>
                  <a:lnTo>
                    <a:pt x="215201" y="52692"/>
                  </a:lnTo>
                  <a:lnTo>
                    <a:pt x="213829" y="48882"/>
                  </a:lnTo>
                  <a:lnTo>
                    <a:pt x="213829" y="52692"/>
                  </a:lnTo>
                  <a:lnTo>
                    <a:pt x="213791" y="53860"/>
                  </a:lnTo>
                  <a:lnTo>
                    <a:pt x="213690" y="53555"/>
                  </a:lnTo>
                  <a:lnTo>
                    <a:pt x="210108" y="42532"/>
                  </a:lnTo>
                  <a:lnTo>
                    <a:pt x="212064" y="41262"/>
                  </a:lnTo>
                  <a:lnTo>
                    <a:pt x="213829" y="52692"/>
                  </a:lnTo>
                  <a:lnTo>
                    <a:pt x="213829" y="48882"/>
                  </a:lnTo>
                  <a:lnTo>
                    <a:pt x="213829" y="41262"/>
                  </a:lnTo>
                  <a:lnTo>
                    <a:pt x="213829" y="39992"/>
                  </a:lnTo>
                  <a:lnTo>
                    <a:pt x="214414" y="42532"/>
                  </a:lnTo>
                  <a:lnTo>
                    <a:pt x="216763" y="55232"/>
                  </a:lnTo>
                  <a:lnTo>
                    <a:pt x="217157" y="55232"/>
                  </a:lnTo>
                  <a:lnTo>
                    <a:pt x="219316" y="56502"/>
                  </a:lnTo>
                  <a:lnTo>
                    <a:pt x="219113" y="55232"/>
                  </a:lnTo>
                  <a:lnTo>
                    <a:pt x="217347" y="46342"/>
                  </a:lnTo>
                  <a:lnTo>
                    <a:pt x="216763" y="43802"/>
                  </a:lnTo>
                  <a:lnTo>
                    <a:pt x="219697" y="51422"/>
                  </a:lnTo>
                  <a:lnTo>
                    <a:pt x="220484" y="55232"/>
                  </a:lnTo>
                  <a:lnTo>
                    <a:pt x="220687" y="57772"/>
                  </a:lnTo>
                  <a:lnTo>
                    <a:pt x="222250" y="57772"/>
                  </a:lnTo>
                  <a:lnTo>
                    <a:pt x="222250" y="56502"/>
                  </a:lnTo>
                  <a:lnTo>
                    <a:pt x="220878" y="48882"/>
                  </a:lnTo>
                  <a:lnTo>
                    <a:pt x="223227" y="50152"/>
                  </a:lnTo>
                  <a:lnTo>
                    <a:pt x="222250" y="53962"/>
                  </a:lnTo>
                  <a:lnTo>
                    <a:pt x="223621" y="56502"/>
                  </a:lnTo>
                  <a:lnTo>
                    <a:pt x="224599" y="57772"/>
                  </a:lnTo>
                  <a:lnTo>
                    <a:pt x="225183" y="53962"/>
                  </a:lnTo>
                  <a:lnTo>
                    <a:pt x="226555" y="57772"/>
                  </a:lnTo>
                  <a:lnTo>
                    <a:pt x="227736" y="60312"/>
                  </a:lnTo>
                  <a:lnTo>
                    <a:pt x="228320" y="60312"/>
                  </a:lnTo>
                  <a:lnTo>
                    <a:pt x="228409" y="59042"/>
                  </a:lnTo>
                  <a:lnTo>
                    <a:pt x="228307" y="55232"/>
                  </a:lnTo>
                  <a:lnTo>
                    <a:pt x="228206" y="53962"/>
                  </a:lnTo>
                  <a:lnTo>
                    <a:pt x="228117" y="52692"/>
                  </a:lnTo>
                  <a:lnTo>
                    <a:pt x="228320" y="52692"/>
                  </a:lnTo>
                  <a:lnTo>
                    <a:pt x="229489" y="57772"/>
                  </a:lnTo>
                  <a:lnTo>
                    <a:pt x="229489" y="60312"/>
                  </a:lnTo>
                  <a:lnTo>
                    <a:pt x="230085" y="60312"/>
                  </a:lnTo>
                  <a:lnTo>
                    <a:pt x="230670" y="59042"/>
                  </a:lnTo>
                  <a:lnTo>
                    <a:pt x="231063" y="55232"/>
                  </a:lnTo>
                  <a:lnTo>
                    <a:pt x="231838" y="56502"/>
                  </a:lnTo>
                  <a:lnTo>
                    <a:pt x="233019" y="59042"/>
                  </a:lnTo>
                  <a:lnTo>
                    <a:pt x="233413" y="60312"/>
                  </a:lnTo>
                  <a:lnTo>
                    <a:pt x="234391" y="60312"/>
                  </a:lnTo>
                  <a:lnTo>
                    <a:pt x="236537" y="57772"/>
                  </a:lnTo>
                  <a:lnTo>
                    <a:pt x="235762" y="59042"/>
                  </a:lnTo>
                  <a:lnTo>
                    <a:pt x="235559" y="60312"/>
                  </a:lnTo>
                  <a:lnTo>
                    <a:pt x="235762" y="61582"/>
                  </a:lnTo>
                  <a:lnTo>
                    <a:pt x="235953" y="61582"/>
                  </a:lnTo>
                  <a:lnTo>
                    <a:pt x="237909" y="59042"/>
                  </a:lnTo>
                  <a:lnTo>
                    <a:pt x="237718" y="60312"/>
                  </a:lnTo>
                  <a:lnTo>
                    <a:pt x="240068" y="60312"/>
                  </a:lnTo>
                  <a:lnTo>
                    <a:pt x="239864" y="61582"/>
                  </a:lnTo>
                  <a:lnTo>
                    <a:pt x="242417" y="61582"/>
                  </a:lnTo>
                  <a:lnTo>
                    <a:pt x="242811" y="62852"/>
                  </a:lnTo>
                  <a:lnTo>
                    <a:pt x="243586" y="64122"/>
                  </a:lnTo>
                  <a:lnTo>
                    <a:pt x="243789" y="62852"/>
                  </a:lnTo>
                  <a:lnTo>
                    <a:pt x="244767" y="60312"/>
                  </a:lnTo>
                  <a:lnTo>
                    <a:pt x="246329" y="59042"/>
                  </a:lnTo>
                  <a:lnTo>
                    <a:pt x="249859" y="59042"/>
                  </a:lnTo>
                  <a:lnTo>
                    <a:pt x="249656" y="60312"/>
                  </a:lnTo>
                  <a:lnTo>
                    <a:pt x="250444" y="60312"/>
                  </a:lnTo>
                  <a:lnTo>
                    <a:pt x="250647" y="62852"/>
                  </a:lnTo>
                  <a:lnTo>
                    <a:pt x="251028" y="64122"/>
                  </a:lnTo>
                  <a:lnTo>
                    <a:pt x="253187" y="64122"/>
                  </a:lnTo>
                  <a:lnTo>
                    <a:pt x="252996" y="66662"/>
                  </a:lnTo>
                  <a:lnTo>
                    <a:pt x="252793" y="67932"/>
                  </a:lnTo>
                  <a:lnTo>
                    <a:pt x="253974" y="69202"/>
                  </a:lnTo>
                  <a:lnTo>
                    <a:pt x="255930" y="70472"/>
                  </a:lnTo>
                  <a:lnTo>
                    <a:pt x="258076" y="71742"/>
                  </a:lnTo>
                  <a:lnTo>
                    <a:pt x="259448" y="71742"/>
                  </a:lnTo>
                  <a:lnTo>
                    <a:pt x="260032" y="69202"/>
                  </a:lnTo>
                  <a:lnTo>
                    <a:pt x="260629" y="66662"/>
                  </a:lnTo>
                  <a:lnTo>
                    <a:pt x="260235" y="65392"/>
                  </a:lnTo>
                  <a:lnTo>
                    <a:pt x="259842" y="65392"/>
                  </a:lnTo>
                  <a:lnTo>
                    <a:pt x="256908" y="64122"/>
                  </a:lnTo>
                  <a:lnTo>
                    <a:pt x="258864" y="69202"/>
                  </a:lnTo>
                  <a:lnTo>
                    <a:pt x="257098" y="69202"/>
                  </a:lnTo>
                  <a:lnTo>
                    <a:pt x="256120" y="67932"/>
                  </a:lnTo>
                  <a:lnTo>
                    <a:pt x="253580" y="59042"/>
                  </a:lnTo>
                  <a:lnTo>
                    <a:pt x="259651" y="61582"/>
                  </a:lnTo>
                  <a:lnTo>
                    <a:pt x="260045" y="60312"/>
                  </a:lnTo>
                  <a:lnTo>
                    <a:pt x="260337" y="59042"/>
                  </a:lnTo>
                  <a:lnTo>
                    <a:pt x="260629" y="57772"/>
                  </a:lnTo>
                  <a:close/>
                </a:path>
                <a:path w="279400" h="336550">
                  <a:moveTo>
                    <a:pt x="279031" y="194170"/>
                  </a:moveTo>
                  <a:lnTo>
                    <a:pt x="278091" y="191503"/>
                  </a:lnTo>
                  <a:lnTo>
                    <a:pt x="278206" y="189979"/>
                  </a:lnTo>
                  <a:lnTo>
                    <a:pt x="278434" y="187820"/>
                  </a:lnTo>
                  <a:lnTo>
                    <a:pt x="278523" y="187058"/>
                  </a:lnTo>
                  <a:lnTo>
                    <a:pt x="278561" y="185915"/>
                  </a:lnTo>
                  <a:lnTo>
                    <a:pt x="276682" y="182613"/>
                  </a:lnTo>
                  <a:lnTo>
                    <a:pt x="273151" y="180454"/>
                  </a:lnTo>
                  <a:lnTo>
                    <a:pt x="269240" y="177914"/>
                  </a:lnTo>
                  <a:lnTo>
                    <a:pt x="269430" y="180835"/>
                  </a:lnTo>
                  <a:lnTo>
                    <a:pt x="273939" y="187820"/>
                  </a:lnTo>
                  <a:lnTo>
                    <a:pt x="272173" y="186550"/>
                  </a:lnTo>
                  <a:lnTo>
                    <a:pt x="270802" y="184899"/>
                  </a:lnTo>
                  <a:lnTo>
                    <a:pt x="270141" y="183883"/>
                  </a:lnTo>
                  <a:lnTo>
                    <a:pt x="269824" y="183375"/>
                  </a:lnTo>
                  <a:lnTo>
                    <a:pt x="269036" y="181724"/>
                  </a:lnTo>
                  <a:lnTo>
                    <a:pt x="267284" y="180835"/>
                  </a:lnTo>
                  <a:lnTo>
                    <a:pt x="265315" y="180835"/>
                  </a:lnTo>
                  <a:lnTo>
                    <a:pt x="258457" y="181216"/>
                  </a:lnTo>
                  <a:lnTo>
                    <a:pt x="251688" y="181978"/>
                  </a:lnTo>
                  <a:lnTo>
                    <a:pt x="231838" y="184899"/>
                  </a:lnTo>
                  <a:lnTo>
                    <a:pt x="226745" y="183883"/>
                  </a:lnTo>
                  <a:lnTo>
                    <a:pt x="224396" y="182359"/>
                  </a:lnTo>
                  <a:lnTo>
                    <a:pt x="222046" y="180454"/>
                  </a:lnTo>
                  <a:lnTo>
                    <a:pt x="221259" y="179692"/>
                  </a:lnTo>
                  <a:lnTo>
                    <a:pt x="221526" y="179184"/>
                  </a:lnTo>
                  <a:lnTo>
                    <a:pt x="222440" y="177533"/>
                  </a:lnTo>
                  <a:lnTo>
                    <a:pt x="223215" y="175755"/>
                  </a:lnTo>
                  <a:lnTo>
                    <a:pt x="222440" y="174358"/>
                  </a:lnTo>
                  <a:lnTo>
                    <a:pt x="221259" y="173723"/>
                  </a:lnTo>
                  <a:lnTo>
                    <a:pt x="220738" y="172707"/>
                  </a:lnTo>
                  <a:lnTo>
                    <a:pt x="220103" y="171437"/>
                  </a:lnTo>
                  <a:lnTo>
                    <a:pt x="219786" y="170802"/>
                  </a:lnTo>
                  <a:lnTo>
                    <a:pt x="219595" y="170421"/>
                  </a:lnTo>
                  <a:lnTo>
                    <a:pt x="219405" y="170040"/>
                  </a:lnTo>
                  <a:lnTo>
                    <a:pt x="218122" y="167500"/>
                  </a:lnTo>
                  <a:lnTo>
                    <a:pt x="216522" y="164325"/>
                  </a:lnTo>
                  <a:lnTo>
                    <a:pt x="214998" y="161277"/>
                  </a:lnTo>
                  <a:lnTo>
                    <a:pt x="215785" y="162547"/>
                  </a:lnTo>
                  <a:lnTo>
                    <a:pt x="216763" y="163182"/>
                  </a:lnTo>
                  <a:lnTo>
                    <a:pt x="217538" y="164325"/>
                  </a:lnTo>
                  <a:lnTo>
                    <a:pt x="220091" y="168516"/>
                  </a:lnTo>
                  <a:lnTo>
                    <a:pt x="221843" y="171818"/>
                  </a:lnTo>
                  <a:lnTo>
                    <a:pt x="222440" y="171564"/>
                  </a:lnTo>
                  <a:lnTo>
                    <a:pt x="221462" y="168897"/>
                  </a:lnTo>
                  <a:lnTo>
                    <a:pt x="218135" y="162801"/>
                  </a:lnTo>
                  <a:lnTo>
                    <a:pt x="217563" y="161277"/>
                  </a:lnTo>
                  <a:lnTo>
                    <a:pt x="217462" y="161023"/>
                  </a:lnTo>
                  <a:lnTo>
                    <a:pt x="216801" y="159245"/>
                  </a:lnTo>
                  <a:lnTo>
                    <a:pt x="216433" y="158229"/>
                  </a:lnTo>
                  <a:lnTo>
                    <a:pt x="215722" y="156324"/>
                  </a:lnTo>
                  <a:lnTo>
                    <a:pt x="215582" y="155943"/>
                  </a:lnTo>
                  <a:lnTo>
                    <a:pt x="220484" y="164579"/>
                  </a:lnTo>
                  <a:lnTo>
                    <a:pt x="224790" y="171945"/>
                  </a:lnTo>
                  <a:lnTo>
                    <a:pt x="225958" y="171056"/>
                  </a:lnTo>
                  <a:lnTo>
                    <a:pt x="225374" y="167627"/>
                  </a:lnTo>
                  <a:lnTo>
                    <a:pt x="221462" y="161277"/>
                  </a:lnTo>
                  <a:lnTo>
                    <a:pt x="218351" y="155943"/>
                  </a:lnTo>
                  <a:lnTo>
                    <a:pt x="217538" y="154546"/>
                  </a:lnTo>
                  <a:lnTo>
                    <a:pt x="219113" y="156070"/>
                  </a:lnTo>
                  <a:lnTo>
                    <a:pt x="221564" y="159245"/>
                  </a:lnTo>
                  <a:lnTo>
                    <a:pt x="222834" y="160769"/>
                  </a:lnTo>
                  <a:lnTo>
                    <a:pt x="223608" y="160388"/>
                  </a:lnTo>
                  <a:lnTo>
                    <a:pt x="220789" y="154546"/>
                  </a:lnTo>
                  <a:lnTo>
                    <a:pt x="220599" y="154165"/>
                  </a:lnTo>
                  <a:lnTo>
                    <a:pt x="220484" y="153911"/>
                  </a:lnTo>
                  <a:lnTo>
                    <a:pt x="218605" y="151625"/>
                  </a:lnTo>
                  <a:lnTo>
                    <a:pt x="217157" y="149847"/>
                  </a:lnTo>
                  <a:lnTo>
                    <a:pt x="215976" y="149466"/>
                  </a:lnTo>
                  <a:lnTo>
                    <a:pt x="213626" y="148704"/>
                  </a:lnTo>
                  <a:lnTo>
                    <a:pt x="208140" y="146672"/>
                  </a:lnTo>
                  <a:lnTo>
                    <a:pt x="204812" y="145910"/>
                  </a:lnTo>
                  <a:lnTo>
                    <a:pt x="205600" y="149466"/>
                  </a:lnTo>
                  <a:lnTo>
                    <a:pt x="202857" y="146291"/>
                  </a:lnTo>
                  <a:lnTo>
                    <a:pt x="199923" y="145910"/>
                  </a:lnTo>
                  <a:lnTo>
                    <a:pt x="198945" y="146291"/>
                  </a:lnTo>
                  <a:lnTo>
                    <a:pt x="200317" y="147942"/>
                  </a:lnTo>
                  <a:lnTo>
                    <a:pt x="202272" y="151244"/>
                  </a:lnTo>
                  <a:lnTo>
                    <a:pt x="201676" y="151625"/>
                  </a:lnTo>
                  <a:lnTo>
                    <a:pt x="200558" y="149847"/>
                  </a:lnTo>
                  <a:lnTo>
                    <a:pt x="198348" y="146291"/>
                  </a:lnTo>
                  <a:lnTo>
                    <a:pt x="197370" y="145783"/>
                  </a:lnTo>
                  <a:lnTo>
                    <a:pt x="195999" y="145148"/>
                  </a:lnTo>
                  <a:lnTo>
                    <a:pt x="195922" y="146545"/>
                  </a:lnTo>
                  <a:lnTo>
                    <a:pt x="197573" y="149847"/>
                  </a:lnTo>
                  <a:lnTo>
                    <a:pt x="193852" y="145783"/>
                  </a:lnTo>
                  <a:lnTo>
                    <a:pt x="192087" y="144767"/>
                  </a:lnTo>
                  <a:lnTo>
                    <a:pt x="190131" y="144386"/>
                  </a:lnTo>
                  <a:lnTo>
                    <a:pt x="190169" y="145211"/>
                  </a:lnTo>
                  <a:lnTo>
                    <a:pt x="195605" y="154165"/>
                  </a:lnTo>
                  <a:lnTo>
                    <a:pt x="194627" y="152768"/>
                  </a:lnTo>
                  <a:lnTo>
                    <a:pt x="193065" y="151371"/>
                  </a:lnTo>
                  <a:lnTo>
                    <a:pt x="191122" y="148704"/>
                  </a:lnTo>
                  <a:lnTo>
                    <a:pt x="189534" y="146545"/>
                  </a:lnTo>
                  <a:lnTo>
                    <a:pt x="187782" y="144386"/>
                  </a:lnTo>
                  <a:lnTo>
                    <a:pt x="185229" y="144005"/>
                  </a:lnTo>
                  <a:lnTo>
                    <a:pt x="182689" y="143751"/>
                  </a:lnTo>
                  <a:lnTo>
                    <a:pt x="187782" y="147942"/>
                  </a:lnTo>
                  <a:lnTo>
                    <a:pt x="191300" y="156324"/>
                  </a:lnTo>
                  <a:lnTo>
                    <a:pt x="182880" y="144132"/>
                  </a:lnTo>
                  <a:lnTo>
                    <a:pt x="182105" y="143624"/>
                  </a:lnTo>
                  <a:lnTo>
                    <a:pt x="178765" y="142989"/>
                  </a:lnTo>
                  <a:lnTo>
                    <a:pt x="178574" y="144132"/>
                  </a:lnTo>
                  <a:lnTo>
                    <a:pt x="188366" y="158229"/>
                  </a:lnTo>
                  <a:lnTo>
                    <a:pt x="183857" y="153149"/>
                  </a:lnTo>
                  <a:lnTo>
                    <a:pt x="179362" y="148831"/>
                  </a:lnTo>
                  <a:lnTo>
                    <a:pt x="176809" y="144005"/>
                  </a:lnTo>
                  <a:lnTo>
                    <a:pt x="176225" y="143370"/>
                  </a:lnTo>
                  <a:lnTo>
                    <a:pt x="175056" y="143370"/>
                  </a:lnTo>
                  <a:lnTo>
                    <a:pt x="174663" y="143243"/>
                  </a:lnTo>
                  <a:lnTo>
                    <a:pt x="174269" y="143370"/>
                  </a:lnTo>
                  <a:lnTo>
                    <a:pt x="173875" y="143751"/>
                  </a:lnTo>
                  <a:lnTo>
                    <a:pt x="185826" y="159245"/>
                  </a:lnTo>
                  <a:lnTo>
                    <a:pt x="183476" y="157086"/>
                  </a:lnTo>
                  <a:lnTo>
                    <a:pt x="181114" y="154800"/>
                  </a:lnTo>
                  <a:lnTo>
                    <a:pt x="179362" y="152641"/>
                  </a:lnTo>
                  <a:lnTo>
                    <a:pt x="176809" y="149085"/>
                  </a:lnTo>
                  <a:lnTo>
                    <a:pt x="174459" y="146672"/>
                  </a:lnTo>
                  <a:lnTo>
                    <a:pt x="172504" y="143624"/>
                  </a:lnTo>
                  <a:lnTo>
                    <a:pt x="171716" y="142608"/>
                  </a:lnTo>
                  <a:lnTo>
                    <a:pt x="170154" y="142989"/>
                  </a:lnTo>
                  <a:lnTo>
                    <a:pt x="169964" y="143370"/>
                  </a:lnTo>
                  <a:lnTo>
                    <a:pt x="169252" y="144386"/>
                  </a:lnTo>
                  <a:lnTo>
                    <a:pt x="169125" y="144767"/>
                  </a:lnTo>
                  <a:lnTo>
                    <a:pt x="169418" y="145211"/>
                  </a:lnTo>
                  <a:lnTo>
                    <a:pt x="178968" y="154927"/>
                  </a:lnTo>
                  <a:lnTo>
                    <a:pt x="183273" y="161023"/>
                  </a:lnTo>
                  <a:lnTo>
                    <a:pt x="177203" y="155308"/>
                  </a:lnTo>
                  <a:lnTo>
                    <a:pt x="172504" y="149847"/>
                  </a:lnTo>
                  <a:lnTo>
                    <a:pt x="169418" y="145211"/>
                  </a:lnTo>
                  <a:lnTo>
                    <a:pt x="169049" y="144665"/>
                  </a:lnTo>
                  <a:lnTo>
                    <a:pt x="168198" y="143370"/>
                  </a:lnTo>
                  <a:lnTo>
                    <a:pt x="166243" y="142481"/>
                  </a:lnTo>
                  <a:lnTo>
                    <a:pt x="164871" y="142481"/>
                  </a:lnTo>
                  <a:lnTo>
                    <a:pt x="164274" y="143370"/>
                  </a:lnTo>
                  <a:lnTo>
                    <a:pt x="166001" y="146037"/>
                  </a:lnTo>
                  <a:lnTo>
                    <a:pt x="171869" y="152768"/>
                  </a:lnTo>
                  <a:lnTo>
                    <a:pt x="176695" y="158229"/>
                  </a:lnTo>
                  <a:lnTo>
                    <a:pt x="181317" y="164325"/>
                  </a:lnTo>
                  <a:lnTo>
                    <a:pt x="175209" y="157848"/>
                  </a:lnTo>
                  <a:lnTo>
                    <a:pt x="171602" y="153911"/>
                  </a:lnTo>
                  <a:lnTo>
                    <a:pt x="167081" y="148704"/>
                  </a:lnTo>
                  <a:lnTo>
                    <a:pt x="162801" y="143243"/>
                  </a:lnTo>
                  <a:lnTo>
                    <a:pt x="162128" y="142481"/>
                  </a:lnTo>
                  <a:lnTo>
                    <a:pt x="159778" y="142481"/>
                  </a:lnTo>
                  <a:lnTo>
                    <a:pt x="159778" y="143370"/>
                  </a:lnTo>
                  <a:lnTo>
                    <a:pt x="161620" y="146291"/>
                  </a:lnTo>
                  <a:lnTo>
                    <a:pt x="172732" y="158864"/>
                  </a:lnTo>
                  <a:lnTo>
                    <a:pt x="179552" y="167500"/>
                  </a:lnTo>
                  <a:lnTo>
                    <a:pt x="169189" y="155943"/>
                  </a:lnTo>
                  <a:lnTo>
                    <a:pt x="165176" y="151752"/>
                  </a:lnTo>
                  <a:lnTo>
                    <a:pt x="161925" y="149085"/>
                  </a:lnTo>
                  <a:lnTo>
                    <a:pt x="162064" y="150228"/>
                  </a:lnTo>
                  <a:lnTo>
                    <a:pt x="164858" y="154165"/>
                  </a:lnTo>
                  <a:lnTo>
                    <a:pt x="170408" y="160769"/>
                  </a:lnTo>
                  <a:lnTo>
                    <a:pt x="178384" y="170040"/>
                  </a:lnTo>
                  <a:lnTo>
                    <a:pt x="172110" y="164325"/>
                  </a:lnTo>
                  <a:lnTo>
                    <a:pt x="166116" y="157848"/>
                  </a:lnTo>
                  <a:lnTo>
                    <a:pt x="161150" y="151879"/>
                  </a:lnTo>
                  <a:lnTo>
                    <a:pt x="161455" y="154165"/>
                  </a:lnTo>
                  <a:lnTo>
                    <a:pt x="164439" y="158737"/>
                  </a:lnTo>
                  <a:lnTo>
                    <a:pt x="169595" y="165087"/>
                  </a:lnTo>
                  <a:lnTo>
                    <a:pt x="176415" y="172707"/>
                  </a:lnTo>
                  <a:lnTo>
                    <a:pt x="160756" y="156324"/>
                  </a:lnTo>
                  <a:lnTo>
                    <a:pt x="158597" y="154927"/>
                  </a:lnTo>
                  <a:lnTo>
                    <a:pt x="158216" y="155181"/>
                  </a:lnTo>
                  <a:lnTo>
                    <a:pt x="164261" y="164833"/>
                  </a:lnTo>
                  <a:lnTo>
                    <a:pt x="169506" y="172326"/>
                  </a:lnTo>
                  <a:lnTo>
                    <a:pt x="175133" y="179692"/>
                  </a:lnTo>
                  <a:lnTo>
                    <a:pt x="182105" y="188074"/>
                  </a:lnTo>
                  <a:lnTo>
                    <a:pt x="181317" y="184518"/>
                  </a:lnTo>
                  <a:lnTo>
                    <a:pt x="182105" y="185915"/>
                  </a:lnTo>
                  <a:lnTo>
                    <a:pt x="183857" y="189598"/>
                  </a:lnTo>
                  <a:lnTo>
                    <a:pt x="186601" y="193154"/>
                  </a:lnTo>
                  <a:lnTo>
                    <a:pt x="187782" y="194297"/>
                  </a:lnTo>
                  <a:lnTo>
                    <a:pt x="188950" y="193281"/>
                  </a:lnTo>
                  <a:lnTo>
                    <a:pt x="185229" y="189979"/>
                  </a:lnTo>
                  <a:lnTo>
                    <a:pt x="184645" y="186042"/>
                  </a:lnTo>
                  <a:lnTo>
                    <a:pt x="195808" y="198996"/>
                  </a:lnTo>
                  <a:lnTo>
                    <a:pt x="196786" y="197218"/>
                  </a:lnTo>
                  <a:lnTo>
                    <a:pt x="190220" y="189471"/>
                  </a:lnTo>
                  <a:lnTo>
                    <a:pt x="187477" y="186042"/>
                  </a:lnTo>
                  <a:lnTo>
                    <a:pt x="186258" y="184518"/>
                  </a:lnTo>
                  <a:lnTo>
                    <a:pt x="185039" y="182994"/>
                  </a:lnTo>
                  <a:lnTo>
                    <a:pt x="185826" y="182232"/>
                  </a:lnTo>
                  <a:lnTo>
                    <a:pt x="198551" y="198869"/>
                  </a:lnTo>
                  <a:lnTo>
                    <a:pt x="199136" y="198615"/>
                  </a:lnTo>
                  <a:lnTo>
                    <a:pt x="197180" y="193154"/>
                  </a:lnTo>
                  <a:lnTo>
                    <a:pt x="191300" y="186550"/>
                  </a:lnTo>
                  <a:lnTo>
                    <a:pt x="188518" y="182232"/>
                  </a:lnTo>
                  <a:lnTo>
                    <a:pt x="187388" y="180454"/>
                  </a:lnTo>
                  <a:lnTo>
                    <a:pt x="187782" y="179057"/>
                  </a:lnTo>
                  <a:lnTo>
                    <a:pt x="190131" y="181978"/>
                  </a:lnTo>
                  <a:lnTo>
                    <a:pt x="199237" y="195059"/>
                  </a:lnTo>
                  <a:lnTo>
                    <a:pt x="202857" y="200139"/>
                  </a:lnTo>
                  <a:lnTo>
                    <a:pt x="203835" y="200647"/>
                  </a:lnTo>
                  <a:lnTo>
                    <a:pt x="203949" y="198488"/>
                  </a:lnTo>
                  <a:lnTo>
                    <a:pt x="198170" y="190233"/>
                  </a:lnTo>
                  <a:lnTo>
                    <a:pt x="191935" y="181724"/>
                  </a:lnTo>
                  <a:lnTo>
                    <a:pt x="190296" y="179057"/>
                  </a:lnTo>
                  <a:lnTo>
                    <a:pt x="186372" y="172707"/>
                  </a:lnTo>
                  <a:lnTo>
                    <a:pt x="185585" y="171437"/>
                  </a:lnTo>
                  <a:lnTo>
                    <a:pt x="185623" y="170421"/>
                  </a:lnTo>
                  <a:lnTo>
                    <a:pt x="210299" y="201028"/>
                  </a:lnTo>
                  <a:lnTo>
                    <a:pt x="211277" y="201536"/>
                  </a:lnTo>
                  <a:lnTo>
                    <a:pt x="212064" y="200393"/>
                  </a:lnTo>
                  <a:lnTo>
                    <a:pt x="198793" y="184772"/>
                  </a:lnTo>
                  <a:lnTo>
                    <a:pt x="193636" y="178422"/>
                  </a:lnTo>
                  <a:lnTo>
                    <a:pt x="189115" y="171818"/>
                  </a:lnTo>
                  <a:lnTo>
                    <a:pt x="189014" y="171437"/>
                  </a:lnTo>
                  <a:lnTo>
                    <a:pt x="189344" y="170802"/>
                  </a:lnTo>
                  <a:lnTo>
                    <a:pt x="196303" y="180200"/>
                  </a:lnTo>
                  <a:lnTo>
                    <a:pt x="200647" y="186169"/>
                  </a:lnTo>
                  <a:lnTo>
                    <a:pt x="207683" y="193789"/>
                  </a:lnTo>
                  <a:lnTo>
                    <a:pt x="217538" y="201155"/>
                  </a:lnTo>
                  <a:lnTo>
                    <a:pt x="218516" y="201790"/>
                  </a:lnTo>
                  <a:lnTo>
                    <a:pt x="219113" y="202679"/>
                  </a:lnTo>
                  <a:lnTo>
                    <a:pt x="220091" y="201917"/>
                  </a:lnTo>
                  <a:lnTo>
                    <a:pt x="219252" y="199377"/>
                  </a:lnTo>
                  <a:lnTo>
                    <a:pt x="213004" y="194678"/>
                  </a:lnTo>
                  <a:lnTo>
                    <a:pt x="203644" y="186423"/>
                  </a:lnTo>
                  <a:lnTo>
                    <a:pt x="193459" y="172961"/>
                  </a:lnTo>
                  <a:lnTo>
                    <a:pt x="193649" y="171437"/>
                  </a:lnTo>
                  <a:lnTo>
                    <a:pt x="198551" y="178041"/>
                  </a:lnTo>
                  <a:lnTo>
                    <a:pt x="199326" y="180073"/>
                  </a:lnTo>
                  <a:lnTo>
                    <a:pt x="204292" y="185280"/>
                  </a:lnTo>
                  <a:lnTo>
                    <a:pt x="210096" y="191630"/>
                  </a:lnTo>
                  <a:lnTo>
                    <a:pt x="219887" y="199631"/>
                  </a:lnTo>
                  <a:lnTo>
                    <a:pt x="221462" y="198488"/>
                  </a:lnTo>
                  <a:lnTo>
                    <a:pt x="219786" y="195694"/>
                  </a:lnTo>
                  <a:lnTo>
                    <a:pt x="213944" y="190233"/>
                  </a:lnTo>
                  <a:lnTo>
                    <a:pt x="206235" y="182486"/>
                  </a:lnTo>
                  <a:lnTo>
                    <a:pt x="198945" y="173215"/>
                  </a:lnTo>
                  <a:lnTo>
                    <a:pt x="199326" y="172707"/>
                  </a:lnTo>
                  <a:lnTo>
                    <a:pt x="204863" y="179946"/>
                  </a:lnTo>
                  <a:lnTo>
                    <a:pt x="211569" y="187312"/>
                  </a:lnTo>
                  <a:lnTo>
                    <a:pt x="219595" y="194170"/>
                  </a:lnTo>
                  <a:lnTo>
                    <a:pt x="229095" y="200139"/>
                  </a:lnTo>
                  <a:lnTo>
                    <a:pt x="230797" y="201028"/>
                  </a:lnTo>
                  <a:lnTo>
                    <a:pt x="232625" y="201028"/>
                  </a:lnTo>
                  <a:lnTo>
                    <a:pt x="232905" y="199504"/>
                  </a:lnTo>
                  <a:lnTo>
                    <a:pt x="226872" y="194932"/>
                  </a:lnTo>
                  <a:lnTo>
                    <a:pt x="217779" y="188201"/>
                  </a:lnTo>
                  <a:lnTo>
                    <a:pt x="208927" y="180200"/>
                  </a:lnTo>
                  <a:lnTo>
                    <a:pt x="209118" y="179184"/>
                  </a:lnTo>
                  <a:lnTo>
                    <a:pt x="212064" y="181724"/>
                  </a:lnTo>
                  <a:lnTo>
                    <a:pt x="215785" y="185153"/>
                  </a:lnTo>
                  <a:lnTo>
                    <a:pt x="219887" y="188455"/>
                  </a:lnTo>
                  <a:lnTo>
                    <a:pt x="240652" y="200647"/>
                  </a:lnTo>
                  <a:lnTo>
                    <a:pt x="242023" y="200012"/>
                  </a:lnTo>
                  <a:lnTo>
                    <a:pt x="241325" y="197980"/>
                  </a:lnTo>
                  <a:lnTo>
                    <a:pt x="236042" y="194805"/>
                  </a:lnTo>
                  <a:lnTo>
                    <a:pt x="229298" y="191249"/>
                  </a:lnTo>
                  <a:lnTo>
                    <a:pt x="224205" y="187693"/>
                  </a:lnTo>
                  <a:lnTo>
                    <a:pt x="226745" y="188963"/>
                  </a:lnTo>
                  <a:lnTo>
                    <a:pt x="229285" y="189979"/>
                  </a:lnTo>
                  <a:lnTo>
                    <a:pt x="231444" y="190995"/>
                  </a:lnTo>
                  <a:lnTo>
                    <a:pt x="238887" y="194678"/>
                  </a:lnTo>
                  <a:lnTo>
                    <a:pt x="244170" y="197218"/>
                  </a:lnTo>
                  <a:lnTo>
                    <a:pt x="246126" y="194932"/>
                  </a:lnTo>
                  <a:lnTo>
                    <a:pt x="242214" y="192773"/>
                  </a:lnTo>
                  <a:lnTo>
                    <a:pt x="235356" y="190233"/>
                  </a:lnTo>
                  <a:lnTo>
                    <a:pt x="234581" y="189471"/>
                  </a:lnTo>
                  <a:lnTo>
                    <a:pt x="235165" y="189217"/>
                  </a:lnTo>
                  <a:lnTo>
                    <a:pt x="237121" y="189598"/>
                  </a:lnTo>
                  <a:lnTo>
                    <a:pt x="244957" y="192773"/>
                  </a:lnTo>
                  <a:lnTo>
                    <a:pt x="249466" y="194932"/>
                  </a:lnTo>
                  <a:lnTo>
                    <a:pt x="250444" y="194297"/>
                  </a:lnTo>
                  <a:lnTo>
                    <a:pt x="252984" y="193535"/>
                  </a:lnTo>
                  <a:lnTo>
                    <a:pt x="248869" y="191757"/>
                  </a:lnTo>
                  <a:lnTo>
                    <a:pt x="244779" y="189217"/>
                  </a:lnTo>
                  <a:lnTo>
                    <a:pt x="244170" y="188836"/>
                  </a:lnTo>
                  <a:lnTo>
                    <a:pt x="250050" y="191376"/>
                  </a:lnTo>
                  <a:lnTo>
                    <a:pt x="255143" y="193662"/>
                  </a:lnTo>
                  <a:lnTo>
                    <a:pt x="257873" y="192900"/>
                  </a:lnTo>
                  <a:lnTo>
                    <a:pt x="258864" y="192773"/>
                  </a:lnTo>
                  <a:lnTo>
                    <a:pt x="254546" y="190360"/>
                  </a:lnTo>
                  <a:lnTo>
                    <a:pt x="252818" y="188836"/>
                  </a:lnTo>
                  <a:lnTo>
                    <a:pt x="251536" y="187693"/>
                  </a:lnTo>
                  <a:lnTo>
                    <a:pt x="250825" y="187058"/>
                  </a:lnTo>
                  <a:lnTo>
                    <a:pt x="255651" y="189598"/>
                  </a:lnTo>
                  <a:lnTo>
                    <a:pt x="260223" y="191122"/>
                  </a:lnTo>
                  <a:lnTo>
                    <a:pt x="261556" y="190614"/>
                  </a:lnTo>
                  <a:lnTo>
                    <a:pt x="257302" y="187058"/>
                  </a:lnTo>
                  <a:lnTo>
                    <a:pt x="256705" y="186550"/>
                  </a:lnTo>
                  <a:lnTo>
                    <a:pt x="257492" y="186042"/>
                  </a:lnTo>
                  <a:lnTo>
                    <a:pt x="261988" y="189471"/>
                  </a:lnTo>
                  <a:lnTo>
                    <a:pt x="267665" y="190741"/>
                  </a:lnTo>
                  <a:lnTo>
                    <a:pt x="261772" y="186042"/>
                  </a:lnTo>
                  <a:lnTo>
                    <a:pt x="260819" y="185280"/>
                  </a:lnTo>
                  <a:lnTo>
                    <a:pt x="261797" y="185280"/>
                  </a:lnTo>
                  <a:lnTo>
                    <a:pt x="265709" y="188455"/>
                  </a:lnTo>
                  <a:lnTo>
                    <a:pt x="267868" y="190741"/>
                  </a:lnTo>
                  <a:lnTo>
                    <a:pt x="265391" y="185280"/>
                  </a:lnTo>
                  <a:lnTo>
                    <a:pt x="265214" y="184899"/>
                  </a:lnTo>
                  <a:lnTo>
                    <a:pt x="264934" y="184264"/>
                  </a:lnTo>
                  <a:lnTo>
                    <a:pt x="268846" y="189979"/>
                  </a:lnTo>
                  <a:lnTo>
                    <a:pt x="272757" y="192138"/>
                  </a:lnTo>
                  <a:lnTo>
                    <a:pt x="267716" y="184264"/>
                  </a:lnTo>
                  <a:lnTo>
                    <a:pt x="267474" y="183883"/>
                  </a:lnTo>
                  <a:lnTo>
                    <a:pt x="273545" y="188582"/>
                  </a:lnTo>
                  <a:lnTo>
                    <a:pt x="271386" y="189598"/>
                  </a:lnTo>
                  <a:lnTo>
                    <a:pt x="271589" y="190233"/>
                  </a:lnTo>
                  <a:lnTo>
                    <a:pt x="273545" y="191376"/>
                  </a:lnTo>
                  <a:lnTo>
                    <a:pt x="278638" y="194678"/>
                  </a:lnTo>
                  <a:lnTo>
                    <a:pt x="279031" y="194170"/>
                  </a:lnTo>
                  <a:close/>
                </a:path>
              </a:pathLst>
            </a:custGeom>
            <a:solidFill>
              <a:srgbClr val="FFFFFF"/>
            </a:solidFill>
          </p:spPr>
          <p:txBody>
            <a:bodyPr wrap="square" lIns="0" tIns="0" rIns="0" bIns="0" rtlCol="0"/>
            <a:lstStyle/>
            <a:p>
              <a:pPr defTabSz="1042507"/>
              <a:endParaRPr sz="2052" kern="0">
                <a:solidFill>
                  <a:sysClr val="windowText" lastClr="000000"/>
                </a:solidFill>
              </a:endParaRPr>
            </a:p>
          </p:txBody>
        </p:sp>
        <p:sp>
          <p:nvSpPr>
            <p:cNvPr id="471" name="object 471"/>
            <p:cNvSpPr/>
            <p:nvPr/>
          </p:nvSpPr>
          <p:spPr>
            <a:xfrm>
              <a:off x="5432158" y="1120330"/>
              <a:ext cx="209550" cy="287020"/>
            </a:xfrm>
            <a:custGeom>
              <a:avLst/>
              <a:gdLst/>
              <a:ahLst/>
              <a:cxnLst/>
              <a:rect l="l" t="t" r="r" b="b"/>
              <a:pathLst>
                <a:path w="209550" h="287019">
                  <a:moveTo>
                    <a:pt x="1181" y="0"/>
                  </a:moveTo>
                  <a:lnTo>
                    <a:pt x="0" y="203"/>
                  </a:lnTo>
                  <a:lnTo>
                    <a:pt x="977" y="1574"/>
                  </a:lnTo>
                  <a:lnTo>
                    <a:pt x="4676" y="6956"/>
                  </a:lnTo>
                  <a:lnTo>
                    <a:pt x="12656" y="18671"/>
                  </a:lnTo>
                  <a:lnTo>
                    <a:pt x="17233" y="25260"/>
                  </a:lnTo>
                  <a:lnTo>
                    <a:pt x="18796" y="25260"/>
                  </a:lnTo>
                  <a:lnTo>
                    <a:pt x="19392" y="24485"/>
                  </a:lnTo>
                  <a:lnTo>
                    <a:pt x="19392" y="23114"/>
                  </a:lnTo>
                  <a:lnTo>
                    <a:pt x="14818" y="17173"/>
                  </a:lnTo>
                  <a:lnTo>
                    <a:pt x="10431" y="11583"/>
                  </a:lnTo>
                  <a:lnTo>
                    <a:pt x="6118" y="6177"/>
                  </a:lnTo>
                  <a:lnTo>
                    <a:pt x="1765" y="787"/>
                  </a:lnTo>
                  <a:lnTo>
                    <a:pt x="1181" y="0"/>
                  </a:lnTo>
                  <a:close/>
                </a:path>
                <a:path w="209550" h="287019">
                  <a:moveTo>
                    <a:pt x="35445" y="47002"/>
                  </a:moveTo>
                  <a:lnTo>
                    <a:pt x="34658" y="48171"/>
                  </a:lnTo>
                  <a:lnTo>
                    <a:pt x="35255" y="51117"/>
                  </a:lnTo>
                  <a:lnTo>
                    <a:pt x="56469" y="80797"/>
                  </a:lnTo>
                  <a:lnTo>
                    <a:pt x="80780" y="114414"/>
                  </a:lnTo>
                  <a:lnTo>
                    <a:pt x="203657" y="282168"/>
                  </a:lnTo>
                  <a:lnTo>
                    <a:pt x="203263" y="283540"/>
                  </a:lnTo>
                  <a:lnTo>
                    <a:pt x="209130" y="286867"/>
                  </a:lnTo>
                  <a:lnTo>
                    <a:pt x="207368" y="279819"/>
                  </a:lnTo>
                  <a:lnTo>
                    <a:pt x="206006" y="279819"/>
                  </a:lnTo>
                  <a:lnTo>
                    <a:pt x="121211" y="161261"/>
                  </a:lnTo>
                  <a:lnTo>
                    <a:pt x="92616" y="121667"/>
                  </a:lnTo>
                  <a:lnTo>
                    <a:pt x="64760" y="83595"/>
                  </a:lnTo>
                  <a:lnTo>
                    <a:pt x="38188" y="47980"/>
                  </a:lnTo>
                  <a:lnTo>
                    <a:pt x="35445" y="47002"/>
                  </a:lnTo>
                  <a:close/>
                </a:path>
                <a:path w="209550" h="287019">
                  <a:moveTo>
                    <a:pt x="207175" y="279044"/>
                  </a:moveTo>
                  <a:lnTo>
                    <a:pt x="206006" y="279819"/>
                  </a:lnTo>
                  <a:lnTo>
                    <a:pt x="207368" y="279819"/>
                  </a:lnTo>
                  <a:lnTo>
                    <a:pt x="207175" y="279044"/>
                  </a:lnTo>
                  <a:close/>
                </a:path>
                <a:path w="209550" h="287019">
                  <a:moveTo>
                    <a:pt x="37007" y="38379"/>
                  </a:moveTo>
                  <a:lnTo>
                    <a:pt x="33286" y="38379"/>
                  </a:lnTo>
                  <a:lnTo>
                    <a:pt x="27609" y="45237"/>
                  </a:lnTo>
                  <a:lnTo>
                    <a:pt x="27025" y="48958"/>
                  </a:lnTo>
                  <a:lnTo>
                    <a:pt x="29565" y="51892"/>
                  </a:lnTo>
                  <a:lnTo>
                    <a:pt x="30746" y="53467"/>
                  </a:lnTo>
                  <a:lnTo>
                    <a:pt x="31927" y="52679"/>
                  </a:lnTo>
                  <a:lnTo>
                    <a:pt x="31330" y="51117"/>
                  </a:lnTo>
                  <a:lnTo>
                    <a:pt x="30162" y="46024"/>
                  </a:lnTo>
                  <a:lnTo>
                    <a:pt x="32702" y="42697"/>
                  </a:lnTo>
                  <a:lnTo>
                    <a:pt x="41706" y="42697"/>
                  </a:lnTo>
                  <a:lnTo>
                    <a:pt x="42303" y="42494"/>
                  </a:lnTo>
                  <a:lnTo>
                    <a:pt x="40335" y="40932"/>
                  </a:lnTo>
                  <a:lnTo>
                    <a:pt x="37007" y="38379"/>
                  </a:lnTo>
                  <a:close/>
                </a:path>
              </a:pathLst>
            </a:custGeom>
            <a:solidFill>
              <a:srgbClr val="E2B723"/>
            </a:solidFill>
          </p:spPr>
          <p:txBody>
            <a:bodyPr wrap="square" lIns="0" tIns="0" rIns="0" bIns="0" rtlCol="0"/>
            <a:lstStyle/>
            <a:p>
              <a:pPr defTabSz="1042507"/>
              <a:endParaRPr sz="2052" kern="0">
                <a:solidFill>
                  <a:sysClr val="windowText" lastClr="000000"/>
                </a:solidFill>
              </a:endParaRPr>
            </a:p>
          </p:txBody>
        </p:sp>
        <p:pic>
          <p:nvPicPr>
            <p:cNvPr id="472" name="object 472"/>
            <p:cNvPicPr/>
            <p:nvPr/>
          </p:nvPicPr>
          <p:blipFill>
            <a:blip r:embed="rId3" cstate="print"/>
            <a:stretch>
              <a:fillRect/>
            </a:stretch>
          </p:blipFill>
          <p:spPr>
            <a:xfrm>
              <a:off x="5426671" y="1169288"/>
              <a:ext cx="163702" cy="119253"/>
            </a:xfrm>
            <a:prstGeom prst="rect">
              <a:avLst/>
            </a:prstGeom>
          </p:spPr>
        </p:pic>
      </p:grpSp>
      <p:sp>
        <p:nvSpPr>
          <p:cNvPr id="473" name="object 473"/>
          <p:cNvSpPr txBox="1"/>
          <p:nvPr/>
        </p:nvSpPr>
        <p:spPr>
          <a:xfrm>
            <a:off x="1833534" y="4457792"/>
            <a:ext cx="1413229" cy="661978"/>
          </a:xfrm>
          <a:prstGeom prst="rect">
            <a:avLst/>
          </a:prstGeom>
        </p:spPr>
        <p:txBody>
          <a:bodyPr vert="horz" wrap="square" lIns="0" tIns="113667" rIns="0" bIns="0" rtlCol="0">
            <a:spAutoFit/>
          </a:bodyPr>
          <a:lstStyle/>
          <a:p>
            <a:pPr marL="14479" defTabSz="1042507">
              <a:spcBef>
                <a:spcPts val="895"/>
              </a:spcBef>
            </a:pPr>
            <a:r>
              <a:rPr sz="2508" b="1" kern="0" spc="-787" dirty="0">
                <a:solidFill>
                  <a:srgbClr val="8DC63F"/>
                </a:solidFill>
                <a:latin typeface="Montserrat" panose="00000500000000000000" pitchFamily="2" charset="-52"/>
                <a:cs typeface="Verdana"/>
              </a:rPr>
              <a:t>1</a:t>
            </a:r>
            <a:r>
              <a:rPr sz="2508" b="1" kern="0" spc="-137" dirty="0">
                <a:solidFill>
                  <a:srgbClr val="8DC63F"/>
                </a:solidFill>
                <a:latin typeface="Montserrat" panose="00000500000000000000" pitchFamily="2" charset="-52"/>
                <a:cs typeface="Verdana"/>
              </a:rPr>
              <a:t> </a:t>
            </a:r>
            <a:r>
              <a:rPr lang="ru-RU" sz="2508" b="1" kern="0" spc="-137" dirty="0">
                <a:solidFill>
                  <a:srgbClr val="8DC63F"/>
                </a:solidFill>
                <a:latin typeface="Montserrat" panose="00000500000000000000" pitchFamily="2" charset="-52"/>
                <a:cs typeface="Verdana"/>
              </a:rPr>
              <a:t> </a:t>
            </a:r>
            <a:r>
              <a:rPr sz="1653" b="1" kern="0" dirty="0" err="1">
                <a:solidFill>
                  <a:srgbClr val="8DC63F"/>
                </a:solidFill>
                <a:latin typeface="Montserrat" panose="00000500000000000000" pitchFamily="2" charset="-52"/>
                <a:cs typeface="Verdana"/>
              </a:rPr>
              <a:t>млрд</a:t>
            </a:r>
            <a:r>
              <a:rPr sz="1653" b="1" kern="0" spc="-80" dirty="0">
                <a:solidFill>
                  <a:srgbClr val="8DC63F"/>
                </a:solidFill>
                <a:latin typeface="Montserrat" panose="00000500000000000000" pitchFamily="2" charset="-52"/>
                <a:cs typeface="Verdana"/>
              </a:rPr>
              <a:t> </a:t>
            </a:r>
            <a:r>
              <a:rPr sz="1653" b="1" kern="0" spc="-29" dirty="0">
                <a:solidFill>
                  <a:srgbClr val="8DC63F"/>
                </a:solidFill>
                <a:latin typeface="Montserrat" panose="00000500000000000000" pitchFamily="2" charset="-52"/>
                <a:cs typeface="Verdana"/>
              </a:rPr>
              <a:t>руб.</a:t>
            </a:r>
            <a:endParaRPr sz="1653" kern="0" dirty="0">
              <a:solidFill>
                <a:sysClr val="windowText" lastClr="000000"/>
              </a:solidFill>
              <a:latin typeface="Montserrat" panose="00000500000000000000" pitchFamily="2" charset="-52"/>
              <a:cs typeface="Verdana"/>
            </a:endParaRPr>
          </a:p>
          <a:p>
            <a:pPr marL="14479" defTabSz="1042507">
              <a:spcBef>
                <a:spcPts val="296"/>
              </a:spcBef>
            </a:pPr>
            <a:r>
              <a:rPr sz="798" b="1" kern="0" dirty="0">
                <a:solidFill>
                  <a:srgbClr val="231F20"/>
                </a:solidFill>
                <a:latin typeface="Montserrat" panose="00000500000000000000" pitchFamily="2" charset="-52"/>
                <a:cs typeface="Verdana"/>
              </a:rPr>
              <a:t>ГОРОДСКОЙ БЮДЖЕТ</a:t>
            </a:r>
            <a:endParaRPr sz="798" kern="0" dirty="0">
              <a:solidFill>
                <a:sysClr val="windowText" lastClr="000000"/>
              </a:solidFill>
              <a:latin typeface="Montserrat" panose="00000500000000000000" pitchFamily="2" charset="-52"/>
              <a:cs typeface="Verdana"/>
            </a:endParaRPr>
          </a:p>
        </p:txBody>
      </p:sp>
      <p:sp>
        <p:nvSpPr>
          <p:cNvPr id="474" name="object 474"/>
          <p:cNvSpPr txBox="1"/>
          <p:nvPr/>
        </p:nvSpPr>
        <p:spPr>
          <a:xfrm>
            <a:off x="1833533" y="5450207"/>
            <a:ext cx="3676424" cy="295339"/>
          </a:xfrm>
          <a:prstGeom prst="rect">
            <a:avLst/>
          </a:prstGeom>
        </p:spPr>
        <p:txBody>
          <a:bodyPr vert="horz" wrap="square" lIns="0" tIns="14480" rIns="0" bIns="0" rtlCol="0">
            <a:spAutoFit/>
          </a:bodyPr>
          <a:lstStyle/>
          <a:p>
            <a:pPr marL="14479" defTabSz="1042507">
              <a:spcBef>
                <a:spcPts val="114"/>
              </a:spcBef>
            </a:pPr>
            <a:r>
              <a:rPr sz="912" b="1" kern="0" spc="-11" dirty="0">
                <a:latin typeface="Montserrat" panose="00000500000000000000" pitchFamily="2" charset="-52"/>
                <a:cs typeface="Verdana"/>
              </a:rPr>
              <a:t>Консорциум</a:t>
            </a:r>
            <a:r>
              <a:rPr sz="912" b="1" kern="0" spc="-46" dirty="0">
                <a:latin typeface="Montserrat" panose="00000500000000000000" pitchFamily="2" charset="-52"/>
                <a:cs typeface="Verdana"/>
              </a:rPr>
              <a:t> </a:t>
            </a:r>
            <a:r>
              <a:rPr sz="912" b="1" kern="0" dirty="0">
                <a:latin typeface="Montserrat" panose="00000500000000000000" pitchFamily="2" charset="-52"/>
                <a:cs typeface="Verdana"/>
              </a:rPr>
              <a:t>университетов</a:t>
            </a:r>
            <a:r>
              <a:rPr sz="912" b="1" kern="0" spc="-40" dirty="0">
                <a:latin typeface="Montserrat" panose="00000500000000000000" pitchFamily="2" charset="-52"/>
                <a:cs typeface="Verdana"/>
              </a:rPr>
              <a:t> </a:t>
            </a:r>
            <a:r>
              <a:rPr sz="912" b="1" kern="0" dirty="0">
                <a:latin typeface="Montserrat" panose="00000500000000000000" pitchFamily="2" charset="-52"/>
                <a:cs typeface="Verdana"/>
              </a:rPr>
              <a:t>Северного</a:t>
            </a:r>
            <a:r>
              <a:rPr sz="912" b="1" kern="0" spc="-40" dirty="0">
                <a:latin typeface="Montserrat" panose="00000500000000000000" pitchFamily="2" charset="-52"/>
                <a:cs typeface="Verdana"/>
              </a:rPr>
              <a:t> </a:t>
            </a:r>
            <a:r>
              <a:rPr sz="912" b="1" kern="0" dirty="0">
                <a:latin typeface="Montserrat" panose="00000500000000000000" pitchFamily="2" charset="-52"/>
                <a:cs typeface="Verdana"/>
              </a:rPr>
              <a:t>округа</a:t>
            </a:r>
            <a:r>
              <a:rPr sz="912" b="1" kern="0" spc="-40" dirty="0">
                <a:latin typeface="Montserrat" panose="00000500000000000000" pitchFamily="2" charset="-52"/>
                <a:cs typeface="Verdana"/>
              </a:rPr>
              <a:t> </a:t>
            </a:r>
            <a:r>
              <a:rPr sz="912" b="1" kern="0" spc="-11" dirty="0">
                <a:latin typeface="Montserrat" panose="00000500000000000000" pitchFamily="2" charset="-52"/>
                <a:cs typeface="Verdana"/>
              </a:rPr>
              <a:t>Москвы</a:t>
            </a:r>
            <a:endParaRPr sz="912" kern="0" dirty="0">
              <a:latin typeface="Montserrat" panose="00000500000000000000" pitchFamily="2" charset="-52"/>
              <a:cs typeface="Verdana"/>
            </a:endParaRPr>
          </a:p>
          <a:p>
            <a:pPr marL="14479" defTabSz="1042507"/>
            <a:r>
              <a:rPr sz="912" kern="0" dirty="0">
                <a:latin typeface="Montserrat" panose="00000500000000000000" pitchFamily="2" charset="-52"/>
                <a:cs typeface="Verdana"/>
              </a:rPr>
              <a:t>(40</a:t>
            </a:r>
            <a:r>
              <a:rPr sz="912" kern="0" spc="-17" dirty="0">
                <a:latin typeface="Montserrat" panose="00000500000000000000" pitchFamily="2" charset="-52"/>
                <a:cs typeface="Verdana"/>
              </a:rPr>
              <a:t> </a:t>
            </a:r>
            <a:r>
              <a:rPr sz="912" kern="0" dirty="0">
                <a:latin typeface="Montserrat" panose="00000500000000000000" pitchFamily="2" charset="-52"/>
                <a:cs typeface="Verdana"/>
              </a:rPr>
              <a:t>866</a:t>
            </a:r>
            <a:r>
              <a:rPr sz="912" kern="0" spc="-17" dirty="0">
                <a:latin typeface="Montserrat" panose="00000500000000000000" pitchFamily="2" charset="-52"/>
                <a:cs typeface="Verdana"/>
              </a:rPr>
              <a:t> </a:t>
            </a:r>
            <a:r>
              <a:rPr sz="912" kern="0" spc="-11" dirty="0">
                <a:latin typeface="Montserrat" panose="00000500000000000000" pitchFamily="2" charset="-52"/>
                <a:cs typeface="Verdana"/>
              </a:rPr>
              <a:t>обучающихся)</a:t>
            </a:r>
            <a:endParaRPr sz="912" kern="0" dirty="0">
              <a:latin typeface="Montserrat" panose="00000500000000000000" pitchFamily="2" charset="-52"/>
              <a:cs typeface="Verdana"/>
            </a:endParaRPr>
          </a:p>
        </p:txBody>
      </p:sp>
      <p:sp>
        <p:nvSpPr>
          <p:cNvPr id="475" name="object 475"/>
          <p:cNvSpPr txBox="1"/>
          <p:nvPr/>
        </p:nvSpPr>
        <p:spPr>
          <a:xfrm>
            <a:off x="3565290" y="4457792"/>
            <a:ext cx="1760021" cy="661978"/>
          </a:xfrm>
          <a:prstGeom prst="rect">
            <a:avLst/>
          </a:prstGeom>
        </p:spPr>
        <p:txBody>
          <a:bodyPr vert="horz" wrap="square" lIns="0" tIns="113667" rIns="0" bIns="0" rtlCol="0">
            <a:spAutoFit/>
          </a:bodyPr>
          <a:lstStyle/>
          <a:p>
            <a:pPr marL="14479" defTabSz="1042507">
              <a:spcBef>
                <a:spcPts val="895"/>
              </a:spcBef>
            </a:pPr>
            <a:r>
              <a:rPr sz="2508" b="1" kern="0" spc="-154" dirty="0">
                <a:solidFill>
                  <a:srgbClr val="8DC63F"/>
                </a:solidFill>
                <a:latin typeface="Montserrat" panose="00000500000000000000" pitchFamily="2" charset="-52"/>
                <a:cs typeface="Verdana"/>
              </a:rPr>
              <a:t>200</a:t>
            </a:r>
            <a:r>
              <a:rPr sz="2508" b="1" kern="0" spc="-137" dirty="0">
                <a:solidFill>
                  <a:srgbClr val="8DC63F"/>
                </a:solidFill>
                <a:latin typeface="Montserrat" panose="00000500000000000000" pitchFamily="2" charset="-52"/>
                <a:cs typeface="Verdana"/>
              </a:rPr>
              <a:t> </a:t>
            </a:r>
            <a:r>
              <a:rPr sz="1653" b="1" kern="0" dirty="0">
                <a:solidFill>
                  <a:srgbClr val="8DC63F"/>
                </a:solidFill>
                <a:latin typeface="Montserrat" panose="00000500000000000000" pitchFamily="2" charset="-52"/>
                <a:cs typeface="Verdana"/>
              </a:rPr>
              <a:t>млн</a:t>
            </a:r>
            <a:r>
              <a:rPr sz="1653" b="1" kern="0" spc="-97" dirty="0">
                <a:solidFill>
                  <a:srgbClr val="8DC63F"/>
                </a:solidFill>
                <a:latin typeface="Montserrat" panose="00000500000000000000" pitchFamily="2" charset="-52"/>
                <a:cs typeface="Verdana"/>
              </a:rPr>
              <a:t> </a:t>
            </a:r>
            <a:r>
              <a:rPr sz="1653" b="1" kern="0" spc="-34" dirty="0">
                <a:solidFill>
                  <a:srgbClr val="8DC63F"/>
                </a:solidFill>
                <a:latin typeface="Montserrat" panose="00000500000000000000" pitchFamily="2" charset="-52"/>
                <a:cs typeface="Verdana"/>
              </a:rPr>
              <a:t>руб.</a:t>
            </a:r>
            <a:endParaRPr sz="1653" kern="0">
              <a:solidFill>
                <a:sysClr val="windowText" lastClr="000000"/>
              </a:solidFill>
              <a:latin typeface="Montserrat" panose="00000500000000000000" pitchFamily="2" charset="-52"/>
              <a:cs typeface="Verdana"/>
            </a:endParaRPr>
          </a:p>
          <a:p>
            <a:pPr marL="14479" defTabSz="1042507">
              <a:spcBef>
                <a:spcPts val="296"/>
              </a:spcBef>
            </a:pPr>
            <a:r>
              <a:rPr sz="798" b="1" kern="0" spc="-11" dirty="0">
                <a:solidFill>
                  <a:srgbClr val="231F20"/>
                </a:solidFill>
                <a:latin typeface="Montserrat" panose="00000500000000000000" pitchFamily="2" charset="-52"/>
                <a:cs typeface="Verdana"/>
              </a:rPr>
              <a:t>РОСБИОТЕХ</a:t>
            </a:r>
            <a:endParaRPr sz="798" kern="0">
              <a:solidFill>
                <a:sysClr val="windowText" lastClr="000000"/>
              </a:solidFill>
              <a:latin typeface="Montserrat" panose="00000500000000000000" pitchFamily="2" charset="-52"/>
              <a:cs typeface="Verdana"/>
            </a:endParaRPr>
          </a:p>
        </p:txBody>
      </p:sp>
      <p:pic>
        <p:nvPicPr>
          <p:cNvPr id="482" name="object 482"/>
          <p:cNvPicPr/>
          <p:nvPr/>
        </p:nvPicPr>
        <p:blipFill>
          <a:blip r:embed="rId4" cstate="print"/>
          <a:stretch>
            <a:fillRect/>
          </a:stretch>
        </p:blipFill>
        <p:spPr>
          <a:xfrm>
            <a:off x="2688117" y="5898812"/>
            <a:ext cx="199604" cy="301165"/>
          </a:xfrm>
          <a:prstGeom prst="rect">
            <a:avLst/>
          </a:prstGeom>
        </p:spPr>
      </p:pic>
      <p:grpSp>
        <p:nvGrpSpPr>
          <p:cNvPr id="483" name="object 483"/>
          <p:cNvGrpSpPr/>
          <p:nvPr/>
        </p:nvGrpSpPr>
        <p:grpSpPr>
          <a:xfrm>
            <a:off x="3618214" y="5873815"/>
            <a:ext cx="279460" cy="351859"/>
            <a:chOff x="7801470" y="5117664"/>
            <a:chExt cx="245110" cy="308610"/>
          </a:xfrm>
        </p:grpSpPr>
        <p:sp>
          <p:nvSpPr>
            <p:cNvPr id="484" name="object 484"/>
            <p:cNvSpPr/>
            <p:nvPr/>
          </p:nvSpPr>
          <p:spPr>
            <a:xfrm>
              <a:off x="7801470" y="5118599"/>
              <a:ext cx="245110" cy="307340"/>
            </a:xfrm>
            <a:custGeom>
              <a:avLst/>
              <a:gdLst/>
              <a:ahLst/>
              <a:cxnLst/>
              <a:rect l="l" t="t" r="r" b="b"/>
              <a:pathLst>
                <a:path w="245109" h="307339">
                  <a:moveTo>
                    <a:pt x="168427" y="271780"/>
                  </a:moveTo>
                  <a:lnTo>
                    <a:pt x="76174" y="271780"/>
                  </a:lnTo>
                  <a:lnTo>
                    <a:pt x="85811" y="283210"/>
                  </a:lnTo>
                  <a:lnTo>
                    <a:pt x="96713" y="292100"/>
                  </a:lnTo>
                  <a:lnTo>
                    <a:pt x="108810" y="299720"/>
                  </a:lnTo>
                  <a:lnTo>
                    <a:pt x="122300" y="307340"/>
                  </a:lnTo>
                  <a:lnTo>
                    <a:pt x="135791" y="299720"/>
                  </a:lnTo>
                  <a:lnTo>
                    <a:pt x="147888" y="292100"/>
                  </a:lnTo>
                  <a:lnTo>
                    <a:pt x="158790" y="283210"/>
                  </a:lnTo>
                  <a:lnTo>
                    <a:pt x="168427" y="271780"/>
                  </a:lnTo>
                  <a:close/>
                </a:path>
                <a:path w="245109" h="307339">
                  <a:moveTo>
                    <a:pt x="197065" y="157479"/>
                  </a:moveTo>
                  <a:lnTo>
                    <a:pt x="47739" y="157479"/>
                  </a:lnTo>
                  <a:lnTo>
                    <a:pt x="48818" y="190500"/>
                  </a:lnTo>
                  <a:lnTo>
                    <a:pt x="50557" y="209550"/>
                  </a:lnTo>
                  <a:lnTo>
                    <a:pt x="54016" y="227329"/>
                  </a:lnTo>
                  <a:lnTo>
                    <a:pt x="59127" y="242570"/>
                  </a:lnTo>
                  <a:lnTo>
                    <a:pt x="65824" y="256540"/>
                  </a:lnTo>
                  <a:lnTo>
                    <a:pt x="64477" y="259079"/>
                  </a:lnTo>
                  <a:lnTo>
                    <a:pt x="57284" y="266700"/>
                  </a:lnTo>
                  <a:lnTo>
                    <a:pt x="50596" y="275590"/>
                  </a:lnTo>
                  <a:lnTo>
                    <a:pt x="45623" y="285750"/>
                  </a:lnTo>
                  <a:lnTo>
                    <a:pt x="43700" y="295910"/>
                  </a:lnTo>
                  <a:lnTo>
                    <a:pt x="43700" y="297180"/>
                  </a:lnTo>
                  <a:lnTo>
                    <a:pt x="43967" y="297180"/>
                  </a:lnTo>
                  <a:lnTo>
                    <a:pt x="53537" y="293370"/>
                  </a:lnTo>
                  <a:lnTo>
                    <a:pt x="62037" y="287020"/>
                  </a:lnTo>
                  <a:lnTo>
                    <a:pt x="69554" y="280670"/>
                  </a:lnTo>
                  <a:lnTo>
                    <a:pt x="76174" y="271780"/>
                  </a:lnTo>
                  <a:lnTo>
                    <a:pt x="191124" y="271780"/>
                  </a:lnTo>
                  <a:lnTo>
                    <a:pt x="187313" y="266700"/>
                  </a:lnTo>
                  <a:lnTo>
                    <a:pt x="180263" y="259079"/>
                  </a:lnTo>
                  <a:lnTo>
                    <a:pt x="178777" y="256540"/>
                  </a:lnTo>
                  <a:lnTo>
                    <a:pt x="185474" y="242570"/>
                  </a:lnTo>
                  <a:lnTo>
                    <a:pt x="190585" y="227329"/>
                  </a:lnTo>
                  <a:lnTo>
                    <a:pt x="194044" y="209550"/>
                  </a:lnTo>
                  <a:lnTo>
                    <a:pt x="195783" y="190500"/>
                  </a:lnTo>
                  <a:lnTo>
                    <a:pt x="197065" y="157479"/>
                  </a:lnTo>
                  <a:close/>
                </a:path>
                <a:path w="245109" h="307339">
                  <a:moveTo>
                    <a:pt x="191124" y="271780"/>
                  </a:moveTo>
                  <a:lnTo>
                    <a:pt x="168427" y="271780"/>
                  </a:lnTo>
                  <a:lnTo>
                    <a:pt x="175045" y="280670"/>
                  </a:lnTo>
                  <a:lnTo>
                    <a:pt x="182559" y="287020"/>
                  </a:lnTo>
                  <a:lnTo>
                    <a:pt x="191058" y="293370"/>
                  </a:lnTo>
                  <a:lnTo>
                    <a:pt x="200634" y="297180"/>
                  </a:lnTo>
                  <a:lnTo>
                    <a:pt x="200901" y="297180"/>
                  </a:lnTo>
                  <a:lnTo>
                    <a:pt x="200901" y="295910"/>
                  </a:lnTo>
                  <a:lnTo>
                    <a:pt x="198951" y="285750"/>
                  </a:lnTo>
                  <a:lnTo>
                    <a:pt x="193982" y="275590"/>
                  </a:lnTo>
                  <a:lnTo>
                    <a:pt x="191124" y="271780"/>
                  </a:lnTo>
                  <a:close/>
                </a:path>
                <a:path w="245109" h="307339">
                  <a:moveTo>
                    <a:pt x="8000" y="171450"/>
                  </a:moveTo>
                  <a:lnTo>
                    <a:pt x="342" y="171450"/>
                  </a:lnTo>
                  <a:lnTo>
                    <a:pt x="0" y="172720"/>
                  </a:lnTo>
                  <a:lnTo>
                    <a:pt x="0" y="173990"/>
                  </a:lnTo>
                  <a:lnTo>
                    <a:pt x="876" y="173990"/>
                  </a:lnTo>
                  <a:lnTo>
                    <a:pt x="1003" y="175260"/>
                  </a:lnTo>
                  <a:lnTo>
                    <a:pt x="3098" y="175260"/>
                  </a:lnTo>
                  <a:lnTo>
                    <a:pt x="5308" y="173990"/>
                  </a:lnTo>
                  <a:lnTo>
                    <a:pt x="8000" y="171450"/>
                  </a:lnTo>
                  <a:close/>
                </a:path>
                <a:path w="245109" h="307339">
                  <a:moveTo>
                    <a:pt x="211594" y="119379"/>
                  </a:moveTo>
                  <a:lnTo>
                    <a:pt x="33489" y="119379"/>
                  </a:lnTo>
                  <a:lnTo>
                    <a:pt x="32816" y="120650"/>
                  </a:lnTo>
                  <a:lnTo>
                    <a:pt x="32410" y="121920"/>
                  </a:lnTo>
                  <a:lnTo>
                    <a:pt x="32003" y="121920"/>
                  </a:lnTo>
                  <a:lnTo>
                    <a:pt x="20916" y="139700"/>
                  </a:lnTo>
                  <a:lnTo>
                    <a:pt x="20434" y="140970"/>
                  </a:lnTo>
                  <a:lnTo>
                    <a:pt x="20916" y="140970"/>
                  </a:lnTo>
                  <a:lnTo>
                    <a:pt x="20104" y="142240"/>
                  </a:lnTo>
                  <a:lnTo>
                    <a:pt x="19697" y="143510"/>
                  </a:lnTo>
                  <a:lnTo>
                    <a:pt x="19227" y="144779"/>
                  </a:lnTo>
                  <a:lnTo>
                    <a:pt x="15815" y="149860"/>
                  </a:lnTo>
                  <a:lnTo>
                    <a:pt x="12011" y="154940"/>
                  </a:lnTo>
                  <a:lnTo>
                    <a:pt x="7211" y="162560"/>
                  </a:lnTo>
                  <a:lnTo>
                    <a:pt x="1409" y="170179"/>
                  </a:lnTo>
                  <a:lnTo>
                    <a:pt x="1003" y="170179"/>
                  </a:lnTo>
                  <a:lnTo>
                    <a:pt x="876" y="171450"/>
                  </a:lnTo>
                  <a:lnTo>
                    <a:pt x="8000" y="171450"/>
                  </a:lnTo>
                  <a:lnTo>
                    <a:pt x="8267" y="172720"/>
                  </a:lnTo>
                  <a:lnTo>
                    <a:pt x="9143" y="172720"/>
                  </a:lnTo>
                  <a:lnTo>
                    <a:pt x="10350" y="173990"/>
                  </a:lnTo>
                  <a:lnTo>
                    <a:pt x="14389" y="173990"/>
                  </a:lnTo>
                  <a:lnTo>
                    <a:pt x="16205" y="172720"/>
                  </a:lnTo>
                  <a:lnTo>
                    <a:pt x="18287" y="171450"/>
                  </a:lnTo>
                  <a:lnTo>
                    <a:pt x="20510" y="168910"/>
                  </a:lnTo>
                  <a:lnTo>
                    <a:pt x="28638" y="168910"/>
                  </a:lnTo>
                  <a:lnTo>
                    <a:pt x="33413" y="165100"/>
                  </a:lnTo>
                  <a:lnTo>
                    <a:pt x="36042" y="163829"/>
                  </a:lnTo>
                  <a:lnTo>
                    <a:pt x="38798" y="160020"/>
                  </a:lnTo>
                  <a:lnTo>
                    <a:pt x="41681" y="156210"/>
                  </a:lnTo>
                  <a:lnTo>
                    <a:pt x="233663" y="156210"/>
                  </a:lnTo>
                  <a:lnTo>
                    <a:pt x="232700" y="154940"/>
                  </a:lnTo>
                  <a:lnTo>
                    <a:pt x="228894" y="148590"/>
                  </a:lnTo>
                  <a:lnTo>
                    <a:pt x="225501" y="143510"/>
                  </a:lnTo>
                  <a:lnTo>
                    <a:pt x="225031" y="143510"/>
                  </a:lnTo>
                  <a:lnTo>
                    <a:pt x="224294" y="142240"/>
                  </a:lnTo>
                  <a:lnTo>
                    <a:pt x="223824" y="140970"/>
                  </a:lnTo>
                  <a:lnTo>
                    <a:pt x="224294" y="139700"/>
                  </a:lnTo>
                  <a:lnTo>
                    <a:pt x="223824" y="139700"/>
                  </a:lnTo>
                  <a:lnTo>
                    <a:pt x="211924" y="120650"/>
                  </a:lnTo>
                  <a:lnTo>
                    <a:pt x="211594" y="119379"/>
                  </a:lnTo>
                  <a:close/>
                </a:path>
                <a:path w="245109" h="307339">
                  <a:moveTo>
                    <a:pt x="242664" y="168910"/>
                  </a:moveTo>
                  <a:lnTo>
                    <a:pt x="224294" y="168910"/>
                  </a:lnTo>
                  <a:lnTo>
                    <a:pt x="226517" y="171450"/>
                  </a:lnTo>
                  <a:lnTo>
                    <a:pt x="228600" y="172720"/>
                  </a:lnTo>
                  <a:lnTo>
                    <a:pt x="232562" y="173990"/>
                  </a:lnTo>
                  <a:lnTo>
                    <a:pt x="234378" y="173990"/>
                  </a:lnTo>
                  <a:lnTo>
                    <a:pt x="236131" y="172720"/>
                  </a:lnTo>
                  <a:lnTo>
                    <a:pt x="236537" y="171450"/>
                  </a:lnTo>
                  <a:lnTo>
                    <a:pt x="244398" y="171450"/>
                  </a:lnTo>
                  <a:lnTo>
                    <a:pt x="243865" y="170179"/>
                  </a:lnTo>
                  <a:lnTo>
                    <a:pt x="243522" y="170179"/>
                  </a:lnTo>
                  <a:lnTo>
                    <a:pt x="242664" y="168910"/>
                  </a:lnTo>
                  <a:close/>
                </a:path>
                <a:path w="245109" h="307339">
                  <a:moveTo>
                    <a:pt x="244665" y="171450"/>
                  </a:moveTo>
                  <a:lnTo>
                    <a:pt x="236804" y="171450"/>
                  </a:lnTo>
                  <a:lnTo>
                    <a:pt x="239496" y="172720"/>
                  </a:lnTo>
                  <a:lnTo>
                    <a:pt x="241706" y="173990"/>
                  </a:lnTo>
                  <a:lnTo>
                    <a:pt x="244538" y="173990"/>
                  </a:lnTo>
                  <a:lnTo>
                    <a:pt x="244665" y="171450"/>
                  </a:lnTo>
                  <a:close/>
                </a:path>
                <a:path w="245109" h="307339">
                  <a:moveTo>
                    <a:pt x="28638" y="168910"/>
                  </a:moveTo>
                  <a:lnTo>
                    <a:pt x="20510" y="168910"/>
                  </a:lnTo>
                  <a:lnTo>
                    <a:pt x="24269" y="170179"/>
                  </a:lnTo>
                  <a:lnTo>
                    <a:pt x="28638" y="168910"/>
                  </a:lnTo>
                  <a:close/>
                </a:path>
                <a:path w="245109" h="307339">
                  <a:moveTo>
                    <a:pt x="233663" y="156210"/>
                  </a:moveTo>
                  <a:lnTo>
                    <a:pt x="203123" y="156210"/>
                  </a:lnTo>
                  <a:lnTo>
                    <a:pt x="206070" y="160020"/>
                  </a:lnTo>
                  <a:lnTo>
                    <a:pt x="208762" y="162560"/>
                  </a:lnTo>
                  <a:lnTo>
                    <a:pt x="211391" y="165100"/>
                  </a:lnTo>
                  <a:lnTo>
                    <a:pt x="216166" y="168910"/>
                  </a:lnTo>
                  <a:lnTo>
                    <a:pt x="220459" y="170179"/>
                  </a:lnTo>
                  <a:lnTo>
                    <a:pt x="224294" y="168910"/>
                  </a:lnTo>
                  <a:lnTo>
                    <a:pt x="242664" y="168910"/>
                  </a:lnTo>
                  <a:lnTo>
                    <a:pt x="237514" y="161290"/>
                  </a:lnTo>
                  <a:lnTo>
                    <a:pt x="233663" y="156210"/>
                  </a:lnTo>
                  <a:close/>
                </a:path>
                <a:path w="245109" h="307339">
                  <a:moveTo>
                    <a:pt x="46050" y="156210"/>
                  </a:moveTo>
                  <a:lnTo>
                    <a:pt x="41681" y="156210"/>
                  </a:lnTo>
                  <a:lnTo>
                    <a:pt x="43027" y="157479"/>
                  </a:lnTo>
                  <a:lnTo>
                    <a:pt x="44513" y="157479"/>
                  </a:lnTo>
                  <a:lnTo>
                    <a:pt x="46050" y="156210"/>
                  </a:lnTo>
                  <a:close/>
                </a:path>
                <a:path w="245109" h="307339">
                  <a:moveTo>
                    <a:pt x="198348" y="156210"/>
                  </a:moveTo>
                  <a:lnTo>
                    <a:pt x="46050" y="156210"/>
                  </a:lnTo>
                  <a:lnTo>
                    <a:pt x="46456" y="157479"/>
                  </a:lnTo>
                  <a:lnTo>
                    <a:pt x="197802" y="157479"/>
                  </a:lnTo>
                  <a:lnTo>
                    <a:pt x="198348" y="156210"/>
                  </a:lnTo>
                  <a:close/>
                </a:path>
                <a:path w="245109" h="307339">
                  <a:moveTo>
                    <a:pt x="203123" y="156210"/>
                  </a:moveTo>
                  <a:lnTo>
                    <a:pt x="198742" y="156210"/>
                  </a:lnTo>
                  <a:lnTo>
                    <a:pt x="200355" y="157479"/>
                  </a:lnTo>
                  <a:lnTo>
                    <a:pt x="201777" y="157479"/>
                  </a:lnTo>
                  <a:lnTo>
                    <a:pt x="203123" y="156210"/>
                  </a:lnTo>
                  <a:close/>
                </a:path>
                <a:path w="245109" h="307339">
                  <a:moveTo>
                    <a:pt x="211454" y="118110"/>
                  </a:moveTo>
                  <a:lnTo>
                    <a:pt x="33146" y="118110"/>
                  </a:lnTo>
                  <a:lnTo>
                    <a:pt x="33210" y="119379"/>
                  </a:lnTo>
                  <a:lnTo>
                    <a:pt x="211251" y="119379"/>
                  </a:lnTo>
                  <a:lnTo>
                    <a:pt x="211454" y="118110"/>
                  </a:lnTo>
                  <a:close/>
                </a:path>
                <a:path w="245109" h="307339">
                  <a:moveTo>
                    <a:pt x="211124" y="116839"/>
                  </a:moveTo>
                  <a:lnTo>
                    <a:pt x="33820" y="116839"/>
                  </a:lnTo>
                  <a:lnTo>
                    <a:pt x="33756" y="118110"/>
                  </a:lnTo>
                  <a:lnTo>
                    <a:pt x="211251" y="118110"/>
                  </a:lnTo>
                  <a:lnTo>
                    <a:pt x="211124" y="116839"/>
                  </a:lnTo>
                  <a:close/>
                </a:path>
                <a:path w="245109" h="307339">
                  <a:moveTo>
                    <a:pt x="207822" y="114300"/>
                  </a:moveTo>
                  <a:lnTo>
                    <a:pt x="36906" y="114300"/>
                  </a:lnTo>
                  <a:lnTo>
                    <a:pt x="35902" y="115570"/>
                  </a:lnTo>
                  <a:lnTo>
                    <a:pt x="34963" y="116839"/>
                  </a:lnTo>
                  <a:lnTo>
                    <a:pt x="209842" y="116839"/>
                  </a:lnTo>
                  <a:lnTo>
                    <a:pt x="207822" y="114300"/>
                  </a:lnTo>
                  <a:close/>
                </a:path>
                <a:path w="245109" h="307339">
                  <a:moveTo>
                    <a:pt x="208495" y="113029"/>
                  </a:moveTo>
                  <a:lnTo>
                    <a:pt x="35839" y="113029"/>
                  </a:lnTo>
                  <a:lnTo>
                    <a:pt x="36042" y="114300"/>
                  </a:lnTo>
                  <a:lnTo>
                    <a:pt x="208292" y="114300"/>
                  </a:lnTo>
                  <a:lnTo>
                    <a:pt x="208495" y="113029"/>
                  </a:lnTo>
                  <a:close/>
                </a:path>
                <a:path w="245109" h="307339">
                  <a:moveTo>
                    <a:pt x="211861" y="110489"/>
                  </a:moveTo>
                  <a:lnTo>
                    <a:pt x="32740" y="110489"/>
                  </a:lnTo>
                  <a:lnTo>
                    <a:pt x="33680" y="111760"/>
                  </a:lnTo>
                  <a:lnTo>
                    <a:pt x="34556" y="113029"/>
                  </a:lnTo>
                  <a:lnTo>
                    <a:pt x="209105" y="113029"/>
                  </a:lnTo>
                  <a:lnTo>
                    <a:pt x="210172" y="111760"/>
                  </a:lnTo>
                  <a:lnTo>
                    <a:pt x="211048" y="111760"/>
                  </a:lnTo>
                  <a:lnTo>
                    <a:pt x="211861" y="110489"/>
                  </a:lnTo>
                  <a:close/>
                </a:path>
                <a:path w="245109" h="307339">
                  <a:moveTo>
                    <a:pt x="79743" y="109220"/>
                  </a:moveTo>
                  <a:lnTo>
                    <a:pt x="32410" y="109220"/>
                  </a:lnTo>
                  <a:lnTo>
                    <a:pt x="32473" y="110489"/>
                  </a:lnTo>
                  <a:lnTo>
                    <a:pt x="80543" y="110489"/>
                  </a:lnTo>
                  <a:lnTo>
                    <a:pt x="79743" y="109220"/>
                  </a:lnTo>
                  <a:close/>
                </a:path>
                <a:path w="245109" h="307339">
                  <a:moveTo>
                    <a:pt x="145427" y="81279"/>
                  </a:moveTo>
                  <a:lnTo>
                    <a:pt x="99377" y="81279"/>
                  </a:lnTo>
                  <a:lnTo>
                    <a:pt x="100583" y="82550"/>
                  </a:lnTo>
                  <a:lnTo>
                    <a:pt x="101117" y="83819"/>
                  </a:lnTo>
                  <a:lnTo>
                    <a:pt x="101523" y="83819"/>
                  </a:lnTo>
                  <a:lnTo>
                    <a:pt x="103746" y="87629"/>
                  </a:lnTo>
                  <a:lnTo>
                    <a:pt x="103873" y="92710"/>
                  </a:lnTo>
                  <a:lnTo>
                    <a:pt x="101726" y="99060"/>
                  </a:lnTo>
                  <a:lnTo>
                    <a:pt x="101396" y="99060"/>
                  </a:lnTo>
                  <a:lnTo>
                    <a:pt x="100380" y="101600"/>
                  </a:lnTo>
                  <a:lnTo>
                    <a:pt x="99974" y="102869"/>
                  </a:lnTo>
                  <a:lnTo>
                    <a:pt x="99034" y="104139"/>
                  </a:lnTo>
                  <a:lnTo>
                    <a:pt x="98564" y="104139"/>
                  </a:lnTo>
                  <a:lnTo>
                    <a:pt x="80543" y="110489"/>
                  </a:lnTo>
                  <a:lnTo>
                    <a:pt x="212064" y="110489"/>
                  </a:lnTo>
                  <a:lnTo>
                    <a:pt x="212128" y="109220"/>
                  </a:lnTo>
                  <a:lnTo>
                    <a:pt x="164261" y="109220"/>
                  </a:lnTo>
                  <a:lnTo>
                    <a:pt x="146240" y="104139"/>
                  </a:lnTo>
                  <a:lnTo>
                    <a:pt x="145770" y="102869"/>
                  </a:lnTo>
                  <a:lnTo>
                    <a:pt x="144424" y="101600"/>
                  </a:lnTo>
                  <a:lnTo>
                    <a:pt x="143751" y="100329"/>
                  </a:lnTo>
                  <a:lnTo>
                    <a:pt x="143078" y="97789"/>
                  </a:lnTo>
                  <a:lnTo>
                    <a:pt x="142811" y="97789"/>
                  </a:lnTo>
                  <a:lnTo>
                    <a:pt x="140919" y="91439"/>
                  </a:lnTo>
                  <a:lnTo>
                    <a:pt x="141058" y="87629"/>
                  </a:lnTo>
                  <a:lnTo>
                    <a:pt x="143281" y="83819"/>
                  </a:lnTo>
                  <a:lnTo>
                    <a:pt x="143751" y="82550"/>
                  </a:lnTo>
                  <a:lnTo>
                    <a:pt x="144830" y="82550"/>
                  </a:lnTo>
                  <a:lnTo>
                    <a:pt x="145427" y="81279"/>
                  </a:lnTo>
                  <a:close/>
                </a:path>
                <a:path w="245109" h="307339">
                  <a:moveTo>
                    <a:pt x="79070" y="107950"/>
                  </a:moveTo>
                  <a:lnTo>
                    <a:pt x="30454" y="107950"/>
                  </a:lnTo>
                  <a:lnTo>
                    <a:pt x="30924" y="109220"/>
                  </a:lnTo>
                  <a:lnTo>
                    <a:pt x="79197" y="109220"/>
                  </a:lnTo>
                  <a:lnTo>
                    <a:pt x="79070" y="107950"/>
                  </a:lnTo>
                  <a:close/>
                </a:path>
                <a:path w="245109" h="307339">
                  <a:moveTo>
                    <a:pt x="213804" y="107950"/>
                  </a:moveTo>
                  <a:lnTo>
                    <a:pt x="165531" y="107950"/>
                  </a:lnTo>
                  <a:lnTo>
                    <a:pt x="165531" y="109220"/>
                  </a:lnTo>
                  <a:lnTo>
                    <a:pt x="213207" y="109220"/>
                  </a:lnTo>
                  <a:lnTo>
                    <a:pt x="213804" y="107950"/>
                  </a:lnTo>
                  <a:close/>
                </a:path>
                <a:path w="245109" h="307339">
                  <a:moveTo>
                    <a:pt x="78460" y="106679"/>
                  </a:moveTo>
                  <a:lnTo>
                    <a:pt x="29984" y="106679"/>
                  </a:lnTo>
                  <a:lnTo>
                    <a:pt x="30251" y="107950"/>
                  </a:lnTo>
                  <a:lnTo>
                    <a:pt x="78930" y="107950"/>
                  </a:lnTo>
                  <a:lnTo>
                    <a:pt x="78460" y="106679"/>
                  </a:lnTo>
                  <a:close/>
                </a:path>
                <a:path w="245109" h="307339">
                  <a:moveTo>
                    <a:pt x="214414" y="106679"/>
                  </a:moveTo>
                  <a:lnTo>
                    <a:pt x="166344" y="106679"/>
                  </a:lnTo>
                  <a:lnTo>
                    <a:pt x="165874" y="107950"/>
                  </a:lnTo>
                  <a:lnTo>
                    <a:pt x="214274" y="107950"/>
                  </a:lnTo>
                  <a:lnTo>
                    <a:pt x="214414" y="106679"/>
                  </a:lnTo>
                  <a:close/>
                </a:path>
                <a:path w="245109" h="307339">
                  <a:moveTo>
                    <a:pt x="67703" y="85089"/>
                  </a:moveTo>
                  <a:lnTo>
                    <a:pt x="59905" y="88900"/>
                  </a:lnTo>
                  <a:lnTo>
                    <a:pt x="54190" y="93979"/>
                  </a:lnTo>
                  <a:lnTo>
                    <a:pt x="53581" y="95250"/>
                  </a:lnTo>
                  <a:lnTo>
                    <a:pt x="52908" y="95250"/>
                  </a:lnTo>
                  <a:lnTo>
                    <a:pt x="50825" y="97789"/>
                  </a:lnTo>
                  <a:lnTo>
                    <a:pt x="48679" y="100329"/>
                  </a:lnTo>
                  <a:lnTo>
                    <a:pt x="46393" y="102869"/>
                  </a:lnTo>
                  <a:lnTo>
                    <a:pt x="28041" y="102869"/>
                  </a:lnTo>
                  <a:lnTo>
                    <a:pt x="28841" y="105410"/>
                  </a:lnTo>
                  <a:lnTo>
                    <a:pt x="29387" y="106679"/>
                  </a:lnTo>
                  <a:lnTo>
                    <a:pt x="77863" y="106679"/>
                  </a:lnTo>
                  <a:lnTo>
                    <a:pt x="77254" y="105410"/>
                  </a:lnTo>
                  <a:lnTo>
                    <a:pt x="79806" y="102869"/>
                  </a:lnTo>
                  <a:lnTo>
                    <a:pt x="81419" y="100329"/>
                  </a:lnTo>
                  <a:lnTo>
                    <a:pt x="82029" y="97789"/>
                  </a:lnTo>
                  <a:lnTo>
                    <a:pt x="83172" y="93979"/>
                  </a:lnTo>
                  <a:lnTo>
                    <a:pt x="81152" y="90169"/>
                  </a:lnTo>
                  <a:lnTo>
                    <a:pt x="77584" y="87629"/>
                  </a:lnTo>
                  <a:lnTo>
                    <a:pt x="76720" y="87629"/>
                  </a:lnTo>
                  <a:lnTo>
                    <a:pt x="75768" y="86360"/>
                  </a:lnTo>
                  <a:lnTo>
                    <a:pt x="74828" y="86360"/>
                  </a:lnTo>
                  <a:lnTo>
                    <a:pt x="67703" y="85089"/>
                  </a:lnTo>
                  <a:close/>
                </a:path>
                <a:path w="245109" h="307339">
                  <a:moveTo>
                    <a:pt x="177025" y="83819"/>
                  </a:moveTo>
                  <a:lnTo>
                    <a:pt x="169976" y="86360"/>
                  </a:lnTo>
                  <a:lnTo>
                    <a:pt x="169024" y="86360"/>
                  </a:lnTo>
                  <a:lnTo>
                    <a:pt x="168084" y="87629"/>
                  </a:lnTo>
                  <a:lnTo>
                    <a:pt x="163652" y="90169"/>
                  </a:lnTo>
                  <a:lnTo>
                    <a:pt x="161696" y="93979"/>
                  </a:lnTo>
                  <a:lnTo>
                    <a:pt x="163385" y="100329"/>
                  </a:lnTo>
                  <a:lnTo>
                    <a:pt x="164998" y="102869"/>
                  </a:lnTo>
                  <a:lnTo>
                    <a:pt x="167551" y="105410"/>
                  </a:lnTo>
                  <a:lnTo>
                    <a:pt x="166941" y="106679"/>
                  </a:lnTo>
                  <a:lnTo>
                    <a:pt x="214744" y="106679"/>
                  </a:lnTo>
                  <a:lnTo>
                    <a:pt x="215353" y="105410"/>
                  </a:lnTo>
                  <a:lnTo>
                    <a:pt x="215887" y="105410"/>
                  </a:lnTo>
                  <a:lnTo>
                    <a:pt x="216293" y="104139"/>
                  </a:lnTo>
                  <a:lnTo>
                    <a:pt x="216433" y="104139"/>
                  </a:lnTo>
                  <a:lnTo>
                    <a:pt x="216763" y="102869"/>
                  </a:lnTo>
                  <a:lnTo>
                    <a:pt x="198412" y="102869"/>
                  </a:lnTo>
                  <a:lnTo>
                    <a:pt x="196126" y="99060"/>
                  </a:lnTo>
                  <a:lnTo>
                    <a:pt x="193967" y="97789"/>
                  </a:lnTo>
                  <a:lnTo>
                    <a:pt x="191287" y="95250"/>
                  </a:lnTo>
                  <a:lnTo>
                    <a:pt x="190614" y="93979"/>
                  </a:lnTo>
                  <a:lnTo>
                    <a:pt x="184835" y="88900"/>
                  </a:lnTo>
                  <a:lnTo>
                    <a:pt x="177025" y="83819"/>
                  </a:lnTo>
                  <a:close/>
                </a:path>
                <a:path w="245109" h="307339">
                  <a:moveTo>
                    <a:pt x="46189" y="101600"/>
                  </a:moveTo>
                  <a:lnTo>
                    <a:pt x="27025" y="101600"/>
                  </a:lnTo>
                  <a:lnTo>
                    <a:pt x="27431" y="102869"/>
                  </a:lnTo>
                  <a:lnTo>
                    <a:pt x="46393" y="102869"/>
                  </a:lnTo>
                  <a:lnTo>
                    <a:pt x="46189" y="101600"/>
                  </a:lnTo>
                  <a:close/>
                </a:path>
                <a:path w="245109" h="307339">
                  <a:moveTo>
                    <a:pt x="218109" y="100329"/>
                  </a:moveTo>
                  <a:lnTo>
                    <a:pt x="199618" y="100329"/>
                  </a:lnTo>
                  <a:lnTo>
                    <a:pt x="199085" y="101600"/>
                  </a:lnTo>
                  <a:lnTo>
                    <a:pt x="198678" y="101600"/>
                  </a:lnTo>
                  <a:lnTo>
                    <a:pt x="198412" y="102869"/>
                  </a:lnTo>
                  <a:lnTo>
                    <a:pt x="217309" y="102869"/>
                  </a:lnTo>
                  <a:lnTo>
                    <a:pt x="217779" y="101600"/>
                  </a:lnTo>
                  <a:lnTo>
                    <a:pt x="218109" y="100329"/>
                  </a:lnTo>
                  <a:close/>
                </a:path>
                <a:path w="245109" h="307339">
                  <a:moveTo>
                    <a:pt x="44640" y="100329"/>
                  </a:moveTo>
                  <a:lnTo>
                    <a:pt x="26619" y="100329"/>
                  </a:lnTo>
                  <a:lnTo>
                    <a:pt x="26758" y="101600"/>
                  </a:lnTo>
                  <a:lnTo>
                    <a:pt x="45046" y="101600"/>
                  </a:lnTo>
                  <a:lnTo>
                    <a:pt x="44640" y="100329"/>
                  </a:lnTo>
                  <a:close/>
                </a:path>
                <a:path w="245109" h="307339">
                  <a:moveTo>
                    <a:pt x="42430" y="97789"/>
                  </a:moveTo>
                  <a:lnTo>
                    <a:pt x="25552" y="97789"/>
                  </a:lnTo>
                  <a:lnTo>
                    <a:pt x="26085" y="99060"/>
                  </a:lnTo>
                  <a:lnTo>
                    <a:pt x="26555" y="100329"/>
                  </a:lnTo>
                  <a:lnTo>
                    <a:pt x="44107" y="100329"/>
                  </a:lnTo>
                  <a:lnTo>
                    <a:pt x="43776" y="99060"/>
                  </a:lnTo>
                  <a:lnTo>
                    <a:pt x="42964" y="99060"/>
                  </a:lnTo>
                  <a:lnTo>
                    <a:pt x="42430" y="97789"/>
                  </a:lnTo>
                  <a:close/>
                </a:path>
                <a:path w="245109" h="307339">
                  <a:moveTo>
                    <a:pt x="219455" y="96519"/>
                  </a:moveTo>
                  <a:lnTo>
                    <a:pt x="203250" y="96519"/>
                  </a:lnTo>
                  <a:lnTo>
                    <a:pt x="203047" y="97789"/>
                  </a:lnTo>
                  <a:lnTo>
                    <a:pt x="201841" y="97789"/>
                  </a:lnTo>
                  <a:lnTo>
                    <a:pt x="201028" y="99060"/>
                  </a:lnTo>
                  <a:lnTo>
                    <a:pt x="200761" y="99060"/>
                  </a:lnTo>
                  <a:lnTo>
                    <a:pt x="200698" y="100329"/>
                  </a:lnTo>
                  <a:lnTo>
                    <a:pt x="218312" y="100329"/>
                  </a:lnTo>
                  <a:lnTo>
                    <a:pt x="218719" y="99060"/>
                  </a:lnTo>
                  <a:lnTo>
                    <a:pt x="219049" y="97789"/>
                  </a:lnTo>
                  <a:lnTo>
                    <a:pt x="219455" y="96519"/>
                  </a:lnTo>
                  <a:close/>
                </a:path>
                <a:path w="245109" h="307339">
                  <a:moveTo>
                    <a:pt x="38328" y="93979"/>
                  </a:moveTo>
                  <a:lnTo>
                    <a:pt x="24536" y="93979"/>
                  </a:lnTo>
                  <a:lnTo>
                    <a:pt x="24739" y="95250"/>
                  </a:lnTo>
                  <a:lnTo>
                    <a:pt x="25209" y="96519"/>
                  </a:lnTo>
                  <a:lnTo>
                    <a:pt x="25349" y="97789"/>
                  </a:lnTo>
                  <a:lnTo>
                    <a:pt x="41554" y="97789"/>
                  </a:lnTo>
                  <a:lnTo>
                    <a:pt x="41211" y="96519"/>
                  </a:lnTo>
                  <a:lnTo>
                    <a:pt x="40144" y="96519"/>
                  </a:lnTo>
                  <a:lnTo>
                    <a:pt x="39471" y="95250"/>
                  </a:lnTo>
                  <a:lnTo>
                    <a:pt x="38595" y="95250"/>
                  </a:lnTo>
                  <a:lnTo>
                    <a:pt x="38328" y="93979"/>
                  </a:lnTo>
                  <a:close/>
                </a:path>
                <a:path w="245109" h="307339">
                  <a:moveTo>
                    <a:pt x="220332" y="92710"/>
                  </a:moveTo>
                  <a:lnTo>
                    <a:pt x="208089" y="92710"/>
                  </a:lnTo>
                  <a:lnTo>
                    <a:pt x="207086" y="93979"/>
                  </a:lnTo>
                  <a:lnTo>
                    <a:pt x="206476" y="93979"/>
                  </a:lnTo>
                  <a:lnTo>
                    <a:pt x="206209" y="95250"/>
                  </a:lnTo>
                  <a:lnTo>
                    <a:pt x="204660" y="95250"/>
                  </a:lnTo>
                  <a:lnTo>
                    <a:pt x="203593" y="96519"/>
                  </a:lnTo>
                  <a:lnTo>
                    <a:pt x="219595" y="96519"/>
                  </a:lnTo>
                  <a:lnTo>
                    <a:pt x="220065" y="95250"/>
                  </a:lnTo>
                  <a:lnTo>
                    <a:pt x="220256" y="93979"/>
                  </a:lnTo>
                  <a:lnTo>
                    <a:pt x="220332" y="92710"/>
                  </a:lnTo>
                  <a:close/>
                </a:path>
                <a:path w="245109" h="307339">
                  <a:moveTo>
                    <a:pt x="36512" y="92710"/>
                  </a:moveTo>
                  <a:lnTo>
                    <a:pt x="24472" y="92710"/>
                  </a:lnTo>
                  <a:lnTo>
                    <a:pt x="24472" y="93979"/>
                  </a:lnTo>
                  <a:lnTo>
                    <a:pt x="36715" y="93979"/>
                  </a:lnTo>
                  <a:lnTo>
                    <a:pt x="36512" y="92710"/>
                  </a:lnTo>
                  <a:close/>
                </a:path>
                <a:path w="245109" h="307339">
                  <a:moveTo>
                    <a:pt x="27965" y="86360"/>
                  </a:moveTo>
                  <a:lnTo>
                    <a:pt x="22656" y="86360"/>
                  </a:lnTo>
                  <a:lnTo>
                    <a:pt x="21856" y="87629"/>
                  </a:lnTo>
                  <a:lnTo>
                    <a:pt x="21386" y="88900"/>
                  </a:lnTo>
                  <a:lnTo>
                    <a:pt x="21107" y="90169"/>
                  </a:lnTo>
                  <a:lnTo>
                    <a:pt x="21386" y="91439"/>
                  </a:lnTo>
                  <a:lnTo>
                    <a:pt x="22593" y="92710"/>
                  </a:lnTo>
                  <a:lnTo>
                    <a:pt x="35432" y="92710"/>
                  </a:lnTo>
                  <a:lnTo>
                    <a:pt x="34759" y="91439"/>
                  </a:lnTo>
                  <a:lnTo>
                    <a:pt x="33820" y="91439"/>
                  </a:lnTo>
                  <a:lnTo>
                    <a:pt x="32677" y="90169"/>
                  </a:lnTo>
                  <a:lnTo>
                    <a:pt x="28714" y="90169"/>
                  </a:lnTo>
                  <a:lnTo>
                    <a:pt x="28714" y="88900"/>
                  </a:lnTo>
                  <a:lnTo>
                    <a:pt x="28574" y="87629"/>
                  </a:lnTo>
                  <a:lnTo>
                    <a:pt x="28168" y="87629"/>
                  </a:lnTo>
                  <a:lnTo>
                    <a:pt x="27965" y="86360"/>
                  </a:lnTo>
                  <a:close/>
                </a:path>
                <a:path w="245109" h="307339">
                  <a:moveTo>
                    <a:pt x="223418" y="90169"/>
                  </a:moveTo>
                  <a:lnTo>
                    <a:pt x="210985" y="90169"/>
                  </a:lnTo>
                  <a:lnTo>
                    <a:pt x="210045" y="91439"/>
                  </a:lnTo>
                  <a:lnTo>
                    <a:pt x="209372" y="92710"/>
                  </a:lnTo>
                  <a:lnTo>
                    <a:pt x="222148" y="92710"/>
                  </a:lnTo>
                  <a:lnTo>
                    <a:pt x="222821" y="91439"/>
                  </a:lnTo>
                  <a:lnTo>
                    <a:pt x="223418" y="90169"/>
                  </a:lnTo>
                  <a:close/>
                </a:path>
                <a:path w="245109" h="307339">
                  <a:moveTo>
                    <a:pt x="222948" y="86360"/>
                  </a:moveTo>
                  <a:lnTo>
                    <a:pt x="216496" y="86360"/>
                  </a:lnTo>
                  <a:lnTo>
                    <a:pt x="216230" y="87629"/>
                  </a:lnTo>
                  <a:lnTo>
                    <a:pt x="216090" y="87629"/>
                  </a:lnTo>
                  <a:lnTo>
                    <a:pt x="216026" y="88900"/>
                  </a:lnTo>
                  <a:lnTo>
                    <a:pt x="214541" y="88900"/>
                  </a:lnTo>
                  <a:lnTo>
                    <a:pt x="213207" y="90169"/>
                  </a:lnTo>
                  <a:lnTo>
                    <a:pt x="223685" y="90169"/>
                  </a:lnTo>
                  <a:lnTo>
                    <a:pt x="223418" y="87629"/>
                  </a:lnTo>
                  <a:lnTo>
                    <a:pt x="222948" y="86360"/>
                  </a:lnTo>
                  <a:close/>
                </a:path>
                <a:path w="245109" h="307339">
                  <a:moveTo>
                    <a:pt x="25552" y="85089"/>
                  </a:moveTo>
                  <a:lnTo>
                    <a:pt x="23939" y="86360"/>
                  </a:lnTo>
                  <a:lnTo>
                    <a:pt x="27025" y="86360"/>
                  </a:lnTo>
                  <a:lnTo>
                    <a:pt x="25552" y="85089"/>
                  </a:lnTo>
                  <a:close/>
                </a:path>
                <a:path w="245109" h="307339">
                  <a:moveTo>
                    <a:pt x="220865" y="85089"/>
                  </a:moveTo>
                  <a:lnTo>
                    <a:pt x="217779" y="85089"/>
                  </a:lnTo>
                  <a:lnTo>
                    <a:pt x="216636" y="86360"/>
                  </a:lnTo>
                  <a:lnTo>
                    <a:pt x="221678" y="86360"/>
                  </a:lnTo>
                  <a:lnTo>
                    <a:pt x="220865" y="85089"/>
                  </a:lnTo>
                  <a:close/>
                </a:path>
                <a:path w="245109" h="307339">
                  <a:moveTo>
                    <a:pt x="117963" y="72389"/>
                  </a:moveTo>
                  <a:lnTo>
                    <a:pt x="73825" y="72389"/>
                  </a:lnTo>
                  <a:lnTo>
                    <a:pt x="75577" y="73660"/>
                  </a:lnTo>
                  <a:lnTo>
                    <a:pt x="75374" y="74929"/>
                  </a:lnTo>
                  <a:lnTo>
                    <a:pt x="71335" y="74929"/>
                  </a:lnTo>
                  <a:lnTo>
                    <a:pt x="71678" y="76200"/>
                  </a:lnTo>
                  <a:lnTo>
                    <a:pt x="72682" y="76200"/>
                  </a:lnTo>
                  <a:lnTo>
                    <a:pt x="73012" y="77469"/>
                  </a:lnTo>
                  <a:lnTo>
                    <a:pt x="73964" y="77469"/>
                  </a:lnTo>
                  <a:lnTo>
                    <a:pt x="74434" y="78739"/>
                  </a:lnTo>
                  <a:lnTo>
                    <a:pt x="74828" y="80010"/>
                  </a:lnTo>
                  <a:lnTo>
                    <a:pt x="75641" y="80010"/>
                  </a:lnTo>
                  <a:lnTo>
                    <a:pt x="77254" y="81279"/>
                  </a:lnTo>
                  <a:lnTo>
                    <a:pt x="79540" y="81279"/>
                  </a:lnTo>
                  <a:lnTo>
                    <a:pt x="82702" y="80010"/>
                  </a:lnTo>
                  <a:lnTo>
                    <a:pt x="85585" y="78739"/>
                  </a:lnTo>
                  <a:lnTo>
                    <a:pt x="121596" y="78739"/>
                  </a:lnTo>
                  <a:lnTo>
                    <a:pt x="120688" y="76200"/>
                  </a:lnTo>
                  <a:lnTo>
                    <a:pt x="117963" y="72389"/>
                  </a:lnTo>
                  <a:close/>
                </a:path>
                <a:path w="245109" h="307339">
                  <a:moveTo>
                    <a:pt x="121596" y="78739"/>
                  </a:moveTo>
                  <a:lnTo>
                    <a:pt x="95745" y="78739"/>
                  </a:lnTo>
                  <a:lnTo>
                    <a:pt x="98704" y="81279"/>
                  </a:lnTo>
                  <a:lnTo>
                    <a:pt x="122504" y="81279"/>
                  </a:lnTo>
                  <a:lnTo>
                    <a:pt x="121596" y="78739"/>
                  </a:lnTo>
                  <a:close/>
                </a:path>
                <a:path w="245109" h="307339">
                  <a:moveTo>
                    <a:pt x="176428" y="64769"/>
                  </a:moveTo>
                  <a:lnTo>
                    <a:pt x="138099" y="64769"/>
                  </a:lnTo>
                  <a:lnTo>
                    <a:pt x="136956" y="66039"/>
                  </a:lnTo>
                  <a:lnTo>
                    <a:pt x="135686" y="66039"/>
                  </a:lnTo>
                  <a:lnTo>
                    <a:pt x="134467" y="67310"/>
                  </a:lnTo>
                  <a:lnTo>
                    <a:pt x="133400" y="68579"/>
                  </a:lnTo>
                  <a:lnTo>
                    <a:pt x="127876" y="71119"/>
                  </a:lnTo>
                  <a:lnTo>
                    <a:pt x="124256" y="76200"/>
                  </a:lnTo>
                  <a:lnTo>
                    <a:pt x="122504" y="81279"/>
                  </a:lnTo>
                  <a:lnTo>
                    <a:pt x="146100" y="81279"/>
                  </a:lnTo>
                  <a:lnTo>
                    <a:pt x="149059" y="78739"/>
                  </a:lnTo>
                  <a:lnTo>
                    <a:pt x="151409" y="78739"/>
                  </a:lnTo>
                  <a:lnTo>
                    <a:pt x="156527" y="77469"/>
                  </a:lnTo>
                  <a:lnTo>
                    <a:pt x="170776" y="77469"/>
                  </a:lnTo>
                  <a:lnTo>
                    <a:pt x="171653" y="76200"/>
                  </a:lnTo>
                  <a:lnTo>
                    <a:pt x="172732" y="76200"/>
                  </a:lnTo>
                  <a:lnTo>
                    <a:pt x="172923" y="74929"/>
                  </a:lnTo>
                  <a:lnTo>
                    <a:pt x="170713" y="74929"/>
                  </a:lnTo>
                  <a:lnTo>
                    <a:pt x="170167" y="73660"/>
                  </a:lnTo>
                  <a:lnTo>
                    <a:pt x="169494" y="73660"/>
                  </a:lnTo>
                  <a:lnTo>
                    <a:pt x="170980" y="72389"/>
                  </a:lnTo>
                  <a:lnTo>
                    <a:pt x="172123" y="71119"/>
                  </a:lnTo>
                  <a:lnTo>
                    <a:pt x="178371" y="71119"/>
                  </a:lnTo>
                  <a:lnTo>
                    <a:pt x="178638" y="69850"/>
                  </a:lnTo>
                  <a:lnTo>
                    <a:pt x="179311" y="67310"/>
                  </a:lnTo>
                  <a:lnTo>
                    <a:pt x="178917" y="66039"/>
                  </a:lnTo>
                  <a:lnTo>
                    <a:pt x="176428" y="64769"/>
                  </a:lnTo>
                  <a:close/>
                </a:path>
                <a:path w="245109" h="307339">
                  <a:moveTo>
                    <a:pt x="170776" y="77469"/>
                  </a:moveTo>
                  <a:lnTo>
                    <a:pt x="156527" y="77469"/>
                  </a:lnTo>
                  <a:lnTo>
                    <a:pt x="159207" y="78739"/>
                  </a:lnTo>
                  <a:lnTo>
                    <a:pt x="162102" y="80010"/>
                  </a:lnTo>
                  <a:lnTo>
                    <a:pt x="165265" y="81279"/>
                  </a:lnTo>
                  <a:lnTo>
                    <a:pt x="167551" y="81279"/>
                  </a:lnTo>
                  <a:lnTo>
                    <a:pt x="168897" y="80010"/>
                  </a:lnTo>
                  <a:lnTo>
                    <a:pt x="169837" y="80010"/>
                  </a:lnTo>
                  <a:lnTo>
                    <a:pt x="170103" y="78739"/>
                  </a:lnTo>
                  <a:lnTo>
                    <a:pt x="170306" y="78739"/>
                  </a:lnTo>
                  <a:lnTo>
                    <a:pt x="170776" y="77469"/>
                  </a:lnTo>
                  <a:close/>
                </a:path>
                <a:path w="245109" h="307339">
                  <a:moveTo>
                    <a:pt x="106908" y="64769"/>
                  </a:moveTo>
                  <a:lnTo>
                    <a:pt x="68376" y="64769"/>
                  </a:lnTo>
                  <a:lnTo>
                    <a:pt x="67170" y="66039"/>
                  </a:lnTo>
                  <a:lnTo>
                    <a:pt x="65887" y="66039"/>
                  </a:lnTo>
                  <a:lnTo>
                    <a:pt x="65481" y="67310"/>
                  </a:lnTo>
                  <a:lnTo>
                    <a:pt x="66154" y="71119"/>
                  </a:lnTo>
                  <a:lnTo>
                    <a:pt x="66433" y="71119"/>
                  </a:lnTo>
                  <a:lnTo>
                    <a:pt x="66967" y="73660"/>
                  </a:lnTo>
                  <a:lnTo>
                    <a:pt x="67297" y="73660"/>
                  </a:lnTo>
                  <a:lnTo>
                    <a:pt x="67640" y="74929"/>
                  </a:lnTo>
                  <a:lnTo>
                    <a:pt x="68046" y="74929"/>
                  </a:lnTo>
                  <a:lnTo>
                    <a:pt x="68516" y="73660"/>
                  </a:lnTo>
                  <a:lnTo>
                    <a:pt x="69659" y="72389"/>
                  </a:lnTo>
                  <a:lnTo>
                    <a:pt x="117963" y="72389"/>
                  </a:lnTo>
                  <a:lnTo>
                    <a:pt x="117055" y="71119"/>
                  </a:lnTo>
                  <a:lnTo>
                    <a:pt x="111607" y="68579"/>
                  </a:lnTo>
                  <a:lnTo>
                    <a:pt x="109321" y="66039"/>
                  </a:lnTo>
                  <a:lnTo>
                    <a:pt x="106908" y="64769"/>
                  </a:lnTo>
                  <a:close/>
                </a:path>
                <a:path w="245109" h="307339">
                  <a:moveTo>
                    <a:pt x="174612" y="73660"/>
                  </a:moveTo>
                  <a:lnTo>
                    <a:pt x="172923" y="74929"/>
                  </a:lnTo>
                  <a:lnTo>
                    <a:pt x="174142" y="74929"/>
                  </a:lnTo>
                  <a:lnTo>
                    <a:pt x="174612" y="73660"/>
                  </a:lnTo>
                  <a:close/>
                </a:path>
                <a:path w="245109" h="307339">
                  <a:moveTo>
                    <a:pt x="177164" y="73660"/>
                  </a:moveTo>
                  <a:lnTo>
                    <a:pt x="176758" y="73660"/>
                  </a:lnTo>
                  <a:lnTo>
                    <a:pt x="176961" y="74929"/>
                  </a:lnTo>
                  <a:lnTo>
                    <a:pt x="177164" y="73660"/>
                  </a:lnTo>
                  <a:close/>
                </a:path>
                <a:path w="245109" h="307339">
                  <a:moveTo>
                    <a:pt x="178371" y="71119"/>
                  </a:moveTo>
                  <a:lnTo>
                    <a:pt x="174142" y="71119"/>
                  </a:lnTo>
                  <a:lnTo>
                    <a:pt x="175082" y="72389"/>
                  </a:lnTo>
                  <a:lnTo>
                    <a:pt x="176288" y="73660"/>
                  </a:lnTo>
                  <a:lnTo>
                    <a:pt x="177495" y="73660"/>
                  </a:lnTo>
                  <a:lnTo>
                    <a:pt x="177838" y="72389"/>
                  </a:lnTo>
                  <a:lnTo>
                    <a:pt x="178371" y="71119"/>
                  </a:lnTo>
                  <a:close/>
                </a:path>
                <a:path w="245109" h="307339">
                  <a:moveTo>
                    <a:pt x="107975" y="59689"/>
                  </a:moveTo>
                  <a:lnTo>
                    <a:pt x="106768" y="59689"/>
                  </a:lnTo>
                  <a:lnTo>
                    <a:pt x="105562" y="60960"/>
                  </a:lnTo>
                  <a:lnTo>
                    <a:pt x="76720" y="60960"/>
                  </a:lnTo>
                  <a:lnTo>
                    <a:pt x="76517" y="62229"/>
                  </a:lnTo>
                  <a:lnTo>
                    <a:pt x="76517" y="63500"/>
                  </a:lnTo>
                  <a:lnTo>
                    <a:pt x="76911" y="63500"/>
                  </a:lnTo>
                  <a:lnTo>
                    <a:pt x="76847" y="64769"/>
                  </a:lnTo>
                  <a:lnTo>
                    <a:pt x="104482" y="64769"/>
                  </a:lnTo>
                  <a:lnTo>
                    <a:pt x="105486" y="63500"/>
                  </a:lnTo>
                  <a:lnTo>
                    <a:pt x="107378" y="60960"/>
                  </a:lnTo>
                  <a:lnTo>
                    <a:pt x="107975" y="59689"/>
                  </a:lnTo>
                  <a:close/>
                </a:path>
                <a:path w="245109" h="307339">
                  <a:moveTo>
                    <a:pt x="139382" y="59689"/>
                  </a:moveTo>
                  <a:lnTo>
                    <a:pt x="137020" y="59689"/>
                  </a:lnTo>
                  <a:lnTo>
                    <a:pt x="137629" y="60960"/>
                  </a:lnTo>
                  <a:lnTo>
                    <a:pt x="138633" y="62229"/>
                  </a:lnTo>
                  <a:lnTo>
                    <a:pt x="139509" y="63500"/>
                  </a:lnTo>
                  <a:lnTo>
                    <a:pt x="140525" y="64769"/>
                  </a:lnTo>
                  <a:lnTo>
                    <a:pt x="168287" y="64769"/>
                  </a:lnTo>
                  <a:lnTo>
                    <a:pt x="168224" y="63500"/>
                  </a:lnTo>
                  <a:lnTo>
                    <a:pt x="168287" y="62229"/>
                  </a:lnTo>
                  <a:lnTo>
                    <a:pt x="168160" y="60960"/>
                  </a:lnTo>
                  <a:lnTo>
                    <a:pt x="139852" y="60960"/>
                  </a:lnTo>
                  <a:lnTo>
                    <a:pt x="139382" y="59689"/>
                  </a:lnTo>
                  <a:close/>
                </a:path>
                <a:path w="245109" h="307339">
                  <a:moveTo>
                    <a:pt x="97485" y="59689"/>
                  </a:moveTo>
                  <a:lnTo>
                    <a:pt x="78257" y="59689"/>
                  </a:lnTo>
                  <a:lnTo>
                    <a:pt x="77317" y="60960"/>
                  </a:lnTo>
                  <a:lnTo>
                    <a:pt x="100520" y="60960"/>
                  </a:lnTo>
                  <a:lnTo>
                    <a:pt x="97485" y="59689"/>
                  </a:lnTo>
                  <a:close/>
                </a:path>
                <a:path w="245109" h="307339">
                  <a:moveTo>
                    <a:pt x="167551" y="59689"/>
                  </a:moveTo>
                  <a:lnTo>
                    <a:pt x="147510" y="59689"/>
                  </a:lnTo>
                  <a:lnTo>
                    <a:pt x="144487" y="60960"/>
                  </a:lnTo>
                  <a:lnTo>
                    <a:pt x="168160" y="60960"/>
                  </a:lnTo>
                  <a:lnTo>
                    <a:pt x="167551" y="59689"/>
                  </a:lnTo>
                  <a:close/>
                </a:path>
                <a:path w="245109" h="307339">
                  <a:moveTo>
                    <a:pt x="101993" y="46989"/>
                  </a:moveTo>
                  <a:lnTo>
                    <a:pt x="65417" y="46989"/>
                  </a:lnTo>
                  <a:lnTo>
                    <a:pt x="67576" y="48260"/>
                  </a:lnTo>
                  <a:lnTo>
                    <a:pt x="69189" y="49529"/>
                  </a:lnTo>
                  <a:lnTo>
                    <a:pt x="70535" y="50800"/>
                  </a:lnTo>
                  <a:lnTo>
                    <a:pt x="71335" y="52069"/>
                  </a:lnTo>
                  <a:lnTo>
                    <a:pt x="71475" y="53339"/>
                  </a:lnTo>
                  <a:lnTo>
                    <a:pt x="72542" y="55879"/>
                  </a:lnTo>
                  <a:lnTo>
                    <a:pt x="73964" y="57150"/>
                  </a:lnTo>
                  <a:lnTo>
                    <a:pt x="76580" y="59689"/>
                  </a:lnTo>
                  <a:lnTo>
                    <a:pt x="105562" y="59689"/>
                  </a:lnTo>
                  <a:lnTo>
                    <a:pt x="112077" y="55879"/>
                  </a:lnTo>
                  <a:lnTo>
                    <a:pt x="112941" y="54610"/>
                  </a:lnTo>
                  <a:lnTo>
                    <a:pt x="99174" y="54610"/>
                  </a:lnTo>
                  <a:lnTo>
                    <a:pt x="99644" y="53339"/>
                  </a:lnTo>
                  <a:lnTo>
                    <a:pt x="99974" y="53339"/>
                  </a:lnTo>
                  <a:lnTo>
                    <a:pt x="101790" y="52069"/>
                  </a:lnTo>
                  <a:lnTo>
                    <a:pt x="102463" y="49529"/>
                  </a:lnTo>
                  <a:lnTo>
                    <a:pt x="102260" y="48260"/>
                  </a:lnTo>
                  <a:lnTo>
                    <a:pt x="101993" y="46989"/>
                  </a:lnTo>
                  <a:close/>
                </a:path>
                <a:path w="245109" h="307339">
                  <a:moveTo>
                    <a:pt x="134575" y="45719"/>
                  </a:moveTo>
                  <a:lnTo>
                    <a:pt x="126466" y="45719"/>
                  </a:lnTo>
                  <a:lnTo>
                    <a:pt x="127139" y="46989"/>
                  </a:lnTo>
                  <a:lnTo>
                    <a:pt x="127876" y="48260"/>
                  </a:lnTo>
                  <a:lnTo>
                    <a:pt x="128752" y="49529"/>
                  </a:lnTo>
                  <a:lnTo>
                    <a:pt x="132918" y="55879"/>
                  </a:lnTo>
                  <a:lnTo>
                    <a:pt x="139445" y="59689"/>
                  </a:lnTo>
                  <a:lnTo>
                    <a:pt x="168224" y="59689"/>
                  </a:lnTo>
                  <a:lnTo>
                    <a:pt x="169024" y="58419"/>
                  </a:lnTo>
                  <a:lnTo>
                    <a:pt x="170840" y="57150"/>
                  </a:lnTo>
                  <a:lnTo>
                    <a:pt x="172262" y="55879"/>
                  </a:lnTo>
                  <a:lnTo>
                    <a:pt x="172973" y="53339"/>
                  </a:lnTo>
                  <a:lnTo>
                    <a:pt x="142265" y="53339"/>
                  </a:lnTo>
                  <a:lnTo>
                    <a:pt x="139712" y="52069"/>
                  </a:lnTo>
                  <a:lnTo>
                    <a:pt x="135953" y="49529"/>
                  </a:lnTo>
                  <a:lnTo>
                    <a:pt x="134810" y="46989"/>
                  </a:lnTo>
                  <a:lnTo>
                    <a:pt x="134575" y="45719"/>
                  </a:lnTo>
                  <a:close/>
                </a:path>
                <a:path w="245109" h="307339">
                  <a:moveTo>
                    <a:pt x="99246" y="54582"/>
                  </a:moveTo>
                  <a:close/>
                </a:path>
                <a:path w="245109" h="307339">
                  <a:moveTo>
                    <a:pt x="134340" y="44450"/>
                  </a:moveTo>
                  <a:lnTo>
                    <a:pt x="110401" y="44450"/>
                  </a:lnTo>
                  <a:lnTo>
                    <a:pt x="109931" y="46989"/>
                  </a:lnTo>
                  <a:lnTo>
                    <a:pt x="108788" y="49529"/>
                  </a:lnTo>
                  <a:lnTo>
                    <a:pt x="106908" y="50800"/>
                  </a:lnTo>
                  <a:lnTo>
                    <a:pt x="105092" y="52069"/>
                  </a:lnTo>
                  <a:lnTo>
                    <a:pt x="102463" y="53339"/>
                  </a:lnTo>
                  <a:lnTo>
                    <a:pt x="99246" y="54582"/>
                  </a:lnTo>
                  <a:lnTo>
                    <a:pt x="112941" y="54610"/>
                  </a:lnTo>
                  <a:lnTo>
                    <a:pt x="117259" y="48260"/>
                  </a:lnTo>
                  <a:lnTo>
                    <a:pt x="117995" y="46989"/>
                  </a:lnTo>
                  <a:lnTo>
                    <a:pt x="118668" y="45719"/>
                  </a:lnTo>
                  <a:lnTo>
                    <a:pt x="134575" y="45719"/>
                  </a:lnTo>
                  <a:lnTo>
                    <a:pt x="134340" y="44450"/>
                  </a:lnTo>
                  <a:close/>
                </a:path>
                <a:path w="245109" h="307339">
                  <a:moveTo>
                    <a:pt x="177304" y="46989"/>
                  </a:moveTo>
                  <a:lnTo>
                    <a:pt x="142532" y="46989"/>
                  </a:lnTo>
                  <a:lnTo>
                    <a:pt x="142341" y="49529"/>
                  </a:lnTo>
                  <a:lnTo>
                    <a:pt x="143014" y="50800"/>
                  </a:lnTo>
                  <a:lnTo>
                    <a:pt x="144551" y="53339"/>
                  </a:lnTo>
                  <a:lnTo>
                    <a:pt x="172973" y="53339"/>
                  </a:lnTo>
                  <a:lnTo>
                    <a:pt x="173329" y="52069"/>
                  </a:lnTo>
                  <a:lnTo>
                    <a:pt x="173672" y="52069"/>
                  </a:lnTo>
                  <a:lnTo>
                    <a:pt x="174269" y="50800"/>
                  </a:lnTo>
                  <a:lnTo>
                    <a:pt x="175615" y="48260"/>
                  </a:lnTo>
                  <a:lnTo>
                    <a:pt x="177304" y="46989"/>
                  </a:lnTo>
                  <a:close/>
                </a:path>
                <a:path w="245109" h="307339">
                  <a:moveTo>
                    <a:pt x="71539" y="40639"/>
                  </a:moveTo>
                  <a:lnTo>
                    <a:pt x="69926" y="40639"/>
                  </a:lnTo>
                  <a:lnTo>
                    <a:pt x="69926" y="41910"/>
                  </a:lnTo>
                  <a:lnTo>
                    <a:pt x="69722" y="43179"/>
                  </a:lnTo>
                  <a:lnTo>
                    <a:pt x="69722" y="44450"/>
                  </a:lnTo>
                  <a:lnTo>
                    <a:pt x="69862" y="44450"/>
                  </a:lnTo>
                  <a:lnTo>
                    <a:pt x="69862" y="45719"/>
                  </a:lnTo>
                  <a:lnTo>
                    <a:pt x="65760" y="45719"/>
                  </a:lnTo>
                  <a:lnTo>
                    <a:pt x="65290" y="46989"/>
                  </a:lnTo>
                  <a:lnTo>
                    <a:pt x="76047" y="46989"/>
                  </a:lnTo>
                  <a:lnTo>
                    <a:pt x="74968" y="44450"/>
                  </a:lnTo>
                  <a:lnTo>
                    <a:pt x="73685" y="43179"/>
                  </a:lnTo>
                  <a:lnTo>
                    <a:pt x="71539" y="40639"/>
                  </a:lnTo>
                  <a:close/>
                </a:path>
                <a:path w="245109" h="307339">
                  <a:moveTo>
                    <a:pt x="93789" y="45719"/>
                  </a:moveTo>
                  <a:lnTo>
                    <a:pt x="76377" y="45719"/>
                  </a:lnTo>
                  <a:lnTo>
                    <a:pt x="76314" y="46989"/>
                  </a:lnTo>
                  <a:lnTo>
                    <a:pt x="93865" y="46989"/>
                  </a:lnTo>
                  <a:lnTo>
                    <a:pt x="93789" y="45719"/>
                  </a:lnTo>
                  <a:close/>
                </a:path>
                <a:path w="245109" h="307339">
                  <a:moveTo>
                    <a:pt x="99771" y="44450"/>
                  </a:moveTo>
                  <a:lnTo>
                    <a:pt x="96685" y="44450"/>
                  </a:lnTo>
                  <a:lnTo>
                    <a:pt x="95605" y="45719"/>
                  </a:lnTo>
                  <a:lnTo>
                    <a:pt x="94665" y="45719"/>
                  </a:lnTo>
                  <a:lnTo>
                    <a:pt x="93865" y="46989"/>
                  </a:lnTo>
                  <a:lnTo>
                    <a:pt x="101866" y="46989"/>
                  </a:lnTo>
                  <a:lnTo>
                    <a:pt x="100914" y="45719"/>
                  </a:lnTo>
                  <a:lnTo>
                    <a:pt x="99771" y="44450"/>
                  </a:lnTo>
                  <a:close/>
                </a:path>
                <a:path w="245109" h="307339">
                  <a:moveTo>
                    <a:pt x="150063" y="44450"/>
                  </a:moveTo>
                  <a:lnTo>
                    <a:pt x="143878" y="44450"/>
                  </a:lnTo>
                  <a:lnTo>
                    <a:pt x="142938" y="46989"/>
                  </a:lnTo>
                  <a:lnTo>
                    <a:pt x="168694" y="46989"/>
                  </a:lnTo>
                  <a:lnTo>
                    <a:pt x="168554" y="45719"/>
                  </a:lnTo>
                  <a:lnTo>
                    <a:pt x="150939" y="45719"/>
                  </a:lnTo>
                  <a:lnTo>
                    <a:pt x="150063" y="44450"/>
                  </a:lnTo>
                  <a:close/>
                </a:path>
                <a:path w="245109" h="307339">
                  <a:moveTo>
                    <a:pt x="174878" y="40639"/>
                  </a:moveTo>
                  <a:lnTo>
                    <a:pt x="172592" y="40639"/>
                  </a:lnTo>
                  <a:lnTo>
                    <a:pt x="171107" y="41910"/>
                  </a:lnTo>
                  <a:lnTo>
                    <a:pt x="169837" y="44450"/>
                  </a:lnTo>
                  <a:lnTo>
                    <a:pt x="168757" y="46989"/>
                  </a:lnTo>
                  <a:lnTo>
                    <a:pt x="179514" y="46989"/>
                  </a:lnTo>
                  <a:lnTo>
                    <a:pt x="179044" y="45719"/>
                  </a:lnTo>
                  <a:lnTo>
                    <a:pt x="178447" y="45719"/>
                  </a:lnTo>
                  <a:lnTo>
                    <a:pt x="176898" y="44450"/>
                  </a:lnTo>
                  <a:lnTo>
                    <a:pt x="175082" y="44450"/>
                  </a:lnTo>
                  <a:lnTo>
                    <a:pt x="175082" y="43179"/>
                  </a:lnTo>
                  <a:lnTo>
                    <a:pt x="174878" y="41910"/>
                  </a:lnTo>
                  <a:lnTo>
                    <a:pt x="174878" y="40639"/>
                  </a:lnTo>
                  <a:close/>
                </a:path>
                <a:path w="245109" h="307339">
                  <a:moveTo>
                    <a:pt x="82829" y="44450"/>
                  </a:moveTo>
                  <a:lnTo>
                    <a:pt x="77520" y="44450"/>
                  </a:lnTo>
                  <a:lnTo>
                    <a:pt x="76784" y="45719"/>
                  </a:lnTo>
                  <a:lnTo>
                    <a:pt x="83769" y="45719"/>
                  </a:lnTo>
                  <a:lnTo>
                    <a:pt x="82829" y="44450"/>
                  </a:lnTo>
                  <a:close/>
                </a:path>
                <a:path w="245109" h="307339">
                  <a:moveTo>
                    <a:pt x="90360" y="41910"/>
                  </a:moveTo>
                  <a:lnTo>
                    <a:pt x="88150" y="41910"/>
                  </a:lnTo>
                  <a:lnTo>
                    <a:pt x="88074" y="44450"/>
                  </a:lnTo>
                  <a:lnTo>
                    <a:pt x="87744" y="44450"/>
                  </a:lnTo>
                  <a:lnTo>
                    <a:pt x="87337" y="45719"/>
                  </a:lnTo>
                  <a:lnTo>
                    <a:pt x="90703" y="45719"/>
                  </a:lnTo>
                  <a:lnTo>
                    <a:pt x="90296" y="44450"/>
                  </a:lnTo>
                  <a:lnTo>
                    <a:pt x="90360" y="41910"/>
                  </a:lnTo>
                  <a:close/>
                </a:path>
                <a:path w="245109" h="307339">
                  <a:moveTo>
                    <a:pt x="157467" y="44450"/>
                  </a:moveTo>
                  <a:lnTo>
                    <a:pt x="153771" y="44450"/>
                  </a:lnTo>
                  <a:lnTo>
                    <a:pt x="153225" y="45719"/>
                  </a:lnTo>
                  <a:lnTo>
                    <a:pt x="157937" y="45719"/>
                  </a:lnTo>
                  <a:lnTo>
                    <a:pt x="157467" y="44450"/>
                  </a:lnTo>
                  <a:close/>
                </a:path>
                <a:path w="245109" h="307339">
                  <a:moveTo>
                    <a:pt x="167208" y="44450"/>
                  </a:moveTo>
                  <a:lnTo>
                    <a:pt x="161099" y="44450"/>
                  </a:lnTo>
                  <a:lnTo>
                    <a:pt x="160286" y="45719"/>
                  </a:lnTo>
                  <a:lnTo>
                    <a:pt x="168020" y="45719"/>
                  </a:lnTo>
                  <a:lnTo>
                    <a:pt x="167208" y="44450"/>
                  </a:lnTo>
                  <a:close/>
                </a:path>
                <a:path w="245109" h="307339">
                  <a:moveTo>
                    <a:pt x="136283" y="43179"/>
                  </a:moveTo>
                  <a:lnTo>
                    <a:pt x="108381" y="43179"/>
                  </a:lnTo>
                  <a:lnTo>
                    <a:pt x="108318" y="44450"/>
                  </a:lnTo>
                  <a:lnTo>
                    <a:pt x="136016" y="44450"/>
                  </a:lnTo>
                  <a:lnTo>
                    <a:pt x="136283" y="43179"/>
                  </a:lnTo>
                  <a:close/>
                </a:path>
                <a:path w="245109" h="307339">
                  <a:moveTo>
                    <a:pt x="156654" y="41910"/>
                  </a:moveTo>
                  <a:lnTo>
                    <a:pt x="154444" y="41910"/>
                  </a:lnTo>
                  <a:lnTo>
                    <a:pt x="154508" y="44450"/>
                  </a:lnTo>
                  <a:lnTo>
                    <a:pt x="156730" y="44450"/>
                  </a:lnTo>
                  <a:lnTo>
                    <a:pt x="156654" y="41910"/>
                  </a:lnTo>
                  <a:close/>
                </a:path>
                <a:path w="245109" h="307339">
                  <a:moveTo>
                    <a:pt x="137693" y="38100"/>
                  </a:moveTo>
                  <a:lnTo>
                    <a:pt x="106832" y="38100"/>
                  </a:lnTo>
                  <a:lnTo>
                    <a:pt x="107035" y="40639"/>
                  </a:lnTo>
                  <a:lnTo>
                    <a:pt x="108381" y="40639"/>
                  </a:lnTo>
                  <a:lnTo>
                    <a:pt x="108788" y="43179"/>
                  </a:lnTo>
                  <a:lnTo>
                    <a:pt x="136220" y="43179"/>
                  </a:lnTo>
                  <a:lnTo>
                    <a:pt x="135686" y="41910"/>
                  </a:lnTo>
                  <a:lnTo>
                    <a:pt x="135813" y="41910"/>
                  </a:lnTo>
                  <a:lnTo>
                    <a:pt x="136626" y="39369"/>
                  </a:lnTo>
                  <a:lnTo>
                    <a:pt x="137566" y="39369"/>
                  </a:lnTo>
                  <a:lnTo>
                    <a:pt x="137693" y="38100"/>
                  </a:lnTo>
                  <a:close/>
                </a:path>
                <a:path w="245109" h="307339">
                  <a:moveTo>
                    <a:pt x="90500" y="36829"/>
                  </a:moveTo>
                  <a:lnTo>
                    <a:pt x="88277" y="36829"/>
                  </a:lnTo>
                  <a:lnTo>
                    <a:pt x="88214" y="39369"/>
                  </a:lnTo>
                  <a:lnTo>
                    <a:pt x="85458" y="39369"/>
                  </a:lnTo>
                  <a:lnTo>
                    <a:pt x="85394" y="41910"/>
                  </a:lnTo>
                  <a:lnTo>
                    <a:pt x="93116" y="41910"/>
                  </a:lnTo>
                  <a:lnTo>
                    <a:pt x="93052" y="40639"/>
                  </a:lnTo>
                  <a:lnTo>
                    <a:pt x="90436" y="39369"/>
                  </a:lnTo>
                  <a:lnTo>
                    <a:pt x="90500" y="36829"/>
                  </a:lnTo>
                  <a:close/>
                </a:path>
                <a:path w="245109" h="307339">
                  <a:moveTo>
                    <a:pt x="159346" y="39369"/>
                  </a:moveTo>
                  <a:lnTo>
                    <a:pt x="151612" y="39369"/>
                  </a:lnTo>
                  <a:lnTo>
                    <a:pt x="151688" y="41910"/>
                  </a:lnTo>
                  <a:lnTo>
                    <a:pt x="159410" y="41910"/>
                  </a:lnTo>
                  <a:lnTo>
                    <a:pt x="159346" y="39369"/>
                  </a:lnTo>
                  <a:close/>
                </a:path>
                <a:path w="245109" h="307339">
                  <a:moveTo>
                    <a:pt x="175082" y="39369"/>
                  </a:moveTo>
                  <a:lnTo>
                    <a:pt x="174409" y="40639"/>
                  </a:lnTo>
                  <a:lnTo>
                    <a:pt x="174942" y="40639"/>
                  </a:lnTo>
                  <a:lnTo>
                    <a:pt x="175082" y="39369"/>
                  </a:lnTo>
                  <a:close/>
                </a:path>
                <a:path w="245109" h="307339">
                  <a:moveTo>
                    <a:pt x="156527" y="36829"/>
                  </a:moveTo>
                  <a:lnTo>
                    <a:pt x="154304" y="36829"/>
                  </a:lnTo>
                  <a:lnTo>
                    <a:pt x="154368" y="39369"/>
                  </a:lnTo>
                  <a:lnTo>
                    <a:pt x="156590" y="39369"/>
                  </a:lnTo>
                  <a:lnTo>
                    <a:pt x="156527" y="36829"/>
                  </a:lnTo>
                  <a:close/>
                </a:path>
                <a:path w="245109" h="307339">
                  <a:moveTo>
                    <a:pt x="141668" y="31750"/>
                  </a:moveTo>
                  <a:lnTo>
                    <a:pt x="102933" y="31750"/>
                  </a:lnTo>
                  <a:lnTo>
                    <a:pt x="104012" y="33019"/>
                  </a:lnTo>
                  <a:lnTo>
                    <a:pt x="104952" y="34289"/>
                  </a:lnTo>
                  <a:lnTo>
                    <a:pt x="105689" y="35560"/>
                  </a:lnTo>
                  <a:lnTo>
                    <a:pt x="106438" y="35560"/>
                  </a:lnTo>
                  <a:lnTo>
                    <a:pt x="106972" y="36829"/>
                  </a:lnTo>
                  <a:lnTo>
                    <a:pt x="107378" y="38100"/>
                  </a:lnTo>
                  <a:lnTo>
                    <a:pt x="137223" y="38100"/>
                  </a:lnTo>
                  <a:lnTo>
                    <a:pt x="137629" y="36829"/>
                  </a:lnTo>
                  <a:lnTo>
                    <a:pt x="138163" y="35560"/>
                  </a:lnTo>
                  <a:lnTo>
                    <a:pt x="139649" y="33019"/>
                  </a:lnTo>
                  <a:lnTo>
                    <a:pt x="140588" y="33019"/>
                  </a:lnTo>
                  <a:lnTo>
                    <a:pt x="141668" y="31750"/>
                  </a:lnTo>
                  <a:close/>
                </a:path>
                <a:path w="245109" h="307339">
                  <a:moveTo>
                    <a:pt x="111074" y="13969"/>
                  </a:moveTo>
                  <a:lnTo>
                    <a:pt x="101993" y="13969"/>
                  </a:lnTo>
                  <a:lnTo>
                    <a:pt x="100647" y="15239"/>
                  </a:lnTo>
                  <a:lnTo>
                    <a:pt x="98501" y="17779"/>
                  </a:lnTo>
                  <a:lnTo>
                    <a:pt x="97764" y="19050"/>
                  </a:lnTo>
                  <a:lnTo>
                    <a:pt x="97358" y="21589"/>
                  </a:lnTo>
                  <a:lnTo>
                    <a:pt x="96888" y="24129"/>
                  </a:lnTo>
                  <a:lnTo>
                    <a:pt x="97688" y="26669"/>
                  </a:lnTo>
                  <a:lnTo>
                    <a:pt x="99847" y="29210"/>
                  </a:lnTo>
                  <a:lnTo>
                    <a:pt x="100253" y="30479"/>
                  </a:lnTo>
                  <a:lnTo>
                    <a:pt x="100723" y="30479"/>
                  </a:lnTo>
                  <a:lnTo>
                    <a:pt x="102336" y="31750"/>
                  </a:lnTo>
                  <a:lnTo>
                    <a:pt x="142265" y="31750"/>
                  </a:lnTo>
                  <a:lnTo>
                    <a:pt x="143878" y="30479"/>
                  </a:lnTo>
                  <a:lnTo>
                    <a:pt x="146913" y="26669"/>
                  </a:lnTo>
                  <a:lnTo>
                    <a:pt x="147713" y="24129"/>
                  </a:lnTo>
                  <a:lnTo>
                    <a:pt x="147243" y="20319"/>
                  </a:lnTo>
                  <a:lnTo>
                    <a:pt x="146837" y="19050"/>
                  </a:lnTo>
                  <a:lnTo>
                    <a:pt x="146100" y="17779"/>
                  </a:lnTo>
                  <a:lnTo>
                    <a:pt x="144017" y="15239"/>
                  </a:lnTo>
                  <a:lnTo>
                    <a:pt x="111810" y="15239"/>
                  </a:lnTo>
                  <a:lnTo>
                    <a:pt x="111074" y="13969"/>
                  </a:lnTo>
                  <a:close/>
                </a:path>
                <a:path w="245109" h="307339">
                  <a:moveTo>
                    <a:pt x="114033" y="13969"/>
                  </a:moveTo>
                  <a:lnTo>
                    <a:pt x="112420" y="13969"/>
                  </a:lnTo>
                  <a:lnTo>
                    <a:pt x="111810" y="15239"/>
                  </a:lnTo>
                  <a:lnTo>
                    <a:pt x="114630" y="15239"/>
                  </a:lnTo>
                  <a:lnTo>
                    <a:pt x="114033" y="13969"/>
                  </a:lnTo>
                  <a:close/>
                </a:path>
                <a:path w="245109" h="307339">
                  <a:moveTo>
                    <a:pt x="124790" y="11429"/>
                  </a:moveTo>
                  <a:lnTo>
                    <a:pt x="120281" y="11429"/>
                  </a:lnTo>
                  <a:lnTo>
                    <a:pt x="120014" y="12700"/>
                  </a:lnTo>
                  <a:lnTo>
                    <a:pt x="119202" y="12700"/>
                  </a:lnTo>
                  <a:lnTo>
                    <a:pt x="118808" y="13969"/>
                  </a:lnTo>
                  <a:lnTo>
                    <a:pt x="118808" y="15239"/>
                  </a:lnTo>
                  <a:lnTo>
                    <a:pt x="125793" y="15239"/>
                  </a:lnTo>
                  <a:lnTo>
                    <a:pt x="125793" y="13969"/>
                  </a:lnTo>
                  <a:lnTo>
                    <a:pt x="125399" y="12700"/>
                  </a:lnTo>
                  <a:lnTo>
                    <a:pt x="124790" y="11429"/>
                  </a:lnTo>
                  <a:close/>
                </a:path>
                <a:path w="245109" h="307339">
                  <a:moveTo>
                    <a:pt x="142608" y="13969"/>
                  </a:moveTo>
                  <a:lnTo>
                    <a:pt x="125933" y="13969"/>
                  </a:lnTo>
                  <a:lnTo>
                    <a:pt x="125793" y="15239"/>
                  </a:lnTo>
                  <a:lnTo>
                    <a:pt x="144017" y="15239"/>
                  </a:lnTo>
                  <a:lnTo>
                    <a:pt x="142608" y="13969"/>
                  </a:lnTo>
                  <a:close/>
                </a:path>
                <a:path w="245109" h="307339">
                  <a:moveTo>
                    <a:pt x="139039" y="12700"/>
                  </a:moveTo>
                  <a:lnTo>
                    <a:pt x="136220" y="12700"/>
                  </a:lnTo>
                  <a:lnTo>
                    <a:pt x="134937" y="13969"/>
                  </a:lnTo>
                  <a:lnTo>
                    <a:pt x="140525" y="13969"/>
                  </a:lnTo>
                  <a:lnTo>
                    <a:pt x="139039" y="12700"/>
                  </a:lnTo>
                  <a:close/>
                </a:path>
                <a:path w="245109" h="307339">
                  <a:moveTo>
                    <a:pt x="124053" y="7619"/>
                  </a:moveTo>
                  <a:lnTo>
                    <a:pt x="120624" y="7619"/>
                  </a:lnTo>
                  <a:lnTo>
                    <a:pt x="120624" y="11429"/>
                  </a:lnTo>
                  <a:lnTo>
                    <a:pt x="124053" y="11429"/>
                  </a:lnTo>
                  <a:lnTo>
                    <a:pt x="124053" y="7619"/>
                  </a:lnTo>
                  <a:close/>
                </a:path>
                <a:path w="245109" h="307339">
                  <a:moveTo>
                    <a:pt x="127876" y="3810"/>
                  </a:moveTo>
                  <a:lnTo>
                    <a:pt x="116725" y="3810"/>
                  </a:lnTo>
                  <a:lnTo>
                    <a:pt x="116725" y="7619"/>
                  </a:lnTo>
                  <a:lnTo>
                    <a:pt x="127876" y="7619"/>
                  </a:lnTo>
                  <a:lnTo>
                    <a:pt x="127876" y="3810"/>
                  </a:lnTo>
                  <a:close/>
                </a:path>
                <a:path w="245109" h="307339">
                  <a:moveTo>
                    <a:pt x="124053" y="0"/>
                  </a:moveTo>
                  <a:lnTo>
                    <a:pt x="120624" y="0"/>
                  </a:lnTo>
                  <a:lnTo>
                    <a:pt x="120624" y="3810"/>
                  </a:lnTo>
                  <a:lnTo>
                    <a:pt x="124053" y="3810"/>
                  </a:lnTo>
                  <a:lnTo>
                    <a:pt x="124053" y="0"/>
                  </a:lnTo>
                  <a:close/>
                </a:path>
              </a:pathLst>
            </a:custGeom>
            <a:solidFill>
              <a:srgbClr val="2C2C2B"/>
            </a:solidFill>
          </p:spPr>
          <p:txBody>
            <a:bodyPr wrap="square" lIns="0" tIns="0" rIns="0" bIns="0" rtlCol="0"/>
            <a:lstStyle/>
            <a:p>
              <a:pPr defTabSz="1042507"/>
              <a:endParaRPr sz="2052" kern="0">
                <a:solidFill>
                  <a:sysClr val="windowText" lastClr="000000"/>
                </a:solidFill>
              </a:endParaRPr>
            </a:p>
          </p:txBody>
        </p:sp>
        <p:sp>
          <p:nvSpPr>
            <p:cNvPr id="485" name="object 485"/>
            <p:cNvSpPr/>
            <p:nvPr/>
          </p:nvSpPr>
          <p:spPr>
            <a:xfrm>
              <a:off x="7849591" y="5216090"/>
              <a:ext cx="149225" cy="208915"/>
            </a:xfrm>
            <a:custGeom>
              <a:avLst/>
              <a:gdLst/>
              <a:ahLst/>
              <a:cxnLst/>
              <a:rect l="l" t="t" r="r" b="b"/>
              <a:pathLst>
                <a:path w="149225" h="208914">
                  <a:moveTo>
                    <a:pt x="74256" y="0"/>
                  </a:moveTo>
                  <a:lnTo>
                    <a:pt x="32968" y="12573"/>
                  </a:lnTo>
                  <a:lnTo>
                    <a:pt x="28299" y="24110"/>
                  </a:lnTo>
                  <a:lnTo>
                    <a:pt x="21141" y="33186"/>
                  </a:lnTo>
                  <a:lnTo>
                    <a:pt x="11626" y="39788"/>
                  </a:lnTo>
                  <a:lnTo>
                    <a:pt x="66" y="43840"/>
                  </a:lnTo>
                  <a:lnTo>
                    <a:pt x="0" y="46736"/>
                  </a:lnTo>
                  <a:lnTo>
                    <a:pt x="1841" y="92176"/>
                  </a:lnTo>
                  <a:lnTo>
                    <a:pt x="9769" y="138380"/>
                  </a:lnTo>
                  <a:lnTo>
                    <a:pt x="33375" y="178574"/>
                  </a:lnTo>
                  <a:lnTo>
                    <a:pt x="74180" y="208635"/>
                  </a:lnTo>
                  <a:lnTo>
                    <a:pt x="80746" y="204939"/>
                  </a:lnTo>
                  <a:lnTo>
                    <a:pt x="74319" y="204939"/>
                  </a:lnTo>
                  <a:lnTo>
                    <a:pt x="72643" y="204000"/>
                  </a:lnTo>
                  <a:lnTo>
                    <a:pt x="41161" y="181298"/>
                  </a:lnTo>
                  <a:lnTo>
                    <a:pt x="18154" y="149486"/>
                  </a:lnTo>
                  <a:lnTo>
                    <a:pt x="6413" y="107378"/>
                  </a:lnTo>
                  <a:lnTo>
                    <a:pt x="3453" y="46736"/>
                  </a:lnTo>
                  <a:lnTo>
                    <a:pt x="3453" y="46456"/>
                  </a:lnTo>
                  <a:lnTo>
                    <a:pt x="4063" y="46329"/>
                  </a:lnTo>
                  <a:lnTo>
                    <a:pt x="12107" y="43216"/>
                  </a:lnTo>
                  <a:lnTo>
                    <a:pt x="33311" y="21793"/>
                  </a:lnTo>
                  <a:lnTo>
                    <a:pt x="34251" y="19773"/>
                  </a:lnTo>
                  <a:lnTo>
                    <a:pt x="35051" y="17691"/>
                  </a:lnTo>
                  <a:lnTo>
                    <a:pt x="35724" y="15468"/>
                  </a:lnTo>
                  <a:lnTo>
                    <a:pt x="35800" y="15265"/>
                  </a:lnTo>
                  <a:lnTo>
                    <a:pt x="74180" y="3568"/>
                  </a:lnTo>
                  <a:lnTo>
                    <a:pt x="86031" y="3568"/>
                  </a:lnTo>
                  <a:lnTo>
                    <a:pt x="74256" y="0"/>
                  </a:lnTo>
                  <a:close/>
                </a:path>
                <a:path w="149225" h="208914">
                  <a:moveTo>
                    <a:pt x="86031" y="3568"/>
                  </a:moveTo>
                  <a:lnTo>
                    <a:pt x="74319" y="3568"/>
                  </a:lnTo>
                  <a:lnTo>
                    <a:pt x="112775" y="15265"/>
                  </a:lnTo>
                  <a:lnTo>
                    <a:pt x="116093" y="23462"/>
                  </a:lnTo>
                  <a:lnTo>
                    <a:pt x="145122" y="46532"/>
                  </a:lnTo>
                  <a:lnTo>
                    <a:pt x="143300" y="92176"/>
                  </a:lnTo>
                  <a:lnTo>
                    <a:pt x="137921" y="129971"/>
                  </a:lnTo>
                  <a:lnTo>
                    <a:pt x="120275" y="166561"/>
                  </a:lnTo>
                  <a:lnTo>
                    <a:pt x="92129" y="193995"/>
                  </a:lnTo>
                  <a:lnTo>
                    <a:pt x="82056" y="200571"/>
                  </a:lnTo>
                  <a:lnTo>
                    <a:pt x="80644" y="201434"/>
                  </a:lnTo>
                  <a:lnTo>
                    <a:pt x="75996" y="204063"/>
                  </a:lnTo>
                  <a:lnTo>
                    <a:pt x="74319" y="204939"/>
                  </a:lnTo>
                  <a:lnTo>
                    <a:pt x="80746" y="204939"/>
                  </a:lnTo>
                  <a:lnTo>
                    <a:pt x="114998" y="178574"/>
                  </a:lnTo>
                  <a:lnTo>
                    <a:pt x="138604" y="138380"/>
                  </a:lnTo>
                  <a:lnTo>
                    <a:pt x="146540" y="91986"/>
                  </a:lnTo>
                  <a:lnTo>
                    <a:pt x="148614" y="43840"/>
                  </a:lnTo>
                  <a:lnTo>
                    <a:pt x="136914" y="39728"/>
                  </a:lnTo>
                  <a:lnTo>
                    <a:pt x="127410" y="33142"/>
                  </a:lnTo>
                  <a:lnTo>
                    <a:pt x="120238" y="24071"/>
                  </a:lnTo>
                  <a:lnTo>
                    <a:pt x="115531" y="12509"/>
                  </a:lnTo>
                  <a:lnTo>
                    <a:pt x="86031" y="3568"/>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486" name="object 486"/>
            <p:cNvSpPr/>
            <p:nvPr/>
          </p:nvSpPr>
          <p:spPr>
            <a:xfrm>
              <a:off x="7853794" y="5220262"/>
              <a:ext cx="140335" cy="200025"/>
            </a:xfrm>
            <a:custGeom>
              <a:avLst/>
              <a:gdLst/>
              <a:ahLst/>
              <a:cxnLst/>
              <a:rect l="l" t="t" r="r" b="b"/>
              <a:pathLst>
                <a:path w="140334" h="200025">
                  <a:moveTo>
                    <a:pt x="70053" y="0"/>
                  </a:moveTo>
                  <a:lnTo>
                    <a:pt x="32067" y="11569"/>
                  </a:lnTo>
                  <a:lnTo>
                    <a:pt x="30581" y="15798"/>
                  </a:lnTo>
                  <a:lnTo>
                    <a:pt x="27622" y="21780"/>
                  </a:lnTo>
                  <a:lnTo>
                    <a:pt x="0" y="42760"/>
                  </a:lnTo>
                  <a:lnTo>
                    <a:pt x="2082" y="95478"/>
                  </a:lnTo>
                  <a:lnTo>
                    <a:pt x="10413" y="135407"/>
                  </a:lnTo>
                  <a:lnTo>
                    <a:pt x="30657" y="169430"/>
                  </a:lnTo>
                  <a:lnTo>
                    <a:pt x="70053" y="199885"/>
                  </a:lnTo>
                  <a:lnTo>
                    <a:pt x="79057" y="194716"/>
                  </a:lnTo>
                  <a:lnTo>
                    <a:pt x="109448" y="169430"/>
                  </a:lnTo>
                  <a:lnTo>
                    <a:pt x="129692" y="135407"/>
                  </a:lnTo>
                  <a:lnTo>
                    <a:pt x="137960" y="95402"/>
                  </a:lnTo>
                  <a:lnTo>
                    <a:pt x="140182" y="42760"/>
                  </a:lnTo>
                  <a:lnTo>
                    <a:pt x="131635" y="39535"/>
                  </a:lnTo>
                  <a:lnTo>
                    <a:pt x="127812" y="37388"/>
                  </a:lnTo>
                  <a:lnTo>
                    <a:pt x="121248" y="32559"/>
                  </a:lnTo>
                  <a:lnTo>
                    <a:pt x="115722" y="26646"/>
                  </a:lnTo>
                  <a:lnTo>
                    <a:pt x="111282" y="19649"/>
                  </a:lnTo>
                  <a:lnTo>
                    <a:pt x="107975" y="11569"/>
                  </a:lnTo>
                  <a:lnTo>
                    <a:pt x="70053" y="0"/>
                  </a:lnTo>
                  <a:close/>
                </a:path>
              </a:pathLst>
            </a:custGeom>
            <a:solidFill>
              <a:srgbClr val="94A9B0"/>
            </a:solidFill>
          </p:spPr>
          <p:txBody>
            <a:bodyPr wrap="square" lIns="0" tIns="0" rIns="0" bIns="0" rtlCol="0"/>
            <a:lstStyle/>
            <a:p>
              <a:pPr defTabSz="1042507"/>
              <a:endParaRPr sz="2052" kern="0">
                <a:solidFill>
                  <a:sysClr val="windowText" lastClr="000000"/>
                </a:solidFill>
              </a:endParaRPr>
            </a:p>
          </p:txBody>
        </p:sp>
        <p:sp>
          <p:nvSpPr>
            <p:cNvPr id="487" name="object 487"/>
            <p:cNvSpPr/>
            <p:nvPr/>
          </p:nvSpPr>
          <p:spPr>
            <a:xfrm>
              <a:off x="7871663" y="5238415"/>
              <a:ext cx="104775" cy="161925"/>
            </a:xfrm>
            <a:custGeom>
              <a:avLst/>
              <a:gdLst/>
              <a:ahLst/>
              <a:cxnLst/>
              <a:rect l="l" t="t" r="r" b="b"/>
              <a:pathLst>
                <a:path w="104775" h="161925">
                  <a:moveTo>
                    <a:pt x="52311" y="0"/>
                  </a:moveTo>
                  <a:lnTo>
                    <a:pt x="27368" y="7594"/>
                  </a:lnTo>
                  <a:lnTo>
                    <a:pt x="23863" y="14122"/>
                  </a:lnTo>
                  <a:lnTo>
                    <a:pt x="17559" y="22463"/>
                  </a:lnTo>
                  <a:lnTo>
                    <a:pt x="12674" y="27314"/>
                  </a:lnTo>
                  <a:lnTo>
                    <a:pt x="7237" y="31636"/>
                  </a:lnTo>
                  <a:lnTo>
                    <a:pt x="0" y="36106"/>
                  </a:lnTo>
                  <a:lnTo>
                    <a:pt x="1346" y="68783"/>
                  </a:lnTo>
                  <a:lnTo>
                    <a:pt x="8639" y="110021"/>
                  </a:lnTo>
                  <a:lnTo>
                    <a:pt x="31673" y="146164"/>
                  </a:lnTo>
                  <a:lnTo>
                    <a:pt x="52438" y="161696"/>
                  </a:lnTo>
                  <a:lnTo>
                    <a:pt x="67500" y="151015"/>
                  </a:lnTo>
                  <a:lnTo>
                    <a:pt x="93423" y="116584"/>
                  </a:lnTo>
                  <a:lnTo>
                    <a:pt x="103276" y="68783"/>
                  </a:lnTo>
                  <a:lnTo>
                    <a:pt x="104622" y="36245"/>
                  </a:lnTo>
                  <a:lnTo>
                    <a:pt x="95745" y="30454"/>
                  </a:lnTo>
                  <a:lnTo>
                    <a:pt x="89169" y="24673"/>
                  </a:lnTo>
                  <a:lnTo>
                    <a:pt x="84585" y="19515"/>
                  </a:lnTo>
                  <a:lnTo>
                    <a:pt x="80605" y="13825"/>
                  </a:lnTo>
                  <a:lnTo>
                    <a:pt x="77190" y="7531"/>
                  </a:lnTo>
                  <a:lnTo>
                    <a:pt x="52311" y="0"/>
                  </a:lnTo>
                  <a:close/>
                </a:path>
              </a:pathLst>
            </a:custGeom>
            <a:solidFill>
              <a:srgbClr val="FFFFFF"/>
            </a:solidFill>
          </p:spPr>
          <p:txBody>
            <a:bodyPr wrap="square" lIns="0" tIns="0" rIns="0" bIns="0" rtlCol="0"/>
            <a:lstStyle/>
            <a:p>
              <a:pPr defTabSz="1042507"/>
              <a:endParaRPr sz="2052" kern="0">
                <a:solidFill>
                  <a:sysClr val="windowText" lastClr="000000"/>
                </a:solidFill>
              </a:endParaRPr>
            </a:p>
          </p:txBody>
        </p:sp>
        <p:sp>
          <p:nvSpPr>
            <p:cNvPr id="488" name="object 488"/>
            <p:cNvSpPr/>
            <p:nvPr/>
          </p:nvSpPr>
          <p:spPr>
            <a:xfrm>
              <a:off x="7872006" y="5238887"/>
              <a:ext cx="104139" cy="161290"/>
            </a:xfrm>
            <a:custGeom>
              <a:avLst/>
              <a:gdLst/>
              <a:ahLst/>
              <a:cxnLst/>
              <a:rect l="l" t="t" r="r" b="b"/>
              <a:pathLst>
                <a:path w="104140" h="161289">
                  <a:moveTo>
                    <a:pt x="51841" y="0"/>
                  </a:moveTo>
                  <a:lnTo>
                    <a:pt x="27304" y="7467"/>
                  </a:lnTo>
                  <a:lnTo>
                    <a:pt x="22859" y="15392"/>
                  </a:lnTo>
                  <a:lnTo>
                    <a:pt x="17446" y="22308"/>
                  </a:lnTo>
                  <a:lnTo>
                    <a:pt x="12509" y="27204"/>
                  </a:lnTo>
                  <a:lnTo>
                    <a:pt x="7019" y="31560"/>
                  </a:lnTo>
                  <a:lnTo>
                    <a:pt x="0" y="35902"/>
                  </a:lnTo>
                  <a:lnTo>
                    <a:pt x="1282" y="68313"/>
                  </a:lnTo>
                  <a:lnTo>
                    <a:pt x="8575" y="109416"/>
                  </a:lnTo>
                  <a:lnTo>
                    <a:pt x="31534" y="145427"/>
                  </a:lnTo>
                  <a:lnTo>
                    <a:pt x="51841" y="160756"/>
                  </a:lnTo>
                  <a:lnTo>
                    <a:pt x="60845" y="154711"/>
                  </a:lnTo>
                  <a:lnTo>
                    <a:pt x="89496" y="122301"/>
                  </a:lnTo>
                  <a:lnTo>
                    <a:pt x="101234" y="82322"/>
                  </a:lnTo>
                  <a:lnTo>
                    <a:pt x="103682" y="35902"/>
                  </a:lnTo>
                  <a:lnTo>
                    <a:pt x="96418" y="31470"/>
                  </a:lnTo>
                  <a:lnTo>
                    <a:pt x="93598" y="29248"/>
                  </a:lnTo>
                  <a:lnTo>
                    <a:pt x="88421" y="24594"/>
                  </a:lnTo>
                  <a:lnTo>
                    <a:pt x="83812" y="19415"/>
                  </a:lnTo>
                  <a:lnTo>
                    <a:pt x="79809" y="13706"/>
                  </a:lnTo>
                  <a:lnTo>
                    <a:pt x="76453" y="7467"/>
                  </a:lnTo>
                  <a:lnTo>
                    <a:pt x="51841" y="0"/>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489" name="object 489"/>
            <p:cNvSpPr/>
            <p:nvPr/>
          </p:nvSpPr>
          <p:spPr>
            <a:xfrm>
              <a:off x="7974812" y="5382035"/>
              <a:ext cx="12065" cy="13970"/>
            </a:xfrm>
            <a:custGeom>
              <a:avLst/>
              <a:gdLst/>
              <a:ahLst/>
              <a:cxnLst/>
              <a:rect l="l" t="t" r="r" b="b"/>
              <a:pathLst>
                <a:path w="12065" h="13970">
                  <a:moveTo>
                    <a:pt x="1143" y="0"/>
                  </a:moveTo>
                  <a:lnTo>
                    <a:pt x="800" y="533"/>
                  </a:lnTo>
                  <a:lnTo>
                    <a:pt x="406" y="1066"/>
                  </a:lnTo>
                  <a:lnTo>
                    <a:pt x="0" y="1676"/>
                  </a:lnTo>
                  <a:lnTo>
                    <a:pt x="1282" y="3086"/>
                  </a:lnTo>
                  <a:lnTo>
                    <a:pt x="2489" y="4495"/>
                  </a:lnTo>
                  <a:lnTo>
                    <a:pt x="3632" y="5778"/>
                  </a:lnTo>
                  <a:lnTo>
                    <a:pt x="6515" y="8940"/>
                  </a:lnTo>
                  <a:lnTo>
                    <a:pt x="9144" y="11633"/>
                  </a:lnTo>
                  <a:lnTo>
                    <a:pt x="11569" y="13843"/>
                  </a:lnTo>
                  <a:lnTo>
                    <a:pt x="9753" y="11087"/>
                  </a:lnTo>
                  <a:lnTo>
                    <a:pt x="7531" y="8064"/>
                  </a:lnTo>
                  <a:lnTo>
                    <a:pt x="4902" y="4699"/>
                  </a:lnTo>
                  <a:lnTo>
                    <a:pt x="3695" y="3225"/>
                  </a:lnTo>
                  <a:lnTo>
                    <a:pt x="2489" y="1676"/>
                  </a:lnTo>
                  <a:lnTo>
                    <a:pt x="1143" y="0"/>
                  </a:lnTo>
                  <a:close/>
                </a:path>
              </a:pathLst>
            </a:custGeom>
            <a:solidFill>
              <a:srgbClr val="B4CCD5"/>
            </a:solidFill>
          </p:spPr>
          <p:txBody>
            <a:bodyPr wrap="square" lIns="0" tIns="0" rIns="0" bIns="0" rtlCol="0"/>
            <a:lstStyle/>
            <a:p>
              <a:pPr defTabSz="1042507"/>
              <a:endParaRPr sz="2052" kern="0">
                <a:solidFill>
                  <a:sysClr val="windowText" lastClr="000000"/>
                </a:solidFill>
              </a:endParaRPr>
            </a:p>
          </p:txBody>
        </p:sp>
        <p:sp>
          <p:nvSpPr>
            <p:cNvPr id="490" name="object 490"/>
            <p:cNvSpPr/>
            <p:nvPr/>
          </p:nvSpPr>
          <p:spPr>
            <a:xfrm>
              <a:off x="7970304" y="5375442"/>
              <a:ext cx="31750" cy="38735"/>
            </a:xfrm>
            <a:custGeom>
              <a:avLst/>
              <a:gdLst/>
              <a:ahLst/>
              <a:cxnLst/>
              <a:rect l="l" t="t" r="r" b="b"/>
              <a:pathLst>
                <a:path w="31750" h="38735">
                  <a:moveTo>
                    <a:pt x="4305" y="8610"/>
                  </a:moveTo>
                  <a:lnTo>
                    <a:pt x="2959" y="10553"/>
                  </a:lnTo>
                  <a:lnTo>
                    <a:pt x="0" y="14325"/>
                  </a:lnTo>
                  <a:lnTo>
                    <a:pt x="6557" y="22107"/>
                  </a:lnTo>
                  <a:lnTo>
                    <a:pt x="13977" y="29500"/>
                  </a:lnTo>
                  <a:lnTo>
                    <a:pt x="22343" y="35405"/>
                  </a:lnTo>
                  <a:lnTo>
                    <a:pt x="31737" y="38722"/>
                  </a:lnTo>
                  <a:lnTo>
                    <a:pt x="29773" y="28331"/>
                  </a:lnTo>
                  <a:lnTo>
                    <a:pt x="26924" y="22720"/>
                  </a:lnTo>
                  <a:lnTo>
                    <a:pt x="18084" y="22720"/>
                  </a:lnTo>
                  <a:lnTo>
                    <a:pt x="14452" y="19494"/>
                  </a:lnTo>
                  <a:lnTo>
                    <a:pt x="11099" y="16205"/>
                  </a:lnTo>
                  <a:lnTo>
                    <a:pt x="5511" y="10020"/>
                  </a:lnTo>
                  <a:lnTo>
                    <a:pt x="4305" y="8610"/>
                  </a:lnTo>
                  <a:close/>
                </a:path>
                <a:path w="31750" h="38735">
                  <a:moveTo>
                    <a:pt x="9817" y="0"/>
                  </a:moveTo>
                  <a:lnTo>
                    <a:pt x="8534" y="2146"/>
                  </a:lnTo>
                  <a:lnTo>
                    <a:pt x="7264" y="4165"/>
                  </a:lnTo>
                  <a:lnTo>
                    <a:pt x="5918" y="6184"/>
                  </a:lnTo>
                  <a:lnTo>
                    <a:pt x="7327" y="7861"/>
                  </a:lnTo>
                  <a:lnTo>
                    <a:pt x="9817" y="10960"/>
                  </a:lnTo>
                  <a:lnTo>
                    <a:pt x="12776" y="14719"/>
                  </a:lnTo>
                  <a:lnTo>
                    <a:pt x="15705" y="18613"/>
                  </a:lnTo>
                  <a:lnTo>
                    <a:pt x="18084" y="22720"/>
                  </a:lnTo>
                  <a:lnTo>
                    <a:pt x="26924" y="22720"/>
                  </a:lnTo>
                  <a:lnTo>
                    <a:pt x="24796" y="18554"/>
                  </a:lnTo>
                  <a:lnTo>
                    <a:pt x="18226" y="9688"/>
                  </a:lnTo>
                  <a:lnTo>
                    <a:pt x="11226" y="1676"/>
                  </a:lnTo>
                  <a:lnTo>
                    <a:pt x="11099" y="1473"/>
                  </a:lnTo>
                  <a:lnTo>
                    <a:pt x="9817" y="0"/>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491" name="object 491"/>
            <p:cNvSpPr/>
            <p:nvPr/>
          </p:nvSpPr>
          <p:spPr>
            <a:xfrm>
              <a:off x="7861376" y="5382035"/>
              <a:ext cx="12065" cy="13970"/>
            </a:xfrm>
            <a:custGeom>
              <a:avLst/>
              <a:gdLst/>
              <a:ahLst/>
              <a:cxnLst/>
              <a:rect l="l" t="t" r="r" b="b"/>
              <a:pathLst>
                <a:path w="12065" h="13970">
                  <a:moveTo>
                    <a:pt x="10426" y="0"/>
                  </a:moveTo>
                  <a:lnTo>
                    <a:pt x="7810" y="3225"/>
                  </a:lnTo>
                  <a:lnTo>
                    <a:pt x="4038" y="8064"/>
                  </a:lnTo>
                  <a:lnTo>
                    <a:pt x="1816" y="11087"/>
                  </a:lnTo>
                  <a:lnTo>
                    <a:pt x="0" y="13843"/>
                  </a:lnTo>
                  <a:lnTo>
                    <a:pt x="2425" y="11633"/>
                  </a:lnTo>
                  <a:lnTo>
                    <a:pt x="5041" y="8940"/>
                  </a:lnTo>
                  <a:lnTo>
                    <a:pt x="7937" y="5778"/>
                  </a:lnTo>
                  <a:lnTo>
                    <a:pt x="9080" y="4495"/>
                  </a:lnTo>
                  <a:lnTo>
                    <a:pt x="10286" y="3086"/>
                  </a:lnTo>
                  <a:lnTo>
                    <a:pt x="11569" y="1676"/>
                  </a:lnTo>
                  <a:lnTo>
                    <a:pt x="11163" y="1066"/>
                  </a:lnTo>
                  <a:lnTo>
                    <a:pt x="10756" y="533"/>
                  </a:lnTo>
                  <a:lnTo>
                    <a:pt x="10426" y="0"/>
                  </a:lnTo>
                  <a:close/>
                </a:path>
              </a:pathLst>
            </a:custGeom>
            <a:solidFill>
              <a:srgbClr val="B4CCD5"/>
            </a:solidFill>
          </p:spPr>
          <p:txBody>
            <a:bodyPr wrap="square" lIns="0" tIns="0" rIns="0" bIns="0" rtlCol="0"/>
            <a:lstStyle/>
            <a:p>
              <a:pPr defTabSz="1042507"/>
              <a:endParaRPr sz="2052" kern="0">
                <a:solidFill>
                  <a:sysClr val="windowText" lastClr="000000"/>
                </a:solidFill>
              </a:endParaRPr>
            </a:p>
          </p:txBody>
        </p:sp>
        <p:sp>
          <p:nvSpPr>
            <p:cNvPr id="492" name="object 492"/>
            <p:cNvSpPr/>
            <p:nvPr/>
          </p:nvSpPr>
          <p:spPr>
            <a:xfrm>
              <a:off x="7845717" y="5375442"/>
              <a:ext cx="31750" cy="38735"/>
            </a:xfrm>
            <a:custGeom>
              <a:avLst/>
              <a:gdLst/>
              <a:ahLst/>
              <a:cxnLst/>
              <a:rect l="l" t="t" r="r" b="b"/>
              <a:pathLst>
                <a:path w="31750" h="38735">
                  <a:moveTo>
                    <a:pt x="21920" y="0"/>
                  </a:moveTo>
                  <a:lnTo>
                    <a:pt x="20637" y="1473"/>
                  </a:lnTo>
                  <a:lnTo>
                    <a:pt x="20510" y="1676"/>
                  </a:lnTo>
                  <a:lnTo>
                    <a:pt x="13510" y="9688"/>
                  </a:lnTo>
                  <a:lnTo>
                    <a:pt x="6897" y="18613"/>
                  </a:lnTo>
                  <a:lnTo>
                    <a:pt x="1963" y="28331"/>
                  </a:lnTo>
                  <a:lnTo>
                    <a:pt x="0" y="38722"/>
                  </a:lnTo>
                  <a:lnTo>
                    <a:pt x="9393" y="35405"/>
                  </a:lnTo>
                  <a:lnTo>
                    <a:pt x="17759" y="29500"/>
                  </a:lnTo>
                  <a:lnTo>
                    <a:pt x="24565" y="22720"/>
                  </a:lnTo>
                  <a:lnTo>
                    <a:pt x="13652" y="22720"/>
                  </a:lnTo>
                  <a:lnTo>
                    <a:pt x="16065" y="18554"/>
                  </a:lnTo>
                  <a:lnTo>
                    <a:pt x="18961" y="14719"/>
                  </a:lnTo>
                  <a:lnTo>
                    <a:pt x="21920" y="10960"/>
                  </a:lnTo>
                  <a:lnTo>
                    <a:pt x="24409" y="7861"/>
                  </a:lnTo>
                  <a:lnTo>
                    <a:pt x="25819" y="6184"/>
                  </a:lnTo>
                  <a:lnTo>
                    <a:pt x="24472" y="4165"/>
                  </a:lnTo>
                  <a:lnTo>
                    <a:pt x="22724" y="1346"/>
                  </a:lnTo>
                  <a:lnTo>
                    <a:pt x="21920" y="0"/>
                  </a:lnTo>
                  <a:close/>
                </a:path>
                <a:path w="31750" h="38735">
                  <a:moveTo>
                    <a:pt x="27432" y="8610"/>
                  </a:moveTo>
                  <a:lnTo>
                    <a:pt x="26225" y="10020"/>
                  </a:lnTo>
                  <a:lnTo>
                    <a:pt x="20637" y="16205"/>
                  </a:lnTo>
                  <a:lnTo>
                    <a:pt x="17284" y="19494"/>
                  </a:lnTo>
                  <a:lnTo>
                    <a:pt x="13652" y="22720"/>
                  </a:lnTo>
                  <a:lnTo>
                    <a:pt x="24565" y="22720"/>
                  </a:lnTo>
                  <a:lnTo>
                    <a:pt x="25179" y="22107"/>
                  </a:lnTo>
                  <a:lnTo>
                    <a:pt x="31737" y="14325"/>
                  </a:lnTo>
                  <a:lnTo>
                    <a:pt x="28778" y="10553"/>
                  </a:lnTo>
                  <a:lnTo>
                    <a:pt x="27432" y="8610"/>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493" name="object 493"/>
            <p:cNvSpPr/>
            <p:nvPr/>
          </p:nvSpPr>
          <p:spPr>
            <a:xfrm>
              <a:off x="7846517" y="5390845"/>
              <a:ext cx="154940" cy="22860"/>
            </a:xfrm>
            <a:custGeom>
              <a:avLst/>
              <a:gdLst/>
              <a:ahLst/>
              <a:cxnLst/>
              <a:rect l="l" t="t" r="r" b="b"/>
              <a:pathLst>
                <a:path w="154940" h="22860">
                  <a:moveTo>
                    <a:pt x="14795" y="330"/>
                  </a:moveTo>
                  <a:lnTo>
                    <a:pt x="14592" y="0"/>
                  </a:lnTo>
                  <a:lnTo>
                    <a:pt x="14058" y="596"/>
                  </a:lnTo>
                  <a:lnTo>
                    <a:pt x="13449" y="1473"/>
                  </a:lnTo>
                  <a:lnTo>
                    <a:pt x="12776" y="2552"/>
                  </a:lnTo>
                  <a:lnTo>
                    <a:pt x="12573" y="2082"/>
                  </a:lnTo>
                  <a:lnTo>
                    <a:pt x="12776" y="1409"/>
                  </a:lnTo>
                  <a:lnTo>
                    <a:pt x="13449" y="533"/>
                  </a:lnTo>
                  <a:lnTo>
                    <a:pt x="12509" y="596"/>
                  </a:lnTo>
                  <a:lnTo>
                    <a:pt x="11569" y="2413"/>
                  </a:lnTo>
                  <a:lnTo>
                    <a:pt x="10566" y="5842"/>
                  </a:lnTo>
                  <a:lnTo>
                    <a:pt x="9956" y="6921"/>
                  </a:lnTo>
                  <a:lnTo>
                    <a:pt x="9486" y="7454"/>
                  </a:lnTo>
                  <a:lnTo>
                    <a:pt x="9080" y="7531"/>
                  </a:lnTo>
                  <a:lnTo>
                    <a:pt x="8674" y="7124"/>
                  </a:lnTo>
                  <a:lnTo>
                    <a:pt x="8813" y="6388"/>
                  </a:lnTo>
                  <a:lnTo>
                    <a:pt x="9486" y="5372"/>
                  </a:lnTo>
                  <a:lnTo>
                    <a:pt x="10096" y="4305"/>
                  </a:lnTo>
                  <a:lnTo>
                    <a:pt x="10287" y="3289"/>
                  </a:lnTo>
                  <a:lnTo>
                    <a:pt x="10160" y="2413"/>
                  </a:lnTo>
                  <a:lnTo>
                    <a:pt x="9347" y="4495"/>
                  </a:lnTo>
                  <a:lnTo>
                    <a:pt x="8547" y="5842"/>
                  </a:lnTo>
                  <a:lnTo>
                    <a:pt x="7670" y="6451"/>
                  </a:lnTo>
                  <a:lnTo>
                    <a:pt x="6121" y="7924"/>
                  </a:lnTo>
                  <a:lnTo>
                    <a:pt x="5181" y="9271"/>
                  </a:lnTo>
                  <a:lnTo>
                    <a:pt x="4851" y="10414"/>
                  </a:lnTo>
                  <a:lnTo>
                    <a:pt x="2425" y="12230"/>
                  </a:lnTo>
                  <a:lnTo>
                    <a:pt x="812" y="16205"/>
                  </a:lnTo>
                  <a:lnTo>
                    <a:pt x="0" y="22313"/>
                  </a:lnTo>
                  <a:lnTo>
                    <a:pt x="10896" y="8407"/>
                  </a:lnTo>
                  <a:lnTo>
                    <a:pt x="11099" y="6451"/>
                  </a:lnTo>
                  <a:lnTo>
                    <a:pt x="12179" y="4305"/>
                  </a:lnTo>
                  <a:lnTo>
                    <a:pt x="14058" y="1879"/>
                  </a:lnTo>
                  <a:lnTo>
                    <a:pt x="14592" y="939"/>
                  </a:lnTo>
                  <a:lnTo>
                    <a:pt x="14795" y="330"/>
                  </a:lnTo>
                  <a:close/>
                </a:path>
                <a:path w="154940" h="22860">
                  <a:moveTo>
                    <a:pt x="154787" y="22313"/>
                  </a:moveTo>
                  <a:lnTo>
                    <a:pt x="153974" y="16205"/>
                  </a:lnTo>
                  <a:lnTo>
                    <a:pt x="152361" y="12230"/>
                  </a:lnTo>
                  <a:lnTo>
                    <a:pt x="149936" y="10414"/>
                  </a:lnTo>
                  <a:lnTo>
                    <a:pt x="149606" y="9271"/>
                  </a:lnTo>
                  <a:lnTo>
                    <a:pt x="148666" y="7924"/>
                  </a:lnTo>
                  <a:lnTo>
                    <a:pt x="147116" y="6451"/>
                  </a:lnTo>
                  <a:lnTo>
                    <a:pt x="146240" y="5842"/>
                  </a:lnTo>
                  <a:lnTo>
                    <a:pt x="145440" y="4495"/>
                  </a:lnTo>
                  <a:lnTo>
                    <a:pt x="144627" y="2413"/>
                  </a:lnTo>
                  <a:lnTo>
                    <a:pt x="144500" y="3289"/>
                  </a:lnTo>
                  <a:lnTo>
                    <a:pt x="144691" y="4305"/>
                  </a:lnTo>
                  <a:lnTo>
                    <a:pt x="145300" y="5372"/>
                  </a:lnTo>
                  <a:lnTo>
                    <a:pt x="145973" y="6388"/>
                  </a:lnTo>
                  <a:lnTo>
                    <a:pt x="146113" y="7124"/>
                  </a:lnTo>
                  <a:lnTo>
                    <a:pt x="145707" y="7531"/>
                  </a:lnTo>
                  <a:lnTo>
                    <a:pt x="145300" y="7454"/>
                  </a:lnTo>
                  <a:lnTo>
                    <a:pt x="144830" y="6921"/>
                  </a:lnTo>
                  <a:lnTo>
                    <a:pt x="144221" y="5842"/>
                  </a:lnTo>
                  <a:lnTo>
                    <a:pt x="143217" y="2413"/>
                  </a:lnTo>
                  <a:lnTo>
                    <a:pt x="142278" y="596"/>
                  </a:lnTo>
                  <a:lnTo>
                    <a:pt x="141338" y="533"/>
                  </a:lnTo>
                  <a:lnTo>
                    <a:pt x="142011" y="1409"/>
                  </a:lnTo>
                  <a:lnTo>
                    <a:pt x="142214" y="2082"/>
                  </a:lnTo>
                  <a:lnTo>
                    <a:pt x="142011" y="2552"/>
                  </a:lnTo>
                  <a:lnTo>
                    <a:pt x="141338" y="1473"/>
                  </a:lnTo>
                  <a:lnTo>
                    <a:pt x="140728" y="596"/>
                  </a:lnTo>
                  <a:lnTo>
                    <a:pt x="140195" y="0"/>
                  </a:lnTo>
                  <a:lnTo>
                    <a:pt x="139992" y="330"/>
                  </a:lnTo>
                  <a:lnTo>
                    <a:pt x="140195" y="939"/>
                  </a:lnTo>
                  <a:lnTo>
                    <a:pt x="140728" y="1879"/>
                  </a:lnTo>
                  <a:lnTo>
                    <a:pt x="142608" y="4305"/>
                  </a:lnTo>
                  <a:lnTo>
                    <a:pt x="143687" y="6451"/>
                  </a:lnTo>
                  <a:lnTo>
                    <a:pt x="143891" y="8407"/>
                  </a:lnTo>
                  <a:lnTo>
                    <a:pt x="154787" y="22313"/>
                  </a:lnTo>
                  <a:close/>
                </a:path>
              </a:pathLst>
            </a:custGeom>
            <a:solidFill>
              <a:srgbClr val="FFFFFF"/>
            </a:solidFill>
          </p:spPr>
          <p:txBody>
            <a:bodyPr wrap="square" lIns="0" tIns="0" rIns="0" bIns="0" rtlCol="0"/>
            <a:lstStyle/>
            <a:p>
              <a:pPr defTabSz="1042507"/>
              <a:endParaRPr sz="2052" kern="0">
                <a:solidFill>
                  <a:sysClr val="windowText" lastClr="000000"/>
                </a:solidFill>
              </a:endParaRPr>
            </a:p>
          </p:txBody>
        </p:sp>
        <p:sp>
          <p:nvSpPr>
            <p:cNvPr id="494" name="object 494"/>
            <p:cNvSpPr/>
            <p:nvPr/>
          </p:nvSpPr>
          <p:spPr>
            <a:xfrm>
              <a:off x="7899032" y="5132120"/>
              <a:ext cx="126364" cy="156210"/>
            </a:xfrm>
            <a:custGeom>
              <a:avLst/>
              <a:gdLst/>
              <a:ahLst/>
              <a:cxnLst/>
              <a:rect l="l" t="t" r="r" b="b"/>
              <a:pathLst>
                <a:path w="126365" h="156210">
                  <a:moveTo>
                    <a:pt x="1676" y="7874"/>
                  </a:moveTo>
                  <a:lnTo>
                    <a:pt x="266" y="7467"/>
                  </a:lnTo>
                  <a:lnTo>
                    <a:pt x="0" y="9550"/>
                  </a:lnTo>
                  <a:lnTo>
                    <a:pt x="533" y="8940"/>
                  </a:lnTo>
                  <a:lnTo>
                    <a:pt x="1079" y="8407"/>
                  </a:lnTo>
                  <a:lnTo>
                    <a:pt x="1676" y="7874"/>
                  </a:lnTo>
                  <a:close/>
                </a:path>
                <a:path w="126365" h="156210">
                  <a:moveTo>
                    <a:pt x="3162" y="3302"/>
                  </a:moveTo>
                  <a:lnTo>
                    <a:pt x="1409" y="3238"/>
                  </a:lnTo>
                  <a:lnTo>
                    <a:pt x="609" y="5118"/>
                  </a:lnTo>
                  <a:lnTo>
                    <a:pt x="1409" y="4445"/>
                  </a:lnTo>
                  <a:lnTo>
                    <a:pt x="2286" y="3835"/>
                  </a:lnTo>
                  <a:lnTo>
                    <a:pt x="3162" y="3302"/>
                  </a:lnTo>
                  <a:close/>
                </a:path>
                <a:path w="126365" h="156210">
                  <a:moveTo>
                    <a:pt x="3302" y="10833"/>
                  </a:moveTo>
                  <a:lnTo>
                    <a:pt x="1549" y="10566"/>
                  </a:lnTo>
                  <a:lnTo>
                    <a:pt x="1143" y="12979"/>
                  </a:lnTo>
                  <a:lnTo>
                    <a:pt x="1219" y="13119"/>
                  </a:lnTo>
                  <a:lnTo>
                    <a:pt x="1892" y="12306"/>
                  </a:lnTo>
                  <a:lnTo>
                    <a:pt x="2565" y="11569"/>
                  </a:lnTo>
                  <a:lnTo>
                    <a:pt x="3302" y="10833"/>
                  </a:lnTo>
                  <a:close/>
                </a:path>
                <a:path w="126365" h="156210">
                  <a:moveTo>
                    <a:pt x="4508" y="5854"/>
                  </a:moveTo>
                  <a:lnTo>
                    <a:pt x="2692" y="5715"/>
                  </a:lnTo>
                  <a:lnTo>
                    <a:pt x="2019" y="7607"/>
                  </a:lnTo>
                  <a:lnTo>
                    <a:pt x="2832" y="6934"/>
                  </a:lnTo>
                  <a:lnTo>
                    <a:pt x="3632" y="6388"/>
                  </a:lnTo>
                  <a:lnTo>
                    <a:pt x="4508" y="5854"/>
                  </a:lnTo>
                  <a:close/>
                </a:path>
                <a:path w="126365" h="156210">
                  <a:moveTo>
                    <a:pt x="5041" y="14058"/>
                  </a:moveTo>
                  <a:lnTo>
                    <a:pt x="3289" y="13919"/>
                  </a:lnTo>
                  <a:lnTo>
                    <a:pt x="3162" y="15608"/>
                  </a:lnTo>
                  <a:lnTo>
                    <a:pt x="3289" y="15811"/>
                  </a:lnTo>
                  <a:lnTo>
                    <a:pt x="3429" y="15875"/>
                  </a:lnTo>
                  <a:lnTo>
                    <a:pt x="3898" y="15201"/>
                  </a:lnTo>
                  <a:lnTo>
                    <a:pt x="5041" y="14058"/>
                  </a:lnTo>
                  <a:close/>
                </a:path>
                <a:path w="126365" h="156210">
                  <a:moveTo>
                    <a:pt x="5981" y="8813"/>
                  </a:moveTo>
                  <a:lnTo>
                    <a:pt x="4165" y="8407"/>
                  </a:lnTo>
                  <a:lnTo>
                    <a:pt x="3632" y="10490"/>
                  </a:lnTo>
                  <a:lnTo>
                    <a:pt x="4368" y="9880"/>
                  </a:lnTo>
                  <a:lnTo>
                    <a:pt x="5118" y="9347"/>
                  </a:lnTo>
                  <a:lnTo>
                    <a:pt x="5981" y="8813"/>
                  </a:lnTo>
                  <a:close/>
                </a:path>
                <a:path w="126365" h="156210">
                  <a:moveTo>
                    <a:pt x="5981" y="1955"/>
                  </a:moveTo>
                  <a:lnTo>
                    <a:pt x="4229" y="1549"/>
                  </a:lnTo>
                  <a:lnTo>
                    <a:pt x="3632" y="3035"/>
                  </a:lnTo>
                  <a:lnTo>
                    <a:pt x="4368" y="2628"/>
                  </a:lnTo>
                  <a:lnTo>
                    <a:pt x="5168" y="2286"/>
                  </a:lnTo>
                  <a:lnTo>
                    <a:pt x="5981" y="1955"/>
                  </a:lnTo>
                  <a:close/>
                </a:path>
                <a:path w="126365" h="156210">
                  <a:moveTo>
                    <a:pt x="6527" y="17005"/>
                  </a:moveTo>
                  <a:lnTo>
                    <a:pt x="5118" y="16738"/>
                  </a:lnTo>
                  <a:lnTo>
                    <a:pt x="5054" y="17348"/>
                  </a:lnTo>
                  <a:lnTo>
                    <a:pt x="5181" y="17475"/>
                  </a:lnTo>
                  <a:lnTo>
                    <a:pt x="5321" y="17551"/>
                  </a:lnTo>
                  <a:lnTo>
                    <a:pt x="5448" y="17678"/>
                  </a:lnTo>
                  <a:lnTo>
                    <a:pt x="5588" y="17741"/>
                  </a:lnTo>
                  <a:lnTo>
                    <a:pt x="5918" y="17551"/>
                  </a:lnTo>
                  <a:lnTo>
                    <a:pt x="6261" y="17272"/>
                  </a:lnTo>
                  <a:lnTo>
                    <a:pt x="6527" y="17005"/>
                  </a:lnTo>
                  <a:close/>
                </a:path>
                <a:path w="126365" h="156210">
                  <a:moveTo>
                    <a:pt x="7391" y="4572"/>
                  </a:moveTo>
                  <a:lnTo>
                    <a:pt x="5638" y="4038"/>
                  </a:lnTo>
                  <a:lnTo>
                    <a:pt x="5041" y="5651"/>
                  </a:lnTo>
                  <a:lnTo>
                    <a:pt x="5715" y="5181"/>
                  </a:lnTo>
                  <a:lnTo>
                    <a:pt x="6515" y="4838"/>
                  </a:lnTo>
                  <a:lnTo>
                    <a:pt x="7391" y="4572"/>
                  </a:lnTo>
                  <a:close/>
                </a:path>
                <a:path w="126365" h="156210">
                  <a:moveTo>
                    <a:pt x="7531" y="12242"/>
                  </a:moveTo>
                  <a:lnTo>
                    <a:pt x="5778" y="11633"/>
                  </a:lnTo>
                  <a:lnTo>
                    <a:pt x="5372" y="13779"/>
                  </a:lnTo>
                  <a:lnTo>
                    <a:pt x="6045" y="13182"/>
                  </a:lnTo>
                  <a:lnTo>
                    <a:pt x="6781" y="12712"/>
                  </a:lnTo>
                  <a:lnTo>
                    <a:pt x="7531" y="12242"/>
                  </a:lnTo>
                  <a:close/>
                </a:path>
                <a:path w="126365" h="156210">
                  <a:moveTo>
                    <a:pt x="8813" y="7531"/>
                  </a:moveTo>
                  <a:lnTo>
                    <a:pt x="6997" y="6794"/>
                  </a:lnTo>
                  <a:lnTo>
                    <a:pt x="6388" y="8610"/>
                  </a:lnTo>
                  <a:lnTo>
                    <a:pt x="7137" y="8204"/>
                  </a:lnTo>
                  <a:lnTo>
                    <a:pt x="7937" y="7874"/>
                  </a:lnTo>
                  <a:lnTo>
                    <a:pt x="8813" y="7531"/>
                  </a:lnTo>
                  <a:close/>
                </a:path>
                <a:path w="126365" h="156210">
                  <a:moveTo>
                    <a:pt x="8877" y="15468"/>
                  </a:moveTo>
                  <a:lnTo>
                    <a:pt x="7327" y="14859"/>
                  </a:lnTo>
                  <a:lnTo>
                    <a:pt x="6921" y="16814"/>
                  </a:lnTo>
                  <a:lnTo>
                    <a:pt x="7531" y="16332"/>
                  </a:lnTo>
                  <a:lnTo>
                    <a:pt x="8204" y="15862"/>
                  </a:lnTo>
                  <a:lnTo>
                    <a:pt x="8877" y="15468"/>
                  </a:lnTo>
                  <a:close/>
                </a:path>
                <a:path w="126365" h="156210">
                  <a:moveTo>
                    <a:pt x="9626" y="1079"/>
                  </a:moveTo>
                  <a:lnTo>
                    <a:pt x="7670" y="342"/>
                  </a:lnTo>
                  <a:lnTo>
                    <a:pt x="6527" y="1816"/>
                  </a:lnTo>
                  <a:lnTo>
                    <a:pt x="7264" y="1549"/>
                  </a:lnTo>
                  <a:lnTo>
                    <a:pt x="7937" y="1346"/>
                  </a:lnTo>
                  <a:lnTo>
                    <a:pt x="8750" y="1206"/>
                  </a:lnTo>
                  <a:lnTo>
                    <a:pt x="9017" y="1143"/>
                  </a:lnTo>
                  <a:lnTo>
                    <a:pt x="9347" y="1079"/>
                  </a:lnTo>
                  <a:lnTo>
                    <a:pt x="9626" y="1079"/>
                  </a:lnTo>
                  <a:close/>
                </a:path>
                <a:path w="126365" h="156210">
                  <a:moveTo>
                    <a:pt x="10083" y="18567"/>
                  </a:moveTo>
                  <a:lnTo>
                    <a:pt x="8737" y="17957"/>
                  </a:lnTo>
                  <a:lnTo>
                    <a:pt x="8534" y="19100"/>
                  </a:lnTo>
                  <a:lnTo>
                    <a:pt x="8737" y="19037"/>
                  </a:lnTo>
                  <a:lnTo>
                    <a:pt x="9207" y="19037"/>
                  </a:lnTo>
                  <a:lnTo>
                    <a:pt x="9474" y="18897"/>
                  </a:lnTo>
                  <a:lnTo>
                    <a:pt x="9740" y="18694"/>
                  </a:lnTo>
                  <a:lnTo>
                    <a:pt x="10083" y="18567"/>
                  </a:lnTo>
                  <a:close/>
                </a:path>
                <a:path w="126365" h="156210">
                  <a:moveTo>
                    <a:pt x="10350" y="10833"/>
                  </a:moveTo>
                  <a:lnTo>
                    <a:pt x="8470" y="9956"/>
                  </a:lnTo>
                  <a:lnTo>
                    <a:pt x="7861" y="11976"/>
                  </a:lnTo>
                  <a:lnTo>
                    <a:pt x="8610" y="11569"/>
                  </a:lnTo>
                  <a:lnTo>
                    <a:pt x="9474" y="11163"/>
                  </a:lnTo>
                  <a:lnTo>
                    <a:pt x="10350" y="10833"/>
                  </a:lnTo>
                  <a:close/>
                </a:path>
                <a:path w="126365" h="156210">
                  <a:moveTo>
                    <a:pt x="10693" y="3632"/>
                  </a:moveTo>
                  <a:lnTo>
                    <a:pt x="8813" y="2959"/>
                  </a:lnTo>
                  <a:lnTo>
                    <a:pt x="7874" y="4368"/>
                  </a:lnTo>
                  <a:lnTo>
                    <a:pt x="8343" y="4241"/>
                  </a:lnTo>
                  <a:lnTo>
                    <a:pt x="8750" y="4102"/>
                  </a:lnTo>
                  <a:lnTo>
                    <a:pt x="9220" y="3962"/>
                  </a:lnTo>
                  <a:lnTo>
                    <a:pt x="9690" y="3835"/>
                  </a:lnTo>
                  <a:lnTo>
                    <a:pt x="10223" y="3771"/>
                  </a:lnTo>
                  <a:lnTo>
                    <a:pt x="10693" y="3632"/>
                  </a:lnTo>
                  <a:close/>
                </a:path>
                <a:path w="126365" h="156210">
                  <a:moveTo>
                    <a:pt x="11633" y="13919"/>
                  </a:moveTo>
                  <a:lnTo>
                    <a:pt x="9880" y="13182"/>
                  </a:lnTo>
                  <a:lnTo>
                    <a:pt x="9207" y="15138"/>
                  </a:lnTo>
                  <a:lnTo>
                    <a:pt x="9740" y="14795"/>
                  </a:lnTo>
                  <a:lnTo>
                    <a:pt x="10287" y="14528"/>
                  </a:lnTo>
                  <a:lnTo>
                    <a:pt x="10883" y="14262"/>
                  </a:lnTo>
                  <a:lnTo>
                    <a:pt x="11163" y="14122"/>
                  </a:lnTo>
                  <a:lnTo>
                    <a:pt x="11353" y="14058"/>
                  </a:lnTo>
                  <a:lnTo>
                    <a:pt x="11633" y="13919"/>
                  </a:lnTo>
                  <a:close/>
                </a:path>
                <a:path w="126365" h="156210">
                  <a:moveTo>
                    <a:pt x="12039" y="6604"/>
                  </a:moveTo>
                  <a:lnTo>
                    <a:pt x="10160" y="5791"/>
                  </a:lnTo>
                  <a:lnTo>
                    <a:pt x="9347" y="7340"/>
                  </a:lnTo>
                  <a:lnTo>
                    <a:pt x="9626" y="7264"/>
                  </a:lnTo>
                  <a:lnTo>
                    <a:pt x="9893" y="7137"/>
                  </a:lnTo>
                  <a:lnTo>
                    <a:pt x="10160" y="7073"/>
                  </a:lnTo>
                  <a:lnTo>
                    <a:pt x="10769" y="6870"/>
                  </a:lnTo>
                  <a:lnTo>
                    <a:pt x="11366" y="6731"/>
                  </a:lnTo>
                  <a:lnTo>
                    <a:pt x="12039" y="6604"/>
                  </a:lnTo>
                  <a:close/>
                </a:path>
                <a:path w="126365" h="156210">
                  <a:moveTo>
                    <a:pt x="12306" y="736"/>
                  </a:moveTo>
                  <a:lnTo>
                    <a:pt x="10972" y="0"/>
                  </a:lnTo>
                  <a:lnTo>
                    <a:pt x="10160" y="939"/>
                  </a:lnTo>
                  <a:lnTo>
                    <a:pt x="10299" y="939"/>
                  </a:lnTo>
                  <a:lnTo>
                    <a:pt x="10490" y="876"/>
                  </a:lnTo>
                  <a:lnTo>
                    <a:pt x="10629" y="876"/>
                  </a:lnTo>
                  <a:lnTo>
                    <a:pt x="11163" y="800"/>
                  </a:lnTo>
                  <a:lnTo>
                    <a:pt x="11772" y="736"/>
                  </a:lnTo>
                  <a:lnTo>
                    <a:pt x="12306" y="736"/>
                  </a:lnTo>
                  <a:close/>
                </a:path>
                <a:path w="126365" h="156210">
                  <a:moveTo>
                    <a:pt x="12852" y="17157"/>
                  </a:moveTo>
                  <a:lnTo>
                    <a:pt x="11099" y="16344"/>
                  </a:lnTo>
                  <a:lnTo>
                    <a:pt x="10426" y="18364"/>
                  </a:lnTo>
                  <a:lnTo>
                    <a:pt x="11239" y="17957"/>
                  </a:lnTo>
                  <a:lnTo>
                    <a:pt x="12039" y="17551"/>
                  </a:lnTo>
                  <a:lnTo>
                    <a:pt x="12852" y="17157"/>
                  </a:lnTo>
                  <a:close/>
                </a:path>
                <a:path w="126365" h="156210">
                  <a:moveTo>
                    <a:pt x="13309" y="9944"/>
                  </a:moveTo>
                  <a:lnTo>
                    <a:pt x="11493" y="8940"/>
                  </a:lnTo>
                  <a:lnTo>
                    <a:pt x="10756" y="10693"/>
                  </a:lnTo>
                  <a:lnTo>
                    <a:pt x="11087" y="10553"/>
                  </a:lnTo>
                  <a:lnTo>
                    <a:pt x="11353" y="10490"/>
                  </a:lnTo>
                  <a:lnTo>
                    <a:pt x="11696" y="10350"/>
                  </a:lnTo>
                  <a:lnTo>
                    <a:pt x="12230" y="10223"/>
                  </a:lnTo>
                  <a:lnTo>
                    <a:pt x="13309" y="9944"/>
                  </a:lnTo>
                  <a:close/>
                </a:path>
                <a:path w="126365" h="156210">
                  <a:moveTo>
                    <a:pt x="13843" y="20307"/>
                  </a:moveTo>
                  <a:lnTo>
                    <a:pt x="12306" y="19634"/>
                  </a:lnTo>
                  <a:lnTo>
                    <a:pt x="12026" y="20307"/>
                  </a:lnTo>
                  <a:lnTo>
                    <a:pt x="12433" y="20307"/>
                  </a:lnTo>
                  <a:lnTo>
                    <a:pt x="12700" y="20370"/>
                  </a:lnTo>
                  <a:lnTo>
                    <a:pt x="13042" y="20510"/>
                  </a:lnTo>
                  <a:lnTo>
                    <a:pt x="13169" y="20510"/>
                  </a:lnTo>
                  <a:lnTo>
                    <a:pt x="13309" y="20447"/>
                  </a:lnTo>
                  <a:lnTo>
                    <a:pt x="13512" y="20370"/>
                  </a:lnTo>
                  <a:lnTo>
                    <a:pt x="13639" y="20307"/>
                  </a:lnTo>
                  <a:lnTo>
                    <a:pt x="13843" y="20307"/>
                  </a:lnTo>
                  <a:close/>
                </a:path>
                <a:path w="126365" h="156210">
                  <a:moveTo>
                    <a:pt x="13855" y="3225"/>
                  </a:moveTo>
                  <a:lnTo>
                    <a:pt x="11976" y="2286"/>
                  </a:lnTo>
                  <a:lnTo>
                    <a:pt x="11303" y="3568"/>
                  </a:lnTo>
                  <a:lnTo>
                    <a:pt x="11506" y="3568"/>
                  </a:lnTo>
                  <a:lnTo>
                    <a:pt x="13055" y="3365"/>
                  </a:lnTo>
                  <a:lnTo>
                    <a:pt x="13855" y="3289"/>
                  </a:lnTo>
                  <a:close/>
                </a:path>
                <a:path w="126365" h="156210">
                  <a:moveTo>
                    <a:pt x="14389" y="12979"/>
                  </a:moveTo>
                  <a:lnTo>
                    <a:pt x="12776" y="12115"/>
                  </a:lnTo>
                  <a:lnTo>
                    <a:pt x="12039" y="13792"/>
                  </a:lnTo>
                  <a:lnTo>
                    <a:pt x="12776" y="13462"/>
                  </a:lnTo>
                  <a:lnTo>
                    <a:pt x="13589" y="13258"/>
                  </a:lnTo>
                  <a:lnTo>
                    <a:pt x="14389" y="12979"/>
                  </a:lnTo>
                  <a:close/>
                </a:path>
                <a:path w="126365" h="156210">
                  <a:moveTo>
                    <a:pt x="14859" y="6261"/>
                  </a:moveTo>
                  <a:lnTo>
                    <a:pt x="13182" y="5181"/>
                  </a:lnTo>
                  <a:lnTo>
                    <a:pt x="12446" y="6591"/>
                  </a:lnTo>
                  <a:lnTo>
                    <a:pt x="14058" y="6324"/>
                  </a:lnTo>
                  <a:lnTo>
                    <a:pt x="14859" y="6261"/>
                  </a:lnTo>
                  <a:close/>
                </a:path>
                <a:path w="126365" h="156210">
                  <a:moveTo>
                    <a:pt x="14922" y="18897"/>
                  </a:moveTo>
                  <a:lnTo>
                    <a:pt x="14859" y="18770"/>
                  </a:lnTo>
                  <a:lnTo>
                    <a:pt x="14859" y="18630"/>
                  </a:lnTo>
                  <a:lnTo>
                    <a:pt x="14592" y="19367"/>
                  </a:lnTo>
                  <a:lnTo>
                    <a:pt x="14795" y="19164"/>
                  </a:lnTo>
                  <a:lnTo>
                    <a:pt x="14922" y="19100"/>
                  </a:lnTo>
                  <a:lnTo>
                    <a:pt x="14922" y="18897"/>
                  </a:lnTo>
                  <a:close/>
                </a:path>
                <a:path w="126365" h="156210">
                  <a:moveTo>
                    <a:pt x="15392" y="16205"/>
                  </a:moveTo>
                  <a:lnTo>
                    <a:pt x="13855" y="15265"/>
                  </a:lnTo>
                  <a:lnTo>
                    <a:pt x="13246" y="17018"/>
                  </a:lnTo>
                  <a:lnTo>
                    <a:pt x="13449" y="16954"/>
                  </a:lnTo>
                  <a:lnTo>
                    <a:pt x="14122" y="16687"/>
                  </a:lnTo>
                  <a:lnTo>
                    <a:pt x="14795" y="16408"/>
                  </a:lnTo>
                  <a:lnTo>
                    <a:pt x="15392" y="16205"/>
                  </a:lnTo>
                  <a:close/>
                </a:path>
                <a:path w="126365" h="156210">
                  <a:moveTo>
                    <a:pt x="16065" y="9486"/>
                  </a:moveTo>
                  <a:lnTo>
                    <a:pt x="14389" y="8280"/>
                  </a:lnTo>
                  <a:lnTo>
                    <a:pt x="13716" y="9893"/>
                  </a:lnTo>
                  <a:lnTo>
                    <a:pt x="13919" y="9817"/>
                  </a:lnTo>
                  <a:lnTo>
                    <a:pt x="14592" y="9690"/>
                  </a:lnTo>
                  <a:lnTo>
                    <a:pt x="15328" y="9626"/>
                  </a:lnTo>
                  <a:lnTo>
                    <a:pt x="16065" y="9486"/>
                  </a:lnTo>
                  <a:close/>
                </a:path>
                <a:path w="126365" h="156210">
                  <a:moveTo>
                    <a:pt x="16941" y="12446"/>
                  </a:moveTo>
                  <a:lnTo>
                    <a:pt x="15468" y="11442"/>
                  </a:lnTo>
                  <a:lnTo>
                    <a:pt x="14795" y="12915"/>
                  </a:lnTo>
                  <a:lnTo>
                    <a:pt x="15468" y="12712"/>
                  </a:lnTo>
                  <a:lnTo>
                    <a:pt x="16205" y="12585"/>
                  </a:lnTo>
                  <a:lnTo>
                    <a:pt x="16941" y="12446"/>
                  </a:lnTo>
                  <a:close/>
                </a:path>
                <a:path w="126365" h="156210">
                  <a:moveTo>
                    <a:pt x="17678" y="15392"/>
                  </a:moveTo>
                  <a:lnTo>
                    <a:pt x="16408" y="14452"/>
                  </a:lnTo>
                  <a:lnTo>
                    <a:pt x="15798" y="16002"/>
                  </a:lnTo>
                  <a:lnTo>
                    <a:pt x="16408" y="15798"/>
                  </a:lnTo>
                  <a:lnTo>
                    <a:pt x="17081" y="15595"/>
                  </a:lnTo>
                  <a:lnTo>
                    <a:pt x="17678" y="15392"/>
                  </a:lnTo>
                  <a:close/>
                </a:path>
                <a:path w="126365" h="156210">
                  <a:moveTo>
                    <a:pt x="18148" y="17424"/>
                  </a:moveTo>
                  <a:lnTo>
                    <a:pt x="18084" y="17018"/>
                  </a:lnTo>
                  <a:lnTo>
                    <a:pt x="17754" y="16954"/>
                  </a:lnTo>
                  <a:lnTo>
                    <a:pt x="18021" y="17221"/>
                  </a:lnTo>
                  <a:lnTo>
                    <a:pt x="18148" y="17424"/>
                  </a:lnTo>
                  <a:close/>
                </a:path>
                <a:path w="126365" h="156210">
                  <a:moveTo>
                    <a:pt x="31724" y="16954"/>
                  </a:moveTo>
                  <a:lnTo>
                    <a:pt x="31394" y="17018"/>
                  </a:lnTo>
                  <a:lnTo>
                    <a:pt x="31330" y="17424"/>
                  </a:lnTo>
                  <a:lnTo>
                    <a:pt x="31457" y="17221"/>
                  </a:lnTo>
                  <a:lnTo>
                    <a:pt x="31724" y="16954"/>
                  </a:lnTo>
                  <a:close/>
                </a:path>
                <a:path w="126365" h="156210">
                  <a:moveTo>
                    <a:pt x="33693" y="16002"/>
                  </a:moveTo>
                  <a:lnTo>
                    <a:pt x="33083" y="14452"/>
                  </a:lnTo>
                  <a:lnTo>
                    <a:pt x="31813" y="15392"/>
                  </a:lnTo>
                  <a:lnTo>
                    <a:pt x="32410" y="15595"/>
                  </a:lnTo>
                  <a:lnTo>
                    <a:pt x="33083" y="15798"/>
                  </a:lnTo>
                  <a:lnTo>
                    <a:pt x="33693" y="16002"/>
                  </a:lnTo>
                  <a:close/>
                </a:path>
                <a:path w="126365" h="156210">
                  <a:moveTo>
                    <a:pt x="34759" y="12915"/>
                  </a:moveTo>
                  <a:lnTo>
                    <a:pt x="34086" y="11442"/>
                  </a:lnTo>
                  <a:lnTo>
                    <a:pt x="32613" y="12446"/>
                  </a:lnTo>
                  <a:lnTo>
                    <a:pt x="33350" y="12585"/>
                  </a:lnTo>
                  <a:lnTo>
                    <a:pt x="34086" y="12712"/>
                  </a:lnTo>
                  <a:lnTo>
                    <a:pt x="34759" y="12915"/>
                  </a:lnTo>
                  <a:close/>
                </a:path>
                <a:path w="126365" h="156210">
                  <a:moveTo>
                    <a:pt x="34963" y="19367"/>
                  </a:moveTo>
                  <a:lnTo>
                    <a:pt x="34696" y="18630"/>
                  </a:lnTo>
                  <a:lnTo>
                    <a:pt x="34696" y="18770"/>
                  </a:lnTo>
                  <a:lnTo>
                    <a:pt x="34632" y="18897"/>
                  </a:lnTo>
                  <a:lnTo>
                    <a:pt x="34632" y="19100"/>
                  </a:lnTo>
                  <a:lnTo>
                    <a:pt x="34759" y="19164"/>
                  </a:lnTo>
                  <a:lnTo>
                    <a:pt x="34963" y="19367"/>
                  </a:lnTo>
                  <a:close/>
                </a:path>
                <a:path w="126365" h="156210">
                  <a:moveTo>
                    <a:pt x="35839" y="9893"/>
                  </a:moveTo>
                  <a:lnTo>
                    <a:pt x="35166" y="8280"/>
                  </a:lnTo>
                  <a:lnTo>
                    <a:pt x="33489" y="9486"/>
                  </a:lnTo>
                  <a:lnTo>
                    <a:pt x="34226" y="9626"/>
                  </a:lnTo>
                  <a:lnTo>
                    <a:pt x="34963" y="9690"/>
                  </a:lnTo>
                  <a:lnTo>
                    <a:pt x="35636" y="9817"/>
                  </a:lnTo>
                  <a:lnTo>
                    <a:pt x="35839" y="9893"/>
                  </a:lnTo>
                  <a:close/>
                </a:path>
                <a:path w="126365" h="156210">
                  <a:moveTo>
                    <a:pt x="36309" y="17018"/>
                  </a:moveTo>
                  <a:lnTo>
                    <a:pt x="35699" y="15265"/>
                  </a:lnTo>
                  <a:lnTo>
                    <a:pt x="34163" y="16205"/>
                  </a:lnTo>
                  <a:lnTo>
                    <a:pt x="34759" y="16408"/>
                  </a:lnTo>
                  <a:lnTo>
                    <a:pt x="35433" y="16687"/>
                  </a:lnTo>
                  <a:lnTo>
                    <a:pt x="36106" y="16954"/>
                  </a:lnTo>
                  <a:lnTo>
                    <a:pt x="36309" y="17018"/>
                  </a:lnTo>
                  <a:close/>
                </a:path>
                <a:path w="126365" h="156210">
                  <a:moveTo>
                    <a:pt x="37109" y="6591"/>
                  </a:moveTo>
                  <a:lnTo>
                    <a:pt x="36372" y="5181"/>
                  </a:lnTo>
                  <a:lnTo>
                    <a:pt x="34696" y="6261"/>
                  </a:lnTo>
                  <a:lnTo>
                    <a:pt x="35496" y="6324"/>
                  </a:lnTo>
                  <a:lnTo>
                    <a:pt x="37045" y="6591"/>
                  </a:lnTo>
                  <a:close/>
                </a:path>
                <a:path w="126365" h="156210">
                  <a:moveTo>
                    <a:pt x="37515" y="13792"/>
                  </a:moveTo>
                  <a:lnTo>
                    <a:pt x="36779" y="12115"/>
                  </a:lnTo>
                  <a:lnTo>
                    <a:pt x="35166" y="12979"/>
                  </a:lnTo>
                  <a:lnTo>
                    <a:pt x="35966" y="13258"/>
                  </a:lnTo>
                  <a:lnTo>
                    <a:pt x="36779" y="13462"/>
                  </a:lnTo>
                  <a:lnTo>
                    <a:pt x="37515" y="13792"/>
                  </a:lnTo>
                  <a:close/>
                </a:path>
                <a:path w="126365" h="156210">
                  <a:moveTo>
                    <a:pt x="37528" y="20307"/>
                  </a:moveTo>
                  <a:lnTo>
                    <a:pt x="37249" y="19634"/>
                  </a:lnTo>
                  <a:lnTo>
                    <a:pt x="35712" y="20307"/>
                  </a:lnTo>
                  <a:lnTo>
                    <a:pt x="35915" y="20307"/>
                  </a:lnTo>
                  <a:lnTo>
                    <a:pt x="36042" y="20370"/>
                  </a:lnTo>
                  <a:lnTo>
                    <a:pt x="36245" y="20447"/>
                  </a:lnTo>
                  <a:lnTo>
                    <a:pt x="36385" y="20510"/>
                  </a:lnTo>
                  <a:lnTo>
                    <a:pt x="36512" y="20510"/>
                  </a:lnTo>
                  <a:lnTo>
                    <a:pt x="36855" y="20370"/>
                  </a:lnTo>
                  <a:lnTo>
                    <a:pt x="37122" y="20307"/>
                  </a:lnTo>
                  <a:lnTo>
                    <a:pt x="37528" y="20307"/>
                  </a:lnTo>
                  <a:close/>
                </a:path>
                <a:path w="126365" h="156210">
                  <a:moveTo>
                    <a:pt x="38252" y="3568"/>
                  </a:moveTo>
                  <a:lnTo>
                    <a:pt x="37579" y="2286"/>
                  </a:lnTo>
                  <a:lnTo>
                    <a:pt x="35699" y="3225"/>
                  </a:lnTo>
                  <a:lnTo>
                    <a:pt x="36499" y="3365"/>
                  </a:lnTo>
                  <a:lnTo>
                    <a:pt x="37985" y="3492"/>
                  </a:lnTo>
                  <a:lnTo>
                    <a:pt x="38252" y="3568"/>
                  </a:lnTo>
                  <a:close/>
                </a:path>
                <a:path w="126365" h="156210">
                  <a:moveTo>
                    <a:pt x="38798" y="10693"/>
                  </a:moveTo>
                  <a:lnTo>
                    <a:pt x="38061" y="8940"/>
                  </a:lnTo>
                  <a:lnTo>
                    <a:pt x="36245" y="9944"/>
                  </a:lnTo>
                  <a:lnTo>
                    <a:pt x="37325" y="10223"/>
                  </a:lnTo>
                  <a:lnTo>
                    <a:pt x="37858" y="10350"/>
                  </a:lnTo>
                  <a:lnTo>
                    <a:pt x="38201" y="10490"/>
                  </a:lnTo>
                  <a:lnTo>
                    <a:pt x="38531" y="10553"/>
                  </a:lnTo>
                  <a:lnTo>
                    <a:pt x="38798" y="10693"/>
                  </a:lnTo>
                  <a:close/>
                </a:path>
                <a:path w="126365" h="156210">
                  <a:moveTo>
                    <a:pt x="39065" y="18364"/>
                  </a:moveTo>
                  <a:lnTo>
                    <a:pt x="38392" y="16344"/>
                  </a:lnTo>
                  <a:lnTo>
                    <a:pt x="36639" y="17157"/>
                  </a:lnTo>
                  <a:lnTo>
                    <a:pt x="37452" y="17551"/>
                  </a:lnTo>
                  <a:lnTo>
                    <a:pt x="38265" y="17957"/>
                  </a:lnTo>
                  <a:lnTo>
                    <a:pt x="39065" y="18364"/>
                  </a:lnTo>
                  <a:close/>
                </a:path>
                <a:path w="126365" h="156210">
                  <a:moveTo>
                    <a:pt x="39408" y="939"/>
                  </a:moveTo>
                  <a:lnTo>
                    <a:pt x="38595" y="0"/>
                  </a:lnTo>
                  <a:lnTo>
                    <a:pt x="37261" y="736"/>
                  </a:lnTo>
                  <a:lnTo>
                    <a:pt x="37795" y="736"/>
                  </a:lnTo>
                  <a:lnTo>
                    <a:pt x="38404" y="800"/>
                  </a:lnTo>
                  <a:lnTo>
                    <a:pt x="38938" y="876"/>
                  </a:lnTo>
                  <a:lnTo>
                    <a:pt x="39077" y="876"/>
                  </a:lnTo>
                  <a:lnTo>
                    <a:pt x="39268" y="939"/>
                  </a:lnTo>
                  <a:lnTo>
                    <a:pt x="39408" y="939"/>
                  </a:lnTo>
                  <a:close/>
                </a:path>
                <a:path w="126365" h="156210">
                  <a:moveTo>
                    <a:pt x="40220" y="7340"/>
                  </a:moveTo>
                  <a:lnTo>
                    <a:pt x="39408" y="5791"/>
                  </a:lnTo>
                  <a:lnTo>
                    <a:pt x="37528" y="6604"/>
                  </a:lnTo>
                  <a:lnTo>
                    <a:pt x="38201" y="6731"/>
                  </a:lnTo>
                  <a:lnTo>
                    <a:pt x="38798" y="6870"/>
                  </a:lnTo>
                  <a:lnTo>
                    <a:pt x="39408" y="7073"/>
                  </a:lnTo>
                  <a:lnTo>
                    <a:pt x="39674" y="7137"/>
                  </a:lnTo>
                  <a:lnTo>
                    <a:pt x="39941" y="7264"/>
                  </a:lnTo>
                  <a:lnTo>
                    <a:pt x="40220" y="7340"/>
                  </a:lnTo>
                  <a:close/>
                </a:path>
                <a:path w="126365" h="156210">
                  <a:moveTo>
                    <a:pt x="40347" y="15138"/>
                  </a:moveTo>
                  <a:lnTo>
                    <a:pt x="39674" y="13182"/>
                  </a:lnTo>
                  <a:lnTo>
                    <a:pt x="37922" y="13919"/>
                  </a:lnTo>
                  <a:lnTo>
                    <a:pt x="38201" y="14058"/>
                  </a:lnTo>
                  <a:lnTo>
                    <a:pt x="38392" y="14122"/>
                  </a:lnTo>
                  <a:lnTo>
                    <a:pt x="38671" y="14262"/>
                  </a:lnTo>
                  <a:lnTo>
                    <a:pt x="39268" y="14528"/>
                  </a:lnTo>
                  <a:lnTo>
                    <a:pt x="39814" y="14795"/>
                  </a:lnTo>
                  <a:lnTo>
                    <a:pt x="40347" y="15138"/>
                  </a:lnTo>
                  <a:close/>
                </a:path>
                <a:path w="126365" h="156210">
                  <a:moveTo>
                    <a:pt x="41021" y="19100"/>
                  </a:moveTo>
                  <a:lnTo>
                    <a:pt x="40817" y="17957"/>
                  </a:lnTo>
                  <a:lnTo>
                    <a:pt x="39471" y="18567"/>
                  </a:lnTo>
                  <a:lnTo>
                    <a:pt x="39814" y="18694"/>
                  </a:lnTo>
                  <a:lnTo>
                    <a:pt x="40081" y="18897"/>
                  </a:lnTo>
                  <a:lnTo>
                    <a:pt x="40347" y="19037"/>
                  </a:lnTo>
                  <a:lnTo>
                    <a:pt x="40817" y="19037"/>
                  </a:lnTo>
                  <a:lnTo>
                    <a:pt x="41021" y="19100"/>
                  </a:lnTo>
                  <a:close/>
                </a:path>
                <a:path w="126365" h="156210">
                  <a:moveTo>
                    <a:pt x="41630" y="11976"/>
                  </a:moveTo>
                  <a:lnTo>
                    <a:pt x="41021" y="9956"/>
                  </a:lnTo>
                  <a:lnTo>
                    <a:pt x="39141" y="10833"/>
                  </a:lnTo>
                  <a:lnTo>
                    <a:pt x="40017" y="11163"/>
                  </a:lnTo>
                  <a:lnTo>
                    <a:pt x="40881" y="11569"/>
                  </a:lnTo>
                  <a:lnTo>
                    <a:pt x="41630" y="11976"/>
                  </a:lnTo>
                  <a:close/>
                </a:path>
                <a:path w="126365" h="156210">
                  <a:moveTo>
                    <a:pt x="41681" y="4368"/>
                  </a:moveTo>
                  <a:lnTo>
                    <a:pt x="40741" y="2959"/>
                  </a:lnTo>
                  <a:lnTo>
                    <a:pt x="38862" y="3632"/>
                  </a:lnTo>
                  <a:lnTo>
                    <a:pt x="39331" y="3771"/>
                  </a:lnTo>
                  <a:lnTo>
                    <a:pt x="39865" y="3835"/>
                  </a:lnTo>
                  <a:lnTo>
                    <a:pt x="40335" y="3962"/>
                  </a:lnTo>
                  <a:lnTo>
                    <a:pt x="40805" y="4102"/>
                  </a:lnTo>
                  <a:lnTo>
                    <a:pt x="41211" y="4241"/>
                  </a:lnTo>
                  <a:lnTo>
                    <a:pt x="41681" y="4368"/>
                  </a:lnTo>
                  <a:close/>
                </a:path>
                <a:path w="126365" h="156210">
                  <a:moveTo>
                    <a:pt x="42633" y="16814"/>
                  </a:moveTo>
                  <a:lnTo>
                    <a:pt x="42227" y="14859"/>
                  </a:lnTo>
                  <a:lnTo>
                    <a:pt x="40678" y="15468"/>
                  </a:lnTo>
                  <a:lnTo>
                    <a:pt x="41351" y="15862"/>
                  </a:lnTo>
                  <a:lnTo>
                    <a:pt x="42024" y="16332"/>
                  </a:lnTo>
                  <a:lnTo>
                    <a:pt x="42633" y="16814"/>
                  </a:lnTo>
                  <a:close/>
                </a:path>
                <a:path w="126365" h="156210">
                  <a:moveTo>
                    <a:pt x="43027" y="1816"/>
                  </a:moveTo>
                  <a:lnTo>
                    <a:pt x="41884" y="342"/>
                  </a:lnTo>
                  <a:lnTo>
                    <a:pt x="39928" y="1079"/>
                  </a:lnTo>
                  <a:lnTo>
                    <a:pt x="40208" y="1079"/>
                  </a:lnTo>
                  <a:lnTo>
                    <a:pt x="40538" y="1143"/>
                  </a:lnTo>
                  <a:lnTo>
                    <a:pt x="40805" y="1206"/>
                  </a:lnTo>
                  <a:lnTo>
                    <a:pt x="41617" y="1346"/>
                  </a:lnTo>
                  <a:lnTo>
                    <a:pt x="42291" y="1549"/>
                  </a:lnTo>
                  <a:lnTo>
                    <a:pt x="43027" y="1816"/>
                  </a:lnTo>
                  <a:close/>
                </a:path>
                <a:path w="126365" h="156210">
                  <a:moveTo>
                    <a:pt x="43103" y="8610"/>
                  </a:moveTo>
                  <a:lnTo>
                    <a:pt x="42494" y="6794"/>
                  </a:lnTo>
                  <a:lnTo>
                    <a:pt x="40678" y="7531"/>
                  </a:lnTo>
                  <a:lnTo>
                    <a:pt x="41554" y="7874"/>
                  </a:lnTo>
                  <a:lnTo>
                    <a:pt x="42354" y="8204"/>
                  </a:lnTo>
                  <a:lnTo>
                    <a:pt x="43103" y="8610"/>
                  </a:lnTo>
                  <a:close/>
                </a:path>
                <a:path w="126365" h="156210">
                  <a:moveTo>
                    <a:pt x="44183" y="13779"/>
                  </a:moveTo>
                  <a:lnTo>
                    <a:pt x="43776" y="11633"/>
                  </a:lnTo>
                  <a:lnTo>
                    <a:pt x="42024" y="12242"/>
                  </a:lnTo>
                  <a:lnTo>
                    <a:pt x="42773" y="12712"/>
                  </a:lnTo>
                  <a:lnTo>
                    <a:pt x="43510" y="13182"/>
                  </a:lnTo>
                  <a:lnTo>
                    <a:pt x="44183" y="13779"/>
                  </a:lnTo>
                  <a:close/>
                </a:path>
                <a:path w="126365" h="156210">
                  <a:moveTo>
                    <a:pt x="44513" y="17348"/>
                  </a:moveTo>
                  <a:lnTo>
                    <a:pt x="44450" y="16738"/>
                  </a:lnTo>
                  <a:lnTo>
                    <a:pt x="43040" y="17005"/>
                  </a:lnTo>
                  <a:lnTo>
                    <a:pt x="43307" y="17272"/>
                  </a:lnTo>
                  <a:lnTo>
                    <a:pt x="43649" y="17551"/>
                  </a:lnTo>
                  <a:lnTo>
                    <a:pt x="43916" y="17818"/>
                  </a:lnTo>
                  <a:lnTo>
                    <a:pt x="44043" y="17741"/>
                  </a:lnTo>
                  <a:lnTo>
                    <a:pt x="44246" y="17551"/>
                  </a:lnTo>
                  <a:lnTo>
                    <a:pt x="44386" y="17475"/>
                  </a:lnTo>
                  <a:lnTo>
                    <a:pt x="44513" y="17348"/>
                  </a:lnTo>
                  <a:close/>
                </a:path>
                <a:path w="126365" h="156210">
                  <a:moveTo>
                    <a:pt x="44589" y="5651"/>
                  </a:moveTo>
                  <a:lnTo>
                    <a:pt x="43980" y="4038"/>
                  </a:lnTo>
                  <a:lnTo>
                    <a:pt x="42164" y="4572"/>
                  </a:lnTo>
                  <a:lnTo>
                    <a:pt x="42976" y="4838"/>
                  </a:lnTo>
                  <a:lnTo>
                    <a:pt x="43776" y="5181"/>
                  </a:lnTo>
                  <a:lnTo>
                    <a:pt x="44589" y="5651"/>
                  </a:lnTo>
                  <a:close/>
                </a:path>
                <a:path w="126365" h="156210">
                  <a:moveTo>
                    <a:pt x="45859" y="10490"/>
                  </a:moveTo>
                  <a:lnTo>
                    <a:pt x="45326" y="8407"/>
                  </a:lnTo>
                  <a:lnTo>
                    <a:pt x="43510" y="8813"/>
                  </a:lnTo>
                  <a:lnTo>
                    <a:pt x="44386" y="9347"/>
                  </a:lnTo>
                  <a:lnTo>
                    <a:pt x="45123" y="9880"/>
                  </a:lnTo>
                  <a:lnTo>
                    <a:pt x="45859" y="10490"/>
                  </a:lnTo>
                  <a:close/>
                </a:path>
                <a:path w="126365" h="156210">
                  <a:moveTo>
                    <a:pt x="45923" y="3035"/>
                  </a:moveTo>
                  <a:lnTo>
                    <a:pt x="45326" y="1549"/>
                  </a:lnTo>
                  <a:lnTo>
                    <a:pt x="43573" y="1955"/>
                  </a:lnTo>
                  <a:lnTo>
                    <a:pt x="44386" y="2286"/>
                  </a:lnTo>
                  <a:lnTo>
                    <a:pt x="45186" y="2628"/>
                  </a:lnTo>
                  <a:lnTo>
                    <a:pt x="45923" y="3035"/>
                  </a:lnTo>
                  <a:close/>
                </a:path>
                <a:path w="126365" h="156210">
                  <a:moveTo>
                    <a:pt x="46393" y="15608"/>
                  </a:moveTo>
                  <a:lnTo>
                    <a:pt x="46266" y="13919"/>
                  </a:lnTo>
                  <a:lnTo>
                    <a:pt x="44513" y="14058"/>
                  </a:lnTo>
                  <a:lnTo>
                    <a:pt x="45656" y="15201"/>
                  </a:lnTo>
                  <a:lnTo>
                    <a:pt x="46126" y="15875"/>
                  </a:lnTo>
                  <a:lnTo>
                    <a:pt x="46266" y="15811"/>
                  </a:lnTo>
                  <a:lnTo>
                    <a:pt x="46329" y="15671"/>
                  </a:lnTo>
                  <a:close/>
                </a:path>
                <a:path w="126365" h="156210">
                  <a:moveTo>
                    <a:pt x="47193" y="32207"/>
                  </a:moveTo>
                  <a:lnTo>
                    <a:pt x="46189" y="32143"/>
                  </a:lnTo>
                  <a:lnTo>
                    <a:pt x="45859" y="32956"/>
                  </a:lnTo>
                  <a:lnTo>
                    <a:pt x="46253" y="32677"/>
                  </a:lnTo>
                  <a:lnTo>
                    <a:pt x="46723" y="32410"/>
                  </a:lnTo>
                  <a:lnTo>
                    <a:pt x="47193" y="32207"/>
                  </a:lnTo>
                  <a:close/>
                </a:path>
                <a:path w="126365" h="156210">
                  <a:moveTo>
                    <a:pt x="47536" y="7607"/>
                  </a:moveTo>
                  <a:lnTo>
                    <a:pt x="46863" y="5715"/>
                  </a:lnTo>
                  <a:lnTo>
                    <a:pt x="45046" y="5854"/>
                  </a:lnTo>
                  <a:lnTo>
                    <a:pt x="45923" y="6388"/>
                  </a:lnTo>
                  <a:lnTo>
                    <a:pt x="46723" y="6934"/>
                  </a:lnTo>
                  <a:lnTo>
                    <a:pt x="47536" y="7607"/>
                  </a:lnTo>
                  <a:close/>
                </a:path>
                <a:path w="126365" h="156210">
                  <a:moveTo>
                    <a:pt x="48412" y="12979"/>
                  </a:moveTo>
                  <a:lnTo>
                    <a:pt x="48006" y="10566"/>
                  </a:lnTo>
                  <a:lnTo>
                    <a:pt x="46253" y="10833"/>
                  </a:lnTo>
                  <a:lnTo>
                    <a:pt x="46990" y="11569"/>
                  </a:lnTo>
                  <a:lnTo>
                    <a:pt x="47663" y="12306"/>
                  </a:lnTo>
                  <a:lnTo>
                    <a:pt x="48272" y="13182"/>
                  </a:lnTo>
                  <a:lnTo>
                    <a:pt x="48336" y="13042"/>
                  </a:lnTo>
                  <a:close/>
                </a:path>
                <a:path w="126365" h="156210">
                  <a:moveTo>
                    <a:pt x="48945" y="5118"/>
                  </a:moveTo>
                  <a:lnTo>
                    <a:pt x="48209" y="3302"/>
                  </a:lnTo>
                  <a:lnTo>
                    <a:pt x="46393" y="3302"/>
                  </a:lnTo>
                  <a:lnTo>
                    <a:pt x="47269" y="3835"/>
                  </a:lnTo>
                  <a:lnTo>
                    <a:pt x="48145" y="4445"/>
                  </a:lnTo>
                  <a:lnTo>
                    <a:pt x="48945" y="5118"/>
                  </a:lnTo>
                  <a:close/>
                </a:path>
                <a:path w="126365" h="156210">
                  <a:moveTo>
                    <a:pt x="49555" y="36512"/>
                  </a:moveTo>
                  <a:lnTo>
                    <a:pt x="48285" y="35839"/>
                  </a:lnTo>
                  <a:lnTo>
                    <a:pt x="47879" y="37185"/>
                  </a:lnTo>
                  <a:lnTo>
                    <a:pt x="48412" y="36855"/>
                  </a:lnTo>
                  <a:lnTo>
                    <a:pt x="49022" y="36652"/>
                  </a:lnTo>
                  <a:lnTo>
                    <a:pt x="49555" y="36512"/>
                  </a:lnTo>
                  <a:close/>
                </a:path>
                <a:path w="126365" h="156210">
                  <a:moveTo>
                    <a:pt x="49555" y="9550"/>
                  </a:moveTo>
                  <a:lnTo>
                    <a:pt x="49288" y="7467"/>
                  </a:lnTo>
                  <a:lnTo>
                    <a:pt x="47879" y="7874"/>
                  </a:lnTo>
                  <a:lnTo>
                    <a:pt x="48475" y="8407"/>
                  </a:lnTo>
                  <a:lnTo>
                    <a:pt x="49022" y="8940"/>
                  </a:lnTo>
                  <a:lnTo>
                    <a:pt x="49555" y="9550"/>
                  </a:lnTo>
                  <a:close/>
                </a:path>
                <a:path w="126365" h="156210">
                  <a:moveTo>
                    <a:pt x="52781" y="38798"/>
                  </a:moveTo>
                  <a:lnTo>
                    <a:pt x="51435" y="37858"/>
                  </a:lnTo>
                  <a:lnTo>
                    <a:pt x="50698" y="39001"/>
                  </a:lnTo>
                  <a:lnTo>
                    <a:pt x="51371" y="38862"/>
                  </a:lnTo>
                  <a:lnTo>
                    <a:pt x="52108" y="38735"/>
                  </a:lnTo>
                  <a:lnTo>
                    <a:pt x="52781" y="38798"/>
                  </a:lnTo>
                  <a:close/>
                </a:path>
                <a:path w="126365" h="156210">
                  <a:moveTo>
                    <a:pt x="54457" y="42557"/>
                  </a:moveTo>
                  <a:lnTo>
                    <a:pt x="53378" y="42291"/>
                  </a:lnTo>
                  <a:lnTo>
                    <a:pt x="53378" y="42621"/>
                  </a:lnTo>
                  <a:lnTo>
                    <a:pt x="53314" y="42760"/>
                  </a:lnTo>
                  <a:lnTo>
                    <a:pt x="53721" y="42697"/>
                  </a:lnTo>
                  <a:lnTo>
                    <a:pt x="54457" y="42557"/>
                  </a:lnTo>
                  <a:close/>
                </a:path>
                <a:path w="126365" h="156210">
                  <a:moveTo>
                    <a:pt x="55410" y="40944"/>
                  </a:moveTo>
                  <a:lnTo>
                    <a:pt x="54660" y="40335"/>
                  </a:lnTo>
                  <a:lnTo>
                    <a:pt x="54127" y="40944"/>
                  </a:lnTo>
                  <a:lnTo>
                    <a:pt x="55410" y="40944"/>
                  </a:lnTo>
                  <a:close/>
                </a:path>
                <a:path w="126365" h="156210">
                  <a:moveTo>
                    <a:pt x="60312" y="31470"/>
                  </a:moveTo>
                  <a:lnTo>
                    <a:pt x="60109" y="31267"/>
                  </a:lnTo>
                  <a:lnTo>
                    <a:pt x="59613" y="30873"/>
                  </a:lnTo>
                  <a:lnTo>
                    <a:pt x="59372" y="30670"/>
                  </a:lnTo>
                  <a:lnTo>
                    <a:pt x="58966" y="30530"/>
                  </a:lnTo>
                  <a:lnTo>
                    <a:pt x="57010" y="30530"/>
                  </a:lnTo>
                  <a:lnTo>
                    <a:pt x="56337" y="30937"/>
                  </a:lnTo>
                  <a:lnTo>
                    <a:pt x="55803" y="31470"/>
                  </a:lnTo>
                  <a:lnTo>
                    <a:pt x="55714" y="31750"/>
                  </a:lnTo>
                  <a:lnTo>
                    <a:pt x="56337" y="34163"/>
                  </a:lnTo>
                  <a:lnTo>
                    <a:pt x="56464" y="34836"/>
                  </a:lnTo>
                  <a:lnTo>
                    <a:pt x="56883" y="37592"/>
                  </a:lnTo>
                  <a:lnTo>
                    <a:pt x="57010" y="39141"/>
                  </a:lnTo>
                  <a:lnTo>
                    <a:pt x="57086" y="38938"/>
                  </a:lnTo>
                  <a:lnTo>
                    <a:pt x="57213" y="38874"/>
                  </a:lnTo>
                  <a:lnTo>
                    <a:pt x="57289" y="38735"/>
                  </a:lnTo>
                  <a:lnTo>
                    <a:pt x="57480" y="38531"/>
                  </a:lnTo>
                  <a:lnTo>
                    <a:pt x="57759" y="38404"/>
                  </a:lnTo>
                  <a:lnTo>
                    <a:pt x="58026" y="38328"/>
                  </a:lnTo>
                  <a:lnTo>
                    <a:pt x="57823" y="38201"/>
                  </a:lnTo>
                  <a:lnTo>
                    <a:pt x="57619" y="37998"/>
                  </a:lnTo>
                  <a:lnTo>
                    <a:pt x="57480" y="37795"/>
                  </a:lnTo>
                  <a:lnTo>
                    <a:pt x="57556" y="37058"/>
                  </a:lnTo>
                  <a:lnTo>
                    <a:pt x="57823" y="36791"/>
                  </a:lnTo>
                  <a:lnTo>
                    <a:pt x="57962" y="36652"/>
                  </a:lnTo>
                  <a:lnTo>
                    <a:pt x="57619" y="36512"/>
                  </a:lnTo>
                  <a:lnTo>
                    <a:pt x="57150" y="36118"/>
                  </a:lnTo>
                  <a:lnTo>
                    <a:pt x="57213" y="34772"/>
                  </a:lnTo>
                  <a:lnTo>
                    <a:pt x="57556" y="34429"/>
                  </a:lnTo>
                  <a:lnTo>
                    <a:pt x="57823" y="34302"/>
                  </a:lnTo>
                  <a:lnTo>
                    <a:pt x="58089" y="34226"/>
                  </a:lnTo>
                  <a:lnTo>
                    <a:pt x="57683" y="34226"/>
                  </a:lnTo>
                  <a:lnTo>
                    <a:pt x="57289" y="34036"/>
                  </a:lnTo>
                  <a:lnTo>
                    <a:pt x="56921" y="33693"/>
                  </a:lnTo>
                  <a:lnTo>
                    <a:pt x="56680" y="33489"/>
                  </a:lnTo>
                  <a:lnTo>
                    <a:pt x="56476" y="33083"/>
                  </a:lnTo>
                  <a:lnTo>
                    <a:pt x="56540" y="32016"/>
                  </a:lnTo>
                  <a:lnTo>
                    <a:pt x="56680" y="31750"/>
                  </a:lnTo>
                  <a:lnTo>
                    <a:pt x="57213" y="31076"/>
                  </a:lnTo>
                  <a:lnTo>
                    <a:pt x="57619" y="30873"/>
                  </a:lnTo>
                  <a:lnTo>
                    <a:pt x="58559" y="30873"/>
                  </a:lnTo>
                  <a:lnTo>
                    <a:pt x="58966" y="31000"/>
                  </a:lnTo>
                  <a:lnTo>
                    <a:pt x="59093" y="31343"/>
                  </a:lnTo>
                  <a:lnTo>
                    <a:pt x="59436" y="31610"/>
                  </a:lnTo>
                  <a:lnTo>
                    <a:pt x="59639" y="32016"/>
                  </a:lnTo>
                  <a:lnTo>
                    <a:pt x="59639" y="33083"/>
                  </a:lnTo>
                  <a:lnTo>
                    <a:pt x="59499" y="33362"/>
                  </a:lnTo>
                  <a:lnTo>
                    <a:pt x="59194" y="33756"/>
                  </a:lnTo>
                  <a:lnTo>
                    <a:pt x="59029" y="34036"/>
                  </a:lnTo>
                  <a:lnTo>
                    <a:pt x="58623" y="34163"/>
                  </a:lnTo>
                  <a:lnTo>
                    <a:pt x="58229" y="34226"/>
                  </a:lnTo>
                  <a:lnTo>
                    <a:pt x="58496" y="34226"/>
                  </a:lnTo>
                  <a:lnTo>
                    <a:pt x="58762" y="34366"/>
                  </a:lnTo>
                  <a:lnTo>
                    <a:pt x="58966" y="34569"/>
                  </a:lnTo>
                  <a:lnTo>
                    <a:pt x="59232" y="34772"/>
                  </a:lnTo>
                  <a:lnTo>
                    <a:pt x="59309" y="35839"/>
                  </a:lnTo>
                  <a:lnTo>
                    <a:pt x="59232" y="36042"/>
                  </a:lnTo>
                  <a:lnTo>
                    <a:pt x="58966" y="36322"/>
                  </a:lnTo>
                  <a:lnTo>
                    <a:pt x="58826" y="36512"/>
                  </a:lnTo>
                  <a:lnTo>
                    <a:pt x="58559" y="36652"/>
                  </a:lnTo>
                  <a:lnTo>
                    <a:pt x="58762" y="36715"/>
                  </a:lnTo>
                  <a:lnTo>
                    <a:pt x="58902" y="37058"/>
                  </a:lnTo>
                  <a:lnTo>
                    <a:pt x="59055" y="37998"/>
                  </a:lnTo>
                  <a:lnTo>
                    <a:pt x="58902" y="38201"/>
                  </a:lnTo>
                  <a:lnTo>
                    <a:pt x="58762" y="38265"/>
                  </a:lnTo>
                  <a:lnTo>
                    <a:pt x="58559" y="38404"/>
                  </a:lnTo>
                  <a:lnTo>
                    <a:pt x="58826" y="38468"/>
                  </a:lnTo>
                  <a:lnTo>
                    <a:pt x="59093" y="38608"/>
                  </a:lnTo>
                  <a:lnTo>
                    <a:pt x="59296" y="38798"/>
                  </a:lnTo>
                  <a:lnTo>
                    <a:pt x="59436" y="38874"/>
                  </a:lnTo>
                  <a:lnTo>
                    <a:pt x="59575" y="39141"/>
                  </a:lnTo>
                  <a:lnTo>
                    <a:pt x="59677" y="36512"/>
                  </a:lnTo>
                  <a:lnTo>
                    <a:pt x="59880" y="34569"/>
                  </a:lnTo>
                  <a:lnTo>
                    <a:pt x="60109" y="32956"/>
                  </a:lnTo>
                  <a:lnTo>
                    <a:pt x="60286" y="32016"/>
                  </a:lnTo>
                  <a:lnTo>
                    <a:pt x="60312" y="31470"/>
                  </a:lnTo>
                  <a:close/>
                </a:path>
                <a:path w="126365" h="156210">
                  <a:moveTo>
                    <a:pt x="100863" y="141808"/>
                  </a:moveTo>
                  <a:lnTo>
                    <a:pt x="100457" y="141465"/>
                  </a:lnTo>
                  <a:lnTo>
                    <a:pt x="100050" y="141071"/>
                  </a:lnTo>
                  <a:lnTo>
                    <a:pt x="99644" y="140601"/>
                  </a:lnTo>
                  <a:lnTo>
                    <a:pt x="99580" y="143217"/>
                  </a:lnTo>
                  <a:lnTo>
                    <a:pt x="100114" y="143078"/>
                  </a:lnTo>
                  <a:lnTo>
                    <a:pt x="100584" y="142608"/>
                  </a:lnTo>
                  <a:lnTo>
                    <a:pt x="100863" y="141808"/>
                  </a:lnTo>
                  <a:close/>
                </a:path>
                <a:path w="126365" h="156210">
                  <a:moveTo>
                    <a:pt x="105283" y="141998"/>
                  </a:moveTo>
                  <a:lnTo>
                    <a:pt x="103543" y="139712"/>
                  </a:lnTo>
                  <a:lnTo>
                    <a:pt x="101790" y="137160"/>
                  </a:lnTo>
                  <a:lnTo>
                    <a:pt x="99910" y="134340"/>
                  </a:lnTo>
                  <a:lnTo>
                    <a:pt x="99707" y="139915"/>
                  </a:lnTo>
                  <a:lnTo>
                    <a:pt x="100317" y="140652"/>
                  </a:lnTo>
                  <a:lnTo>
                    <a:pt x="100914" y="141262"/>
                  </a:lnTo>
                  <a:lnTo>
                    <a:pt x="102870" y="142735"/>
                  </a:lnTo>
                  <a:lnTo>
                    <a:pt x="104140" y="142875"/>
                  </a:lnTo>
                  <a:lnTo>
                    <a:pt x="105283" y="141998"/>
                  </a:lnTo>
                  <a:close/>
                </a:path>
                <a:path w="126365" h="156210">
                  <a:moveTo>
                    <a:pt x="126263" y="155054"/>
                  </a:moveTo>
                  <a:lnTo>
                    <a:pt x="107505" y="131991"/>
                  </a:lnTo>
                  <a:lnTo>
                    <a:pt x="106235" y="131457"/>
                  </a:lnTo>
                  <a:lnTo>
                    <a:pt x="105422" y="130848"/>
                  </a:lnTo>
                  <a:lnTo>
                    <a:pt x="104546" y="129362"/>
                  </a:lnTo>
                  <a:lnTo>
                    <a:pt x="104546" y="128562"/>
                  </a:lnTo>
                  <a:lnTo>
                    <a:pt x="104889" y="127622"/>
                  </a:lnTo>
                  <a:lnTo>
                    <a:pt x="102933" y="124256"/>
                  </a:lnTo>
                  <a:lnTo>
                    <a:pt x="101587" y="123990"/>
                  </a:lnTo>
                  <a:lnTo>
                    <a:pt x="99441" y="123380"/>
                  </a:lnTo>
                  <a:lnTo>
                    <a:pt x="104216" y="131521"/>
                  </a:lnTo>
                  <a:lnTo>
                    <a:pt x="108381" y="137769"/>
                  </a:lnTo>
                  <a:lnTo>
                    <a:pt x="114769" y="146850"/>
                  </a:lnTo>
                  <a:lnTo>
                    <a:pt x="110197" y="141744"/>
                  </a:lnTo>
                  <a:lnTo>
                    <a:pt x="105562" y="136296"/>
                  </a:lnTo>
                  <a:lnTo>
                    <a:pt x="102666" y="132600"/>
                  </a:lnTo>
                  <a:lnTo>
                    <a:pt x="100241" y="128968"/>
                  </a:lnTo>
                  <a:lnTo>
                    <a:pt x="99910" y="133604"/>
                  </a:lnTo>
                  <a:lnTo>
                    <a:pt x="105016" y="141541"/>
                  </a:lnTo>
                  <a:lnTo>
                    <a:pt x="109791" y="147320"/>
                  </a:lnTo>
                  <a:lnTo>
                    <a:pt x="118605" y="154787"/>
                  </a:lnTo>
                  <a:lnTo>
                    <a:pt x="122707" y="156133"/>
                  </a:lnTo>
                  <a:lnTo>
                    <a:pt x="126263" y="155054"/>
                  </a:lnTo>
                  <a:close/>
                </a:path>
              </a:pathLst>
            </a:custGeom>
            <a:solidFill>
              <a:srgbClr val="EEB51D"/>
            </a:solidFill>
          </p:spPr>
          <p:txBody>
            <a:bodyPr wrap="square" lIns="0" tIns="0" rIns="0" bIns="0" rtlCol="0"/>
            <a:lstStyle/>
            <a:p>
              <a:pPr defTabSz="1042507"/>
              <a:endParaRPr sz="2052" kern="0">
                <a:solidFill>
                  <a:sysClr val="windowText" lastClr="000000"/>
                </a:solidFill>
              </a:endParaRPr>
            </a:p>
          </p:txBody>
        </p:sp>
        <p:sp>
          <p:nvSpPr>
            <p:cNvPr id="495" name="object 495"/>
            <p:cNvSpPr/>
            <p:nvPr/>
          </p:nvSpPr>
          <p:spPr>
            <a:xfrm>
              <a:off x="7850962" y="5162651"/>
              <a:ext cx="194945" cy="130175"/>
            </a:xfrm>
            <a:custGeom>
              <a:avLst/>
              <a:gdLst/>
              <a:ahLst/>
              <a:cxnLst/>
              <a:rect l="l" t="t" r="r" b="b"/>
              <a:pathLst>
                <a:path w="194945" h="130175">
                  <a:moveTo>
                    <a:pt x="21310" y="52578"/>
                  </a:moveTo>
                  <a:lnTo>
                    <a:pt x="16471" y="50685"/>
                  </a:lnTo>
                  <a:lnTo>
                    <a:pt x="13652" y="51435"/>
                  </a:lnTo>
                  <a:lnTo>
                    <a:pt x="7594" y="54927"/>
                  </a:lnTo>
                  <a:lnTo>
                    <a:pt x="4368" y="57823"/>
                  </a:lnTo>
                  <a:lnTo>
                    <a:pt x="876" y="61722"/>
                  </a:lnTo>
                  <a:lnTo>
                    <a:pt x="596" y="62191"/>
                  </a:lnTo>
                  <a:lnTo>
                    <a:pt x="266" y="62585"/>
                  </a:lnTo>
                  <a:lnTo>
                    <a:pt x="0" y="62992"/>
                  </a:lnTo>
                  <a:lnTo>
                    <a:pt x="406" y="63601"/>
                  </a:lnTo>
                  <a:lnTo>
                    <a:pt x="736" y="64401"/>
                  </a:lnTo>
                  <a:lnTo>
                    <a:pt x="1003" y="65278"/>
                  </a:lnTo>
                  <a:lnTo>
                    <a:pt x="1143" y="65341"/>
                  </a:lnTo>
                  <a:lnTo>
                    <a:pt x="1270" y="65481"/>
                  </a:lnTo>
                  <a:lnTo>
                    <a:pt x="2692" y="64744"/>
                  </a:lnTo>
                  <a:lnTo>
                    <a:pt x="6388" y="62458"/>
                  </a:lnTo>
                  <a:lnTo>
                    <a:pt x="8001" y="65341"/>
                  </a:lnTo>
                  <a:lnTo>
                    <a:pt x="9740" y="67627"/>
                  </a:lnTo>
                  <a:lnTo>
                    <a:pt x="11696" y="69583"/>
                  </a:lnTo>
                  <a:lnTo>
                    <a:pt x="12433" y="68707"/>
                  </a:lnTo>
                  <a:lnTo>
                    <a:pt x="15189" y="65074"/>
                  </a:lnTo>
                  <a:lnTo>
                    <a:pt x="16129" y="63931"/>
                  </a:lnTo>
                  <a:lnTo>
                    <a:pt x="17081" y="62992"/>
                  </a:lnTo>
                  <a:lnTo>
                    <a:pt x="14655" y="59905"/>
                  </a:lnTo>
                  <a:lnTo>
                    <a:pt x="17475" y="59296"/>
                  </a:lnTo>
                  <a:lnTo>
                    <a:pt x="19634" y="56273"/>
                  </a:lnTo>
                  <a:lnTo>
                    <a:pt x="19761" y="56007"/>
                  </a:lnTo>
                  <a:lnTo>
                    <a:pt x="20370" y="55194"/>
                  </a:lnTo>
                  <a:lnTo>
                    <a:pt x="20904" y="54190"/>
                  </a:lnTo>
                  <a:lnTo>
                    <a:pt x="21170" y="53517"/>
                  </a:lnTo>
                  <a:lnTo>
                    <a:pt x="21310" y="52578"/>
                  </a:lnTo>
                  <a:close/>
                </a:path>
                <a:path w="194945" h="130175">
                  <a:moveTo>
                    <a:pt x="36766" y="30581"/>
                  </a:moveTo>
                  <a:lnTo>
                    <a:pt x="34620" y="29908"/>
                  </a:lnTo>
                  <a:lnTo>
                    <a:pt x="32740" y="29514"/>
                  </a:lnTo>
                  <a:lnTo>
                    <a:pt x="30988" y="29375"/>
                  </a:lnTo>
                  <a:lnTo>
                    <a:pt x="29032" y="29171"/>
                  </a:lnTo>
                  <a:lnTo>
                    <a:pt x="27355" y="29375"/>
                  </a:lnTo>
                  <a:lnTo>
                    <a:pt x="25946" y="29984"/>
                  </a:lnTo>
                  <a:lnTo>
                    <a:pt x="25412" y="30187"/>
                  </a:lnTo>
                  <a:lnTo>
                    <a:pt x="24739" y="30378"/>
                  </a:lnTo>
                  <a:lnTo>
                    <a:pt x="22847" y="30378"/>
                  </a:lnTo>
                  <a:lnTo>
                    <a:pt x="22174" y="30251"/>
                  </a:lnTo>
                  <a:lnTo>
                    <a:pt x="22313" y="30314"/>
                  </a:lnTo>
                  <a:lnTo>
                    <a:pt x="22580" y="30581"/>
                  </a:lnTo>
                  <a:lnTo>
                    <a:pt x="23253" y="31127"/>
                  </a:lnTo>
                  <a:lnTo>
                    <a:pt x="25603" y="32397"/>
                  </a:lnTo>
                  <a:lnTo>
                    <a:pt x="28092" y="32600"/>
                  </a:lnTo>
                  <a:lnTo>
                    <a:pt x="31800" y="31661"/>
                  </a:lnTo>
                  <a:lnTo>
                    <a:pt x="33604" y="31254"/>
                  </a:lnTo>
                  <a:lnTo>
                    <a:pt x="35217" y="30784"/>
                  </a:lnTo>
                  <a:lnTo>
                    <a:pt x="36766" y="30581"/>
                  </a:lnTo>
                  <a:close/>
                </a:path>
                <a:path w="194945" h="130175">
                  <a:moveTo>
                    <a:pt x="54330" y="55397"/>
                  </a:moveTo>
                  <a:lnTo>
                    <a:pt x="53784" y="55397"/>
                  </a:lnTo>
                  <a:lnTo>
                    <a:pt x="53390" y="55257"/>
                  </a:lnTo>
                  <a:lnTo>
                    <a:pt x="52578" y="54178"/>
                  </a:lnTo>
                  <a:lnTo>
                    <a:pt x="51295" y="56934"/>
                  </a:lnTo>
                  <a:lnTo>
                    <a:pt x="50228" y="58826"/>
                  </a:lnTo>
                  <a:lnTo>
                    <a:pt x="49822" y="59359"/>
                  </a:lnTo>
                  <a:lnTo>
                    <a:pt x="52920" y="58420"/>
                  </a:lnTo>
                  <a:lnTo>
                    <a:pt x="53454" y="57480"/>
                  </a:lnTo>
                  <a:lnTo>
                    <a:pt x="53784" y="56667"/>
                  </a:lnTo>
                  <a:lnTo>
                    <a:pt x="54216" y="55727"/>
                  </a:lnTo>
                  <a:lnTo>
                    <a:pt x="54330" y="55397"/>
                  </a:lnTo>
                  <a:close/>
                </a:path>
                <a:path w="194945" h="130175">
                  <a:moveTo>
                    <a:pt x="57467" y="54787"/>
                  </a:moveTo>
                  <a:lnTo>
                    <a:pt x="57416" y="53644"/>
                  </a:lnTo>
                  <a:lnTo>
                    <a:pt x="56946" y="54317"/>
                  </a:lnTo>
                  <a:lnTo>
                    <a:pt x="56337" y="54851"/>
                  </a:lnTo>
                  <a:lnTo>
                    <a:pt x="55130" y="55397"/>
                  </a:lnTo>
                  <a:lnTo>
                    <a:pt x="54927" y="55397"/>
                  </a:lnTo>
                  <a:lnTo>
                    <a:pt x="54686" y="56070"/>
                  </a:lnTo>
                  <a:lnTo>
                    <a:pt x="54190" y="57213"/>
                  </a:lnTo>
                  <a:lnTo>
                    <a:pt x="54013" y="57480"/>
                  </a:lnTo>
                  <a:lnTo>
                    <a:pt x="53924" y="57746"/>
                  </a:lnTo>
                  <a:lnTo>
                    <a:pt x="53657" y="58216"/>
                  </a:lnTo>
                  <a:lnTo>
                    <a:pt x="56680" y="57340"/>
                  </a:lnTo>
                  <a:lnTo>
                    <a:pt x="57023" y="56400"/>
                  </a:lnTo>
                  <a:lnTo>
                    <a:pt x="57467" y="54787"/>
                  </a:lnTo>
                  <a:close/>
                </a:path>
                <a:path w="194945" h="130175">
                  <a:moveTo>
                    <a:pt x="60109" y="55664"/>
                  </a:moveTo>
                  <a:lnTo>
                    <a:pt x="59905" y="55664"/>
                  </a:lnTo>
                  <a:lnTo>
                    <a:pt x="59766" y="55727"/>
                  </a:lnTo>
                  <a:lnTo>
                    <a:pt x="58826" y="55727"/>
                  </a:lnTo>
                  <a:lnTo>
                    <a:pt x="58293" y="55460"/>
                  </a:lnTo>
                  <a:lnTo>
                    <a:pt x="57886" y="54991"/>
                  </a:lnTo>
                  <a:lnTo>
                    <a:pt x="57480" y="56464"/>
                  </a:lnTo>
                  <a:lnTo>
                    <a:pt x="57213" y="57137"/>
                  </a:lnTo>
                  <a:lnTo>
                    <a:pt x="60032" y="56273"/>
                  </a:lnTo>
                  <a:lnTo>
                    <a:pt x="60109" y="55727"/>
                  </a:lnTo>
                  <a:close/>
                </a:path>
                <a:path w="194945" h="130175">
                  <a:moveTo>
                    <a:pt x="63131" y="55397"/>
                  </a:moveTo>
                  <a:lnTo>
                    <a:pt x="63068" y="52768"/>
                  </a:lnTo>
                  <a:lnTo>
                    <a:pt x="62522" y="54114"/>
                  </a:lnTo>
                  <a:lnTo>
                    <a:pt x="61722" y="55054"/>
                  </a:lnTo>
                  <a:lnTo>
                    <a:pt x="60579" y="55524"/>
                  </a:lnTo>
                  <a:lnTo>
                    <a:pt x="60502" y="56134"/>
                  </a:lnTo>
                  <a:lnTo>
                    <a:pt x="63131" y="55397"/>
                  </a:lnTo>
                  <a:close/>
                </a:path>
                <a:path w="194945" h="130175">
                  <a:moveTo>
                    <a:pt x="63741" y="46990"/>
                  </a:moveTo>
                  <a:lnTo>
                    <a:pt x="63068" y="42557"/>
                  </a:lnTo>
                  <a:lnTo>
                    <a:pt x="62661" y="40741"/>
                  </a:lnTo>
                  <a:lnTo>
                    <a:pt x="62064" y="38989"/>
                  </a:lnTo>
                  <a:lnTo>
                    <a:pt x="61925" y="39598"/>
                  </a:lnTo>
                  <a:lnTo>
                    <a:pt x="61595" y="40208"/>
                  </a:lnTo>
                  <a:lnTo>
                    <a:pt x="60985" y="40678"/>
                  </a:lnTo>
                  <a:lnTo>
                    <a:pt x="60782" y="40805"/>
                  </a:lnTo>
                  <a:lnTo>
                    <a:pt x="61188" y="42214"/>
                  </a:lnTo>
                  <a:lnTo>
                    <a:pt x="61252" y="42684"/>
                  </a:lnTo>
                  <a:lnTo>
                    <a:pt x="61391" y="43230"/>
                  </a:lnTo>
                  <a:lnTo>
                    <a:pt x="61595" y="44780"/>
                  </a:lnTo>
                  <a:lnTo>
                    <a:pt x="62064" y="49479"/>
                  </a:lnTo>
                  <a:lnTo>
                    <a:pt x="60375" y="51638"/>
                  </a:lnTo>
                  <a:lnTo>
                    <a:pt x="61125" y="48882"/>
                  </a:lnTo>
                  <a:lnTo>
                    <a:pt x="61391" y="46253"/>
                  </a:lnTo>
                  <a:lnTo>
                    <a:pt x="60985" y="43764"/>
                  </a:lnTo>
                  <a:lnTo>
                    <a:pt x="60845" y="42760"/>
                  </a:lnTo>
                  <a:lnTo>
                    <a:pt x="60718" y="42291"/>
                  </a:lnTo>
                  <a:lnTo>
                    <a:pt x="60655" y="41884"/>
                  </a:lnTo>
                  <a:lnTo>
                    <a:pt x="60375" y="41008"/>
                  </a:lnTo>
                  <a:lnTo>
                    <a:pt x="59905" y="41148"/>
                  </a:lnTo>
                  <a:lnTo>
                    <a:pt x="59436" y="41071"/>
                  </a:lnTo>
                  <a:lnTo>
                    <a:pt x="58699" y="40538"/>
                  </a:lnTo>
                  <a:lnTo>
                    <a:pt x="58229" y="40068"/>
                  </a:lnTo>
                  <a:lnTo>
                    <a:pt x="58369" y="40398"/>
                  </a:lnTo>
                  <a:lnTo>
                    <a:pt x="58432" y="40741"/>
                  </a:lnTo>
                  <a:lnTo>
                    <a:pt x="59372" y="44170"/>
                  </a:lnTo>
                  <a:lnTo>
                    <a:pt x="59436" y="47332"/>
                  </a:lnTo>
                  <a:lnTo>
                    <a:pt x="58966" y="49885"/>
                  </a:lnTo>
                  <a:lnTo>
                    <a:pt x="58699" y="51028"/>
                  </a:lnTo>
                  <a:lnTo>
                    <a:pt x="58369" y="52108"/>
                  </a:lnTo>
                  <a:lnTo>
                    <a:pt x="57899" y="52971"/>
                  </a:lnTo>
                  <a:lnTo>
                    <a:pt x="57823" y="53848"/>
                  </a:lnTo>
                  <a:lnTo>
                    <a:pt x="57962" y="54457"/>
                  </a:lnTo>
                  <a:lnTo>
                    <a:pt x="58496" y="55257"/>
                  </a:lnTo>
                  <a:lnTo>
                    <a:pt x="58966" y="55460"/>
                  </a:lnTo>
                  <a:lnTo>
                    <a:pt x="59639" y="55460"/>
                  </a:lnTo>
                  <a:lnTo>
                    <a:pt x="60185" y="55333"/>
                  </a:lnTo>
                  <a:lnTo>
                    <a:pt x="61722" y="54724"/>
                  </a:lnTo>
                  <a:lnTo>
                    <a:pt x="62661" y="53378"/>
                  </a:lnTo>
                  <a:lnTo>
                    <a:pt x="63131" y="51435"/>
                  </a:lnTo>
                  <a:lnTo>
                    <a:pt x="63677" y="49479"/>
                  </a:lnTo>
                  <a:lnTo>
                    <a:pt x="63741" y="46990"/>
                  </a:lnTo>
                  <a:close/>
                </a:path>
                <a:path w="194945" h="130175">
                  <a:moveTo>
                    <a:pt x="65887" y="53911"/>
                  </a:moveTo>
                  <a:lnTo>
                    <a:pt x="65747" y="53987"/>
                  </a:lnTo>
                  <a:lnTo>
                    <a:pt x="65011" y="54114"/>
                  </a:lnTo>
                  <a:lnTo>
                    <a:pt x="64338" y="53987"/>
                  </a:lnTo>
                  <a:lnTo>
                    <a:pt x="63741" y="53517"/>
                  </a:lnTo>
                  <a:lnTo>
                    <a:pt x="63601" y="53378"/>
                  </a:lnTo>
                  <a:lnTo>
                    <a:pt x="63665" y="55194"/>
                  </a:lnTo>
                  <a:lnTo>
                    <a:pt x="65887" y="54521"/>
                  </a:lnTo>
                  <a:lnTo>
                    <a:pt x="65887" y="54114"/>
                  </a:lnTo>
                  <a:lnTo>
                    <a:pt x="65887" y="53911"/>
                  </a:lnTo>
                  <a:close/>
                </a:path>
                <a:path w="194945" h="130175">
                  <a:moveTo>
                    <a:pt x="68110" y="46583"/>
                  </a:moveTo>
                  <a:lnTo>
                    <a:pt x="68046" y="43891"/>
                  </a:lnTo>
                  <a:lnTo>
                    <a:pt x="67030" y="39395"/>
                  </a:lnTo>
                  <a:lnTo>
                    <a:pt x="65620" y="36169"/>
                  </a:lnTo>
                  <a:lnTo>
                    <a:pt x="65620" y="37033"/>
                  </a:lnTo>
                  <a:lnTo>
                    <a:pt x="65354" y="37706"/>
                  </a:lnTo>
                  <a:lnTo>
                    <a:pt x="64947" y="38252"/>
                  </a:lnTo>
                  <a:lnTo>
                    <a:pt x="64820" y="38379"/>
                  </a:lnTo>
                  <a:lnTo>
                    <a:pt x="64681" y="38455"/>
                  </a:lnTo>
                  <a:lnTo>
                    <a:pt x="65024" y="39192"/>
                  </a:lnTo>
                  <a:lnTo>
                    <a:pt x="65354" y="39992"/>
                  </a:lnTo>
                  <a:lnTo>
                    <a:pt x="65963" y="41948"/>
                  </a:lnTo>
                  <a:lnTo>
                    <a:pt x="66967" y="47129"/>
                  </a:lnTo>
                  <a:lnTo>
                    <a:pt x="65887" y="49072"/>
                  </a:lnTo>
                  <a:lnTo>
                    <a:pt x="66167" y="45986"/>
                  </a:lnTo>
                  <a:lnTo>
                    <a:pt x="65887" y="43294"/>
                  </a:lnTo>
                  <a:lnTo>
                    <a:pt x="65227" y="41008"/>
                  </a:lnTo>
                  <a:lnTo>
                    <a:pt x="64947" y="40132"/>
                  </a:lnTo>
                  <a:lnTo>
                    <a:pt x="64744" y="39725"/>
                  </a:lnTo>
                  <a:lnTo>
                    <a:pt x="64477" y="39052"/>
                  </a:lnTo>
                  <a:lnTo>
                    <a:pt x="64274" y="38722"/>
                  </a:lnTo>
                  <a:lnTo>
                    <a:pt x="64084" y="38785"/>
                  </a:lnTo>
                  <a:lnTo>
                    <a:pt x="63881" y="38785"/>
                  </a:lnTo>
                  <a:lnTo>
                    <a:pt x="63207" y="38658"/>
                  </a:lnTo>
                  <a:lnTo>
                    <a:pt x="62738" y="38379"/>
                  </a:lnTo>
                  <a:lnTo>
                    <a:pt x="62128" y="37846"/>
                  </a:lnTo>
                  <a:lnTo>
                    <a:pt x="62865" y="39928"/>
                  </a:lnTo>
                  <a:lnTo>
                    <a:pt x="63411" y="42087"/>
                  </a:lnTo>
                  <a:lnTo>
                    <a:pt x="63677" y="44030"/>
                  </a:lnTo>
                  <a:lnTo>
                    <a:pt x="64008" y="46786"/>
                  </a:lnTo>
                  <a:lnTo>
                    <a:pt x="64008" y="49339"/>
                  </a:lnTo>
                  <a:lnTo>
                    <a:pt x="63474" y="51358"/>
                  </a:lnTo>
                  <a:lnTo>
                    <a:pt x="63411" y="51498"/>
                  </a:lnTo>
                  <a:lnTo>
                    <a:pt x="63411" y="51625"/>
                  </a:lnTo>
                  <a:lnTo>
                    <a:pt x="63334" y="51765"/>
                  </a:lnTo>
                  <a:lnTo>
                    <a:pt x="63538" y="52501"/>
                  </a:lnTo>
                  <a:lnTo>
                    <a:pt x="63741" y="52908"/>
                  </a:lnTo>
                  <a:lnTo>
                    <a:pt x="64084" y="53174"/>
                  </a:lnTo>
                  <a:lnTo>
                    <a:pt x="64414" y="53517"/>
                  </a:lnTo>
                  <a:lnTo>
                    <a:pt x="64947" y="53581"/>
                  </a:lnTo>
                  <a:lnTo>
                    <a:pt x="65557" y="53517"/>
                  </a:lnTo>
                  <a:lnTo>
                    <a:pt x="66763" y="53174"/>
                  </a:lnTo>
                  <a:lnTo>
                    <a:pt x="67640" y="51701"/>
                  </a:lnTo>
                  <a:lnTo>
                    <a:pt x="68110" y="48602"/>
                  </a:lnTo>
                  <a:lnTo>
                    <a:pt x="68110" y="46583"/>
                  </a:lnTo>
                  <a:close/>
                </a:path>
                <a:path w="194945" h="130175">
                  <a:moveTo>
                    <a:pt x="68376" y="53784"/>
                  </a:moveTo>
                  <a:lnTo>
                    <a:pt x="68173" y="50761"/>
                  </a:lnTo>
                  <a:lnTo>
                    <a:pt x="67767" y="52235"/>
                  </a:lnTo>
                  <a:lnTo>
                    <a:pt x="67170" y="53238"/>
                  </a:lnTo>
                  <a:lnTo>
                    <a:pt x="66294" y="53784"/>
                  </a:lnTo>
                  <a:lnTo>
                    <a:pt x="66294" y="54381"/>
                  </a:lnTo>
                  <a:lnTo>
                    <a:pt x="68376" y="53784"/>
                  </a:lnTo>
                  <a:close/>
                </a:path>
                <a:path w="194945" h="130175">
                  <a:moveTo>
                    <a:pt x="71005" y="51625"/>
                  </a:moveTo>
                  <a:lnTo>
                    <a:pt x="70129" y="51765"/>
                  </a:lnTo>
                  <a:lnTo>
                    <a:pt x="69456" y="51625"/>
                  </a:lnTo>
                  <a:lnTo>
                    <a:pt x="68783" y="51155"/>
                  </a:lnTo>
                  <a:lnTo>
                    <a:pt x="68846" y="53517"/>
                  </a:lnTo>
                  <a:lnTo>
                    <a:pt x="71005" y="52908"/>
                  </a:lnTo>
                  <a:lnTo>
                    <a:pt x="71005" y="51765"/>
                  </a:lnTo>
                  <a:lnTo>
                    <a:pt x="71005" y="51625"/>
                  </a:lnTo>
                  <a:close/>
                </a:path>
                <a:path w="194945" h="130175">
                  <a:moveTo>
                    <a:pt x="72682" y="50088"/>
                  </a:moveTo>
                  <a:lnTo>
                    <a:pt x="72618" y="50292"/>
                  </a:lnTo>
                  <a:lnTo>
                    <a:pt x="72275" y="50965"/>
                  </a:lnTo>
                  <a:lnTo>
                    <a:pt x="71945" y="51295"/>
                  </a:lnTo>
                  <a:lnTo>
                    <a:pt x="71475" y="51562"/>
                  </a:lnTo>
                  <a:lnTo>
                    <a:pt x="71475" y="52844"/>
                  </a:lnTo>
                  <a:lnTo>
                    <a:pt x="72682" y="52438"/>
                  </a:lnTo>
                  <a:lnTo>
                    <a:pt x="72682" y="50088"/>
                  </a:lnTo>
                  <a:close/>
                </a:path>
                <a:path w="194945" h="130175">
                  <a:moveTo>
                    <a:pt x="74371" y="51498"/>
                  </a:moveTo>
                  <a:lnTo>
                    <a:pt x="73888" y="51231"/>
                  </a:lnTo>
                  <a:lnTo>
                    <a:pt x="73558" y="50888"/>
                  </a:lnTo>
                  <a:lnTo>
                    <a:pt x="73228" y="50215"/>
                  </a:lnTo>
                  <a:lnTo>
                    <a:pt x="73152" y="52374"/>
                  </a:lnTo>
                  <a:lnTo>
                    <a:pt x="74371" y="52768"/>
                  </a:lnTo>
                  <a:lnTo>
                    <a:pt x="74371" y="51498"/>
                  </a:lnTo>
                  <a:close/>
                </a:path>
                <a:path w="194945" h="130175">
                  <a:moveTo>
                    <a:pt x="77127" y="51155"/>
                  </a:moveTo>
                  <a:lnTo>
                    <a:pt x="76987" y="51295"/>
                  </a:lnTo>
                  <a:lnTo>
                    <a:pt x="76847" y="51358"/>
                  </a:lnTo>
                  <a:lnTo>
                    <a:pt x="76314" y="51701"/>
                  </a:lnTo>
                  <a:lnTo>
                    <a:pt x="75641" y="51828"/>
                  </a:lnTo>
                  <a:lnTo>
                    <a:pt x="74841" y="51701"/>
                  </a:lnTo>
                  <a:lnTo>
                    <a:pt x="74841" y="52971"/>
                  </a:lnTo>
                  <a:lnTo>
                    <a:pt x="76987" y="53581"/>
                  </a:lnTo>
                  <a:lnTo>
                    <a:pt x="77063" y="51828"/>
                  </a:lnTo>
                  <a:lnTo>
                    <a:pt x="77127" y="51155"/>
                  </a:lnTo>
                  <a:close/>
                </a:path>
                <a:path w="194945" h="130175">
                  <a:moveTo>
                    <a:pt x="79540" y="53784"/>
                  </a:moveTo>
                  <a:lnTo>
                    <a:pt x="78663" y="53238"/>
                  </a:lnTo>
                  <a:lnTo>
                    <a:pt x="78066" y="52235"/>
                  </a:lnTo>
                  <a:lnTo>
                    <a:pt x="77660" y="50761"/>
                  </a:lnTo>
                  <a:lnTo>
                    <a:pt x="77457" y="53784"/>
                  </a:lnTo>
                  <a:lnTo>
                    <a:pt x="79540" y="54381"/>
                  </a:lnTo>
                  <a:lnTo>
                    <a:pt x="79540" y="53784"/>
                  </a:lnTo>
                  <a:close/>
                </a:path>
                <a:path w="194945" h="130175">
                  <a:moveTo>
                    <a:pt x="82232" y="53378"/>
                  </a:moveTo>
                  <a:lnTo>
                    <a:pt x="81940" y="53644"/>
                  </a:lnTo>
                  <a:lnTo>
                    <a:pt x="81495" y="53987"/>
                  </a:lnTo>
                  <a:lnTo>
                    <a:pt x="80822" y="54114"/>
                  </a:lnTo>
                  <a:lnTo>
                    <a:pt x="80149" y="53987"/>
                  </a:lnTo>
                  <a:lnTo>
                    <a:pt x="80010" y="53911"/>
                  </a:lnTo>
                  <a:lnTo>
                    <a:pt x="79946" y="54521"/>
                  </a:lnTo>
                  <a:lnTo>
                    <a:pt x="82169" y="55194"/>
                  </a:lnTo>
                  <a:lnTo>
                    <a:pt x="82169" y="54114"/>
                  </a:lnTo>
                  <a:lnTo>
                    <a:pt x="82232" y="53378"/>
                  </a:lnTo>
                  <a:close/>
                </a:path>
                <a:path w="194945" h="130175">
                  <a:moveTo>
                    <a:pt x="83705" y="37846"/>
                  </a:moveTo>
                  <a:lnTo>
                    <a:pt x="83096" y="38379"/>
                  </a:lnTo>
                  <a:lnTo>
                    <a:pt x="82626" y="38658"/>
                  </a:lnTo>
                  <a:lnTo>
                    <a:pt x="81953" y="38785"/>
                  </a:lnTo>
                  <a:lnTo>
                    <a:pt x="81749" y="38785"/>
                  </a:lnTo>
                  <a:lnTo>
                    <a:pt x="81559" y="38722"/>
                  </a:lnTo>
                  <a:lnTo>
                    <a:pt x="81356" y="39052"/>
                  </a:lnTo>
                  <a:lnTo>
                    <a:pt x="81089" y="39725"/>
                  </a:lnTo>
                  <a:lnTo>
                    <a:pt x="80886" y="40132"/>
                  </a:lnTo>
                  <a:lnTo>
                    <a:pt x="79933" y="43294"/>
                  </a:lnTo>
                  <a:lnTo>
                    <a:pt x="79667" y="45986"/>
                  </a:lnTo>
                  <a:lnTo>
                    <a:pt x="79933" y="49072"/>
                  </a:lnTo>
                  <a:lnTo>
                    <a:pt x="78867" y="47129"/>
                  </a:lnTo>
                  <a:lnTo>
                    <a:pt x="79870" y="41948"/>
                  </a:lnTo>
                  <a:lnTo>
                    <a:pt x="80479" y="39992"/>
                  </a:lnTo>
                  <a:lnTo>
                    <a:pt x="80810" y="39192"/>
                  </a:lnTo>
                  <a:lnTo>
                    <a:pt x="81153" y="38455"/>
                  </a:lnTo>
                  <a:lnTo>
                    <a:pt x="81013" y="38379"/>
                  </a:lnTo>
                  <a:lnTo>
                    <a:pt x="80886" y="38315"/>
                  </a:lnTo>
                  <a:lnTo>
                    <a:pt x="80479" y="37706"/>
                  </a:lnTo>
                  <a:lnTo>
                    <a:pt x="80213" y="37033"/>
                  </a:lnTo>
                  <a:lnTo>
                    <a:pt x="80213" y="36169"/>
                  </a:lnTo>
                  <a:lnTo>
                    <a:pt x="78803" y="39395"/>
                  </a:lnTo>
                  <a:lnTo>
                    <a:pt x="77787" y="43891"/>
                  </a:lnTo>
                  <a:lnTo>
                    <a:pt x="77724" y="46583"/>
                  </a:lnTo>
                  <a:lnTo>
                    <a:pt x="77724" y="48602"/>
                  </a:lnTo>
                  <a:lnTo>
                    <a:pt x="78193" y="51701"/>
                  </a:lnTo>
                  <a:lnTo>
                    <a:pt x="79070" y="53174"/>
                  </a:lnTo>
                  <a:lnTo>
                    <a:pt x="80276" y="53517"/>
                  </a:lnTo>
                  <a:lnTo>
                    <a:pt x="80886" y="53581"/>
                  </a:lnTo>
                  <a:lnTo>
                    <a:pt x="81419" y="53517"/>
                  </a:lnTo>
                  <a:lnTo>
                    <a:pt x="81749" y="53174"/>
                  </a:lnTo>
                  <a:lnTo>
                    <a:pt x="82092" y="52908"/>
                  </a:lnTo>
                  <a:lnTo>
                    <a:pt x="82296" y="52501"/>
                  </a:lnTo>
                  <a:lnTo>
                    <a:pt x="82423" y="51968"/>
                  </a:lnTo>
                  <a:lnTo>
                    <a:pt x="82423" y="51765"/>
                  </a:lnTo>
                  <a:lnTo>
                    <a:pt x="82359" y="51625"/>
                  </a:lnTo>
                  <a:lnTo>
                    <a:pt x="82359" y="51498"/>
                  </a:lnTo>
                  <a:lnTo>
                    <a:pt x="82296" y="51358"/>
                  </a:lnTo>
                  <a:lnTo>
                    <a:pt x="81749" y="49339"/>
                  </a:lnTo>
                  <a:lnTo>
                    <a:pt x="81749" y="46786"/>
                  </a:lnTo>
                  <a:lnTo>
                    <a:pt x="82092" y="44030"/>
                  </a:lnTo>
                  <a:lnTo>
                    <a:pt x="82423" y="42087"/>
                  </a:lnTo>
                  <a:lnTo>
                    <a:pt x="82969" y="39928"/>
                  </a:lnTo>
                  <a:lnTo>
                    <a:pt x="83705" y="37846"/>
                  </a:lnTo>
                  <a:close/>
                </a:path>
                <a:path w="194945" h="130175">
                  <a:moveTo>
                    <a:pt x="85318" y="56134"/>
                  </a:moveTo>
                  <a:lnTo>
                    <a:pt x="85242" y="55524"/>
                  </a:lnTo>
                  <a:lnTo>
                    <a:pt x="84099" y="55054"/>
                  </a:lnTo>
                  <a:lnTo>
                    <a:pt x="83299" y="54114"/>
                  </a:lnTo>
                  <a:lnTo>
                    <a:pt x="82753" y="52768"/>
                  </a:lnTo>
                  <a:lnTo>
                    <a:pt x="82689" y="55397"/>
                  </a:lnTo>
                  <a:lnTo>
                    <a:pt x="85318" y="56134"/>
                  </a:lnTo>
                  <a:close/>
                </a:path>
                <a:path w="194945" h="130175">
                  <a:moveTo>
                    <a:pt x="88011" y="53848"/>
                  </a:moveTo>
                  <a:lnTo>
                    <a:pt x="87934" y="52971"/>
                  </a:lnTo>
                  <a:lnTo>
                    <a:pt x="87464" y="52108"/>
                  </a:lnTo>
                  <a:lnTo>
                    <a:pt x="87134" y="51028"/>
                  </a:lnTo>
                  <a:lnTo>
                    <a:pt x="86868" y="49885"/>
                  </a:lnTo>
                  <a:lnTo>
                    <a:pt x="86398" y="47332"/>
                  </a:lnTo>
                  <a:lnTo>
                    <a:pt x="86461" y="44170"/>
                  </a:lnTo>
                  <a:lnTo>
                    <a:pt x="87401" y="40741"/>
                  </a:lnTo>
                  <a:lnTo>
                    <a:pt x="87464" y="40398"/>
                  </a:lnTo>
                  <a:lnTo>
                    <a:pt x="87604" y="40068"/>
                  </a:lnTo>
                  <a:lnTo>
                    <a:pt x="87134" y="40538"/>
                  </a:lnTo>
                  <a:lnTo>
                    <a:pt x="86398" y="41071"/>
                  </a:lnTo>
                  <a:lnTo>
                    <a:pt x="85928" y="41148"/>
                  </a:lnTo>
                  <a:lnTo>
                    <a:pt x="85458" y="41008"/>
                  </a:lnTo>
                  <a:lnTo>
                    <a:pt x="85178" y="41884"/>
                  </a:lnTo>
                  <a:lnTo>
                    <a:pt x="85115" y="42291"/>
                  </a:lnTo>
                  <a:lnTo>
                    <a:pt x="84988" y="42760"/>
                  </a:lnTo>
                  <a:lnTo>
                    <a:pt x="84848" y="43764"/>
                  </a:lnTo>
                  <a:lnTo>
                    <a:pt x="84442" y="46253"/>
                  </a:lnTo>
                  <a:lnTo>
                    <a:pt x="84709" y="48882"/>
                  </a:lnTo>
                  <a:lnTo>
                    <a:pt x="85458" y="51638"/>
                  </a:lnTo>
                  <a:lnTo>
                    <a:pt x="83769" y="49479"/>
                  </a:lnTo>
                  <a:lnTo>
                    <a:pt x="84239" y="44780"/>
                  </a:lnTo>
                  <a:lnTo>
                    <a:pt x="84442" y="43230"/>
                  </a:lnTo>
                  <a:lnTo>
                    <a:pt x="84582" y="42684"/>
                  </a:lnTo>
                  <a:lnTo>
                    <a:pt x="84645" y="42214"/>
                  </a:lnTo>
                  <a:lnTo>
                    <a:pt x="85051" y="40805"/>
                  </a:lnTo>
                  <a:lnTo>
                    <a:pt x="84912" y="40678"/>
                  </a:lnTo>
                  <a:lnTo>
                    <a:pt x="84239" y="40208"/>
                  </a:lnTo>
                  <a:lnTo>
                    <a:pt x="83908" y="39598"/>
                  </a:lnTo>
                  <a:lnTo>
                    <a:pt x="83769" y="38989"/>
                  </a:lnTo>
                  <a:lnTo>
                    <a:pt x="83172" y="40741"/>
                  </a:lnTo>
                  <a:lnTo>
                    <a:pt x="82765" y="42557"/>
                  </a:lnTo>
                  <a:lnTo>
                    <a:pt x="82092" y="46990"/>
                  </a:lnTo>
                  <a:lnTo>
                    <a:pt x="82156" y="49479"/>
                  </a:lnTo>
                  <a:lnTo>
                    <a:pt x="82702" y="51435"/>
                  </a:lnTo>
                  <a:lnTo>
                    <a:pt x="83172" y="53378"/>
                  </a:lnTo>
                  <a:lnTo>
                    <a:pt x="84112" y="54724"/>
                  </a:lnTo>
                  <a:lnTo>
                    <a:pt x="85648" y="55333"/>
                  </a:lnTo>
                  <a:lnTo>
                    <a:pt x="86194" y="55460"/>
                  </a:lnTo>
                  <a:lnTo>
                    <a:pt x="86868" y="55460"/>
                  </a:lnTo>
                  <a:lnTo>
                    <a:pt x="87337" y="55257"/>
                  </a:lnTo>
                  <a:lnTo>
                    <a:pt x="87871" y="54457"/>
                  </a:lnTo>
                  <a:lnTo>
                    <a:pt x="88011" y="53848"/>
                  </a:lnTo>
                  <a:close/>
                </a:path>
                <a:path w="194945" h="130175">
                  <a:moveTo>
                    <a:pt x="88607" y="57137"/>
                  </a:moveTo>
                  <a:lnTo>
                    <a:pt x="88341" y="56464"/>
                  </a:lnTo>
                  <a:lnTo>
                    <a:pt x="88138" y="55727"/>
                  </a:lnTo>
                  <a:lnTo>
                    <a:pt x="87934" y="54991"/>
                  </a:lnTo>
                  <a:lnTo>
                    <a:pt x="87528" y="55460"/>
                  </a:lnTo>
                  <a:lnTo>
                    <a:pt x="86995" y="55727"/>
                  </a:lnTo>
                  <a:lnTo>
                    <a:pt x="86055" y="55727"/>
                  </a:lnTo>
                  <a:lnTo>
                    <a:pt x="85915" y="55664"/>
                  </a:lnTo>
                  <a:lnTo>
                    <a:pt x="85712" y="55664"/>
                  </a:lnTo>
                  <a:lnTo>
                    <a:pt x="85788" y="56273"/>
                  </a:lnTo>
                  <a:lnTo>
                    <a:pt x="88607" y="57137"/>
                  </a:lnTo>
                  <a:close/>
                </a:path>
                <a:path w="194945" h="130175">
                  <a:moveTo>
                    <a:pt x="92176" y="58216"/>
                  </a:moveTo>
                  <a:lnTo>
                    <a:pt x="91909" y="57746"/>
                  </a:lnTo>
                  <a:lnTo>
                    <a:pt x="91719" y="57340"/>
                  </a:lnTo>
                  <a:lnTo>
                    <a:pt x="91643" y="57213"/>
                  </a:lnTo>
                  <a:lnTo>
                    <a:pt x="91135" y="56070"/>
                  </a:lnTo>
                  <a:lnTo>
                    <a:pt x="90906" y="55397"/>
                  </a:lnTo>
                  <a:lnTo>
                    <a:pt x="90703" y="55397"/>
                  </a:lnTo>
                  <a:lnTo>
                    <a:pt x="89484" y="54851"/>
                  </a:lnTo>
                  <a:lnTo>
                    <a:pt x="88887" y="54317"/>
                  </a:lnTo>
                  <a:lnTo>
                    <a:pt x="88417" y="53644"/>
                  </a:lnTo>
                  <a:lnTo>
                    <a:pt x="88353" y="54787"/>
                  </a:lnTo>
                  <a:lnTo>
                    <a:pt x="88798" y="56400"/>
                  </a:lnTo>
                  <a:lnTo>
                    <a:pt x="89154" y="57340"/>
                  </a:lnTo>
                  <a:lnTo>
                    <a:pt x="92176" y="58216"/>
                  </a:lnTo>
                  <a:close/>
                </a:path>
                <a:path w="194945" h="130175">
                  <a:moveTo>
                    <a:pt x="92849" y="53314"/>
                  </a:moveTo>
                  <a:lnTo>
                    <a:pt x="91503" y="49149"/>
                  </a:lnTo>
                  <a:lnTo>
                    <a:pt x="91173" y="45580"/>
                  </a:lnTo>
                  <a:lnTo>
                    <a:pt x="91909" y="42621"/>
                  </a:lnTo>
                  <a:lnTo>
                    <a:pt x="91706" y="42887"/>
                  </a:lnTo>
                  <a:lnTo>
                    <a:pt x="91503" y="43091"/>
                  </a:lnTo>
                  <a:lnTo>
                    <a:pt x="90830" y="43561"/>
                  </a:lnTo>
                  <a:lnTo>
                    <a:pt x="90297" y="43700"/>
                  </a:lnTo>
                  <a:lnTo>
                    <a:pt x="89827" y="43497"/>
                  </a:lnTo>
                  <a:lnTo>
                    <a:pt x="89750" y="43764"/>
                  </a:lnTo>
                  <a:lnTo>
                    <a:pt x="89750" y="44030"/>
                  </a:lnTo>
                  <a:lnTo>
                    <a:pt x="89623" y="44640"/>
                  </a:lnTo>
                  <a:lnTo>
                    <a:pt x="89623" y="45377"/>
                  </a:lnTo>
                  <a:lnTo>
                    <a:pt x="89560" y="47269"/>
                  </a:lnTo>
                  <a:lnTo>
                    <a:pt x="89890" y="49212"/>
                  </a:lnTo>
                  <a:lnTo>
                    <a:pt x="90627" y="51295"/>
                  </a:lnTo>
                  <a:lnTo>
                    <a:pt x="89154" y="49682"/>
                  </a:lnTo>
                  <a:lnTo>
                    <a:pt x="89154" y="44983"/>
                  </a:lnTo>
                  <a:lnTo>
                    <a:pt x="89217" y="44640"/>
                  </a:lnTo>
                  <a:lnTo>
                    <a:pt x="89217" y="44234"/>
                  </a:lnTo>
                  <a:lnTo>
                    <a:pt x="89281" y="43903"/>
                  </a:lnTo>
                  <a:lnTo>
                    <a:pt x="89281" y="43561"/>
                  </a:lnTo>
                  <a:lnTo>
                    <a:pt x="89357" y="43294"/>
                  </a:lnTo>
                  <a:lnTo>
                    <a:pt x="88480" y="42697"/>
                  </a:lnTo>
                  <a:lnTo>
                    <a:pt x="87947" y="41948"/>
                  </a:lnTo>
                  <a:lnTo>
                    <a:pt x="87807" y="41071"/>
                  </a:lnTo>
                  <a:lnTo>
                    <a:pt x="87744" y="41211"/>
                  </a:lnTo>
                  <a:lnTo>
                    <a:pt x="86995" y="44107"/>
                  </a:lnTo>
                  <a:lnTo>
                    <a:pt x="86868" y="47193"/>
                  </a:lnTo>
                  <a:lnTo>
                    <a:pt x="87401" y="49682"/>
                  </a:lnTo>
                  <a:lnTo>
                    <a:pt x="87871" y="52171"/>
                  </a:lnTo>
                  <a:lnTo>
                    <a:pt x="88950" y="54127"/>
                  </a:lnTo>
                  <a:lnTo>
                    <a:pt x="90500" y="54787"/>
                  </a:lnTo>
                  <a:lnTo>
                    <a:pt x="90766" y="54927"/>
                  </a:lnTo>
                  <a:lnTo>
                    <a:pt x="90893" y="54927"/>
                  </a:lnTo>
                  <a:lnTo>
                    <a:pt x="91643" y="55067"/>
                  </a:lnTo>
                  <a:lnTo>
                    <a:pt x="92176" y="54927"/>
                  </a:lnTo>
                  <a:lnTo>
                    <a:pt x="92519" y="54660"/>
                  </a:lnTo>
                  <a:lnTo>
                    <a:pt x="92710" y="54394"/>
                  </a:lnTo>
                  <a:lnTo>
                    <a:pt x="92849" y="53987"/>
                  </a:lnTo>
                  <a:lnTo>
                    <a:pt x="92849" y="53314"/>
                  </a:lnTo>
                  <a:close/>
                </a:path>
                <a:path w="194945" h="130175">
                  <a:moveTo>
                    <a:pt x="93586" y="2616"/>
                  </a:moveTo>
                  <a:lnTo>
                    <a:pt x="93446" y="2616"/>
                  </a:lnTo>
                  <a:lnTo>
                    <a:pt x="93383" y="2755"/>
                  </a:lnTo>
                  <a:lnTo>
                    <a:pt x="93586" y="2616"/>
                  </a:lnTo>
                  <a:close/>
                </a:path>
                <a:path w="194945" h="130175">
                  <a:moveTo>
                    <a:pt x="94602" y="4368"/>
                  </a:moveTo>
                  <a:lnTo>
                    <a:pt x="93522" y="3975"/>
                  </a:lnTo>
                  <a:lnTo>
                    <a:pt x="93395" y="4572"/>
                  </a:lnTo>
                  <a:lnTo>
                    <a:pt x="93395" y="4838"/>
                  </a:lnTo>
                  <a:lnTo>
                    <a:pt x="93459" y="4978"/>
                  </a:lnTo>
                  <a:lnTo>
                    <a:pt x="93865" y="4775"/>
                  </a:lnTo>
                  <a:lnTo>
                    <a:pt x="94195" y="4508"/>
                  </a:lnTo>
                  <a:lnTo>
                    <a:pt x="94602" y="4368"/>
                  </a:lnTo>
                  <a:close/>
                </a:path>
                <a:path w="194945" h="130175">
                  <a:moveTo>
                    <a:pt x="95262" y="1676"/>
                  </a:moveTo>
                  <a:lnTo>
                    <a:pt x="94259" y="1612"/>
                  </a:lnTo>
                  <a:lnTo>
                    <a:pt x="93929" y="2425"/>
                  </a:lnTo>
                  <a:lnTo>
                    <a:pt x="94322" y="2146"/>
                  </a:lnTo>
                  <a:lnTo>
                    <a:pt x="94792" y="1879"/>
                  </a:lnTo>
                  <a:lnTo>
                    <a:pt x="95262" y="1676"/>
                  </a:lnTo>
                  <a:close/>
                </a:path>
                <a:path w="194945" h="130175">
                  <a:moveTo>
                    <a:pt x="95669" y="6781"/>
                  </a:moveTo>
                  <a:lnTo>
                    <a:pt x="94462" y="6248"/>
                  </a:lnTo>
                  <a:lnTo>
                    <a:pt x="94322" y="6845"/>
                  </a:lnTo>
                  <a:lnTo>
                    <a:pt x="94399" y="7124"/>
                  </a:lnTo>
                  <a:lnTo>
                    <a:pt x="94526" y="7315"/>
                  </a:lnTo>
                  <a:lnTo>
                    <a:pt x="94729" y="7454"/>
                  </a:lnTo>
                  <a:lnTo>
                    <a:pt x="94996" y="7188"/>
                  </a:lnTo>
                  <a:lnTo>
                    <a:pt x="95338" y="6985"/>
                  </a:lnTo>
                  <a:lnTo>
                    <a:pt x="95669" y="6781"/>
                  </a:lnTo>
                  <a:close/>
                </a:path>
                <a:path w="194945" h="130175">
                  <a:moveTo>
                    <a:pt x="96012" y="59359"/>
                  </a:moveTo>
                  <a:lnTo>
                    <a:pt x="95605" y="58826"/>
                  </a:lnTo>
                  <a:lnTo>
                    <a:pt x="94195" y="56261"/>
                  </a:lnTo>
                  <a:lnTo>
                    <a:pt x="93256" y="54178"/>
                  </a:lnTo>
                  <a:lnTo>
                    <a:pt x="93192" y="54457"/>
                  </a:lnTo>
                  <a:lnTo>
                    <a:pt x="93091" y="54648"/>
                  </a:lnTo>
                  <a:lnTo>
                    <a:pt x="92786" y="54991"/>
                  </a:lnTo>
                  <a:lnTo>
                    <a:pt x="92443" y="55257"/>
                  </a:lnTo>
                  <a:lnTo>
                    <a:pt x="92049" y="55397"/>
                  </a:lnTo>
                  <a:lnTo>
                    <a:pt x="91503" y="55397"/>
                  </a:lnTo>
                  <a:lnTo>
                    <a:pt x="91643" y="55867"/>
                  </a:lnTo>
                  <a:lnTo>
                    <a:pt x="91770" y="56070"/>
                  </a:lnTo>
                  <a:lnTo>
                    <a:pt x="92379" y="57480"/>
                  </a:lnTo>
                  <a:lnTo>
                    <a:pt x="92913" y="58420"/>
                  </a:lnTo>
                  <a:lnTo>
                    <a:pt x="96012" y="59359"/>
                  </a:lnTo>
                  <a:close/>
                </a:path>
                <a:path w="194945" h="130175">
                  <a:moveTo>
                    <a:pt x="96545" y="3619"/>
                  </a:moveTo>
                  <a:lnTo>
                    <a:pt x="95199" y="3225"/>
                  </a:lnTo>
                  <a:lnTo>
                    <a:pt x="94869" y="4229"/>
                  </a:lnTo>
                  <a:lnTo>
                    <a:pt x="95402" y="3962"/>
                  </a:lnTo>
                  <a:lnTo>
                    <a:pt x="96012" y="3759"/>
                  </a:lnTo>
                  <a:lnTo>
                    <a:pt x="96545" y="3619"/>
                  </a:lnTo>
                  <a:close/>
                </a:path>
                <a:path w="194945" h="130175">
                  <a:moveTo>
                    <a:pt x="98094" y="1079"/>
                  </a:moveTo>
                  <a:lnTo>
                    <a:pt x="96418" y="673"/>
                  </a:lnTo>
                  <a:lnTo>
                    <a:pt x="95885" y="1485"/>
                  </a:lnTo>
                  <a:lnTo>
                    <a:pt x="96558" y="1282"/>
                  </a:lnTo>
                  <a:lnTo>
                    <a:pt x="97294" y="1143"/>
                  </a:lnTo>
                  <a:lnTo>
                    <a:pt x="98094" y="1079"/>
                  </a:lnTo>
                  <a:close/>
                </a:path>
                <a:path w="194945" h="130175">
                  <a:moveTo>
                    <a:pt x="98501" y="8610"/>
                  </a:moveTo>
                  <a:lnTo>
                    <a:pt x="97282" y="7861"/>
                  </a:lnTo>
                  <a:lnTo>
                    <a:pt x="96748" y="9144"/>
                  </a:lnTo>
                  <a:lnTo>
                    <a:pt x="97358" y="8877"/>
                  </a:lnTo>
                  <a:lnTo>
                    <a:pt x="97891" y="8737"/>
                  </a:lnTo>
                  <a:lnTo>
                    <a:pt x="98501" y="8610"/>
                  </a:lnTo>
                  <a:close/>
                </a:path>
                <a:path w="194945" h="130175">
                  <a:moveTo>
                    <a:pt x="99174" y="3162"/>
                  </a:moveTo>
                  <a:lnTo>
                    <a:pt x="97624" y="2489"/>
                  </a:lnTo>
                  <a:lnTo>
                    <a:pt x="96951" y="3429"/>
                  </a:lnTo>
                  <a:lnTo>
                    <a:pt x="97688" y="3225"/>
                  </a:lnTo>
                  <a:lnTo>
                    <a:pt x="98425" y="3162"/>
                  </a:lnTo>
                  <a:lnTo>
                    <a:pt x="99174" y="3162"/>
                  </a:lnTo>
                  <a:close/>
                </a:path>
                <a:path w="194945" h="130175">
                  <a:moveTo>
                    <a:pt x="100037" y="5778"/>
                  </a:moveTo>
                  <a:lnTo>
                    <a:pt x="98628" y="4838"/>
                  </a:lnTo>
                  <a:lnTo>
                    <a:pt x="97955" y="5918"/>
                  </a:lnTo>
                  <a:lnTo>
                    <a:pt x="98628" y="5778"/>
                  </a:lnTo>
                  <a:lnTo>
                    <a:pt x="99301" y="5715"/>
                  </a:lnTo>
                  <a:lnTo>
                    <a:pt x="100037" y="5778"/>
                  </a:lnTo>
                  <a:close/>
                </a:path>
                <a:path w="194945" h="130175">
                  <a:moveTo>
                    <a:pt x="100914" y="1270"/>
                  </a:moveTo>
                  <a:lnTo>
                    <a:pt x="99441" y="596"/>
                  </a:lnTo>
                  <a:lnTo>
                    <a:pt x="98767" y="1066"/>
                  </a:lnTo>
                  <a:lnTo>
                    <a:pt x="99441" y="1066"/>
                  </a:lnTo>
                  <a:lnTo>
                    <a:pt x="100177" y="1130"/>
                  </a:lnTo>
                  <a:lnTo>
                    <a:pt x="100914" y="1270"/>
                  </a:lnTo>
                  <a:close/>
                </a:path>
                <a:path w="194945" h="130175">
                  <a:moveTo>
                    <a:pt x="101727" y="3556"/>
                  </a:moveTo>
                  <a:lnTo>
                    <a:pt x="100380" y="2616"/>
                  </a:lnTo>
                  <a:lnTo>
                    <a:pt x="99707" y="3225"/>
                  </a:lnTo>
                  <a:lnTo>
                    <a:pt x="100380" y="3289"/>
                  </a:lnTo>
                  <a:lnTo>
                    <a:pt x="101053" y="3365"/>
                  </a:lnTo>
                  <a:lnTo>
                    <a:pt x="101727" y="3556"/>
                  </a:lnTo>
                  <a:close/>
                </a:path>
                <a:path w="194945" h="130175">
                  <a:moveTo>
                    <a:pt x="101790" y="10426"/>
                  </a:moveTo>
                  <a:lnTo>
                    <a:pt x="100241" y="9550"/>
                  </a:lnTo>
                  <a:lnTo>
                    <a:pt x="99974" y="9880"/>
                  </a:lnTo>
                  <a:lnTo>
                    <a:pt x="100037" y="10020"/>
                  </a:lnTo>
                  <a:lnTo>
                    <a:pt x="100114" y="10223"/>
                  </a:lnTo>
                  <a:lnTo>
                    <a:pt x="100114" y="10350"/>
                  </a:lnTo>
                  <a:lnTo>
                    <a:pt x="100444" y="10287"/>
                  </a:lnTo>
                  <a:lnTo>
                    <a:pt x="100850" y="10287"/>
                  </a:lnTo>
                  <a:lnTo>
                    <a:pt x="101117" y="10490"/>
                  </a:lnTo>
                  <a:lnTo>
                    <a:pt x="101320" y="10490"/>
                  </a:lnTo>
                  <a:lnTo>
                    <a:pt x="101523" y="10426"/>
                  </a:lnTo>
                  <a:lnTo>
                    <a:pt x="101790" y="10426"/>
                  </a:lnTo>
                  <a:close/>
                </a:path>
                <a:path w="194945" h="130175">
                  <a:moveTo>
                    <a:pt x="102590" y="6375"/>
                  </a:moveTo>
                  <a:lnTo>
                    <a:pt x="101180" y="5029"/>
                  </a:lnTo>
                  <a:lnTo>
                    <a:pt x="100444" y="5842"/>
                  </a:lnTo>
                  <a:lnTo>
                    <a:pt x="101117" y="5905"/>
                  </a:lnTo>
                  <a:lnTo>
                    <a:pt x="101854" y="6108"/>
                  </a:lnTo>
                  <a:lnTo>
                    <a:pt x="102590" y="6375"/>
                  </a:lnTo>
                  <a:close/>
                </a:path>
                <a:path w="194945" h="130175">
                  <a:moveTo>
                    <a:pt x="103009" y="8674"/>
                  </a:moveTo>
                  <a:lnTo>
                    <a:pt x="101866" y="7594"/>
                  </a:lnTo>
                  <a:lnTo>
                    <a:pt x="101257" y="8267"/>
                  </a:lnTo>
                  <a:lnTo>
                    <a:pt x="101866" y="8331"/>
                  </a:lnTo>
                  <a:lnTo>
                    <a:pt x="102463" y="8470"/>
                  </a:lnTo>
                  <a:lnTo>
                    <a:pt x="103009" y="8674"/>
                  </a:lnTo>
                  <a:close/>
                </a:path>
                <a:path w="194945" h="130175">
                  <a:moveTo>
                    <a:pt x="104076" y="11899"/>
                  </a:moveTo>
                  <a:lnTo>
                    <a:pt x="103873" y="11696"/>
                  </a:lnTo>
                  <a:lnTo>
                    <a:pt x="103809" y="11493"/>
                  </a:lnTo>
                  <a:lnTo>
                    <a:pt x="103606" y="11430"/>
                  </a:lnTo>
                  <a:lnTo>
                    <a:pt x="103276" y="11963"/>
                  </a:lnTo>
                  <a:lnTo>
                    <a:pt x="103543" y="11963"/>
                  </a:lnTo>
                  <a:lnTo>
                    <a:pt x="103809" y="11899"/>
                  </a:lnTo>
                  <a:lnTo>
                    <a:pt x="104076" y="11899"/>
                  </a:lnTo>
                  <a:close/>
                </a:path>
                <a:path w="194945" h="130175">
                  <a:moveTo>
                    <a:pt x="109715" y="11760"/>
                  </a:moveTo>
                  <a:lnTo>
                    <a:pt x="109385" y="11226"/>
                  </a:lnTo>
                  <a:lnTo>
                    <a:pt x="109181" y="11290"/>
                  </a:lnTo>
                  <a:lnTo>
                    <a:pt x="109118" y="11557"/>
                  </a:lnTo>
                  <a:lnTo>
                    <a:pt x="108915" y="11760"/>
                  </a:lnTo>
                  <a:lnTo>
                    <a:pt x="109715" y="11760"/>
                  </a:lnTo>
                  <a:close/>
                </a:path>
                <a:path w="194945" h="130175">
                  <a:moveTo>
                    <a:pt x="110731" y="10083"/>
                  </a:moveTo>
                  <a:lnTo>
                    <a:pt x="110197" y="9474"/>
                  </a:lnTo>
                  <a:lnTo>
                    <a:pt x="109448" y="10147"/>
                  </a:lnTo>
                  <a:lnTo>
                    <a:pt x="109918" y="10083"/>
                  </a:lnTo>
                  <a:lnTo>
                    <a:pt x="110731" y="10083"/>
                  </a:lnTo>
                  <a:close/>
                </a:path>
                <a:path w="194945" h="130175">
                  <a:moveTo>
                    <a:pt x="111467" y="7924"/>
                  </a:moveTo>
                  <a:lnTo>
                    <a:pt x="110794" y="7251"/>
                  </a:lnTo>
                  <a:lnTo>
                    <a:pt x="109715" y="8458"/>
                  </a:lnTo>
                  <a:lnTo>
                    <a:pt x="110261" y="8191"/>
                  </a:lnTo>
                  <a:lnTo>
                    <a:pt x="110858" y="7988"/>
                  </a:lnTo>
                  <a:lnTo>
                    <a:pt x="111467" y="7924"/>
                  </a:lnTo>
                  <a:close/>
                </a:path>
                <a:path w="194945" h="130175">
                  <a:moveTo>
                    <a:pt x="111607" y="11899"/>
                  </a:moveTo>
                  <a:lnTo>
                    <a:pt x="111544" y="11760"/>
                  </a:lnTo>
                  <a:lnTo>
                    <a:pt x="111467" y="11557"/>
                  </a:lnTo>
                  <a:lnTo>
                    <a:pt x="111467" y="11430"/>
                  </a:lnTo>
                  <a:lnTo>
                    <a:pt x="110464" y="11760"/>
                  </a:lnTo>
                  <a:lnTo>
                    <a:pt x="110871" y="11760"/>
                  </a:lnTo>
                  <a:lnTo>
                    <a:pt x="111277" y="11823"/>
                  </a:lnTo>
                  <a:lnTo>
                    <a:pt x="111607" y="11899"/>
                  </a:lnTo>
                  <a:close/>
                </a:path>
                <a:path w="194945" h="130175">
                  <a:moveTo>
                    <a:pt x="112141" y="5448"/>
                  </a:moveTo>
                  <a:lnTo>
                    <a:pt x="111328" y="4635"/>
                  </a:lnTo>
                  <a:lnTo>
                    <a:pt x="109994" y="6121"/>
                  </a:lnTo>
                  <a:lnTo>
                    <a:pt x="110731" y="5778"/>
                  </a:lnTo>
                  <a:lnTo>
                    <a:pt x="111467" y="5588"/>
                  </a:lnTo>
                  <a:lnTo>
                    <a:pt x="112141" y="5448"/>
                  </a:lnTo>
                  <a:close/>
                </a:path>
                <a:path w="194945" h="130175">
                  <a:moveTo>
                    <a:pt x="112687" y="2755"/>
                  </a:moveTo>
                  <a:lnTo>
                    <a:pt x="112014" y="2146"/>
                  </a:lnTo>
                  <a:lnTo>
                    <a:pt x="110731" y="3225"/>
                  </a:lnTo>
                  <a:lnTo>
                    <a:pt x="111340" y="3022"/>
                  </a:lnTo>
                  <a:lnTo>
                    <a:pt x="112014" y="2819"/>
                  </a:lnTo>
                  <a:lnTo>
                    <a:pt x="112687" y="2755"/>
                  </a:lnTo>
                  <a:close/>
                </a:path>
                <a:path w="194945" h="130175">
                  <a:moveTo>
                    <a:pt x="112890" y="9334"/>
                  </a:moveTo>
                  <a:lnTo>
                    <a:pt x="112623" y="9067"/>
                  </a:lnTo>
                  <a:lnTo>
                    <a:pt x="111137" y="10083"/>
                  </a:lnTo>
                  <a:lnTo>
                    <a:pt x="111340" y="10147"/>
                  </a:lnTo>
                  <a:lnTo>
                    <a:pt x="111810" y="10147"/>
                  </a:lnTo>
                  <a:lnTo>
                    <a:pt x="112014" y="9880"/>
                  </a:lnTo>
                  <a:lnTo>
                    <a:pt x="112420" y="9880"/>
                  </a:lnTo>
                  <a:lnTo>
                    <a:pt x="112750" y="9817"/>
                  </a:lnTo>
                  <a:lnTo>
                    <a:pt x="112814" y="9677"/>
                  </a:lnTo>
                  <a:lnTo>
                    <a:pt x="112814" y="9474"/>
                  </a:lnTo>
                  <a:lnTo>
                    <a:pt x="112890" y="9334"/>
                  </a:lnTo>
                  <a:close/>
                </a:path>
                <a:path w="194945" h="130175">
                  <a:moveTo>
                    <a:pt x="113487" y="596"/>
                  </a:moveTo>
                  <a:lnTo>
                    <a:pt x="112814" y="127"/>
                  </a:lnTo>
                  <a:lnTo>
                    <a:pt x="111340" y="939"/>
                  </a:lnTo>
                  <a:lnTo>
                    <a:pt x="112814" y="660"/>
                  </a:lnTo>
                  <a:lnTo>
                    <a:pt x="113487" y="596"/>
                  </a:lnTo>
                  <a:close/>
                </a:path>
                <a:path w="194945" h="130175">
                  <a:moveTo>
                    <a:pt x="114033" y="7924"/>
                  </a:moveTo>
                  <a:lnTo>
                    <a:pt x="113220" y="6781"/>
                  </a:lnTo>
                  <a:lnTo>
                    <a:pt x="111950" y="7861"/>
                  </a:lnTo>
                  <a:lnTo>
                    <a:pt x="112623" y="7785"/>
                  </a:lnTo>
                  <a:lnTo>
                    <a:pt x="113360" y="7785"/>
                  </a:lnTo>
                  <a:lnTo>
                    <a:pt x="114033" y="7924"/>
                  </a:lnTo>
                  <a:close/>
                </a:path>
                <a:path w="194945" h="130175">
                  <a:moveTo>
                    <a:pt x="114630" y="5308"/>
                  </a:moveTo>
                  <a:lnTo>
                    <a:pt x="113893" y="4305"/>
                  </a:lnTo>
                  <a:lnTo>
                    <a:pt x="112547" y="5308"/>
                  </a:lnTo>
                  <a:lnTo>
                    <a:pt x="113284" y="5245"/>
                  </a:lnTo>
                  <a:lnTo>
                    <a:pt x="113957" y="5245"/>
                  </a:lnTo>
                  <a:lnTo>
                    <a:pt x="114630" y="5308"/>
                  </a:lnTo>
                  <a:close/>
                </a:path>
                <a:path w="194945" h="130175">
                  <a:moveTo>
                    <a:pt x="115443" y="2819"/>
                  </a:moveTo>
                  <a:lnTo>
                    <a:pt x="114706" y="1943"/>
                  </a:lnTo>
                  <a:lnTo>
                    <a:pt x="113220" y="2679"/>
                  </a:lnTo>
                  <a:lnTo>
                    <a:pt x="114706" y="2679"/>
                  </a:lnTo>
                  <a:lnTo>
                    <a:pt x="115443" y="2819"/>
                  </a:lnTo>
                  <a:close/>
                </a:path>
                <a:path w="194945" h="130175">
                  <a:moveTo>
                    <a:pt x="116116" y="8407"/>
                  </a:moveTo>
                  <a:lnTo>
                    <a:pt x="115506" y="7124"/>
                  </a:lnTo>
                  <a:lnTo>
                    <a:pt x="114363" y="7937"/>
                  </a:lnTo>
                  <a:lnTo>
                    <a:pt x="114909" y="8077"/>
                  </a:lnTo>
                  <a:lnTo>
                    <a:pt x="115506" y="8204"/>
                  </a:lnTo>
                  <a:lnTo>
                    <a:pt x="116116" y="8407"/>
                  </a:lnTo>
                  <a:close/>
                </a:path>
                <a:path w="194945" h="130175">
                  <a:moveTo>
                    <a:pt x="116459" y="736"/>
                  </a:moveTo>
                  <a:lnTo>
                    <a:pt x="115849" y="0"/>
                  </a:lnTo>
                  <a:lnTo>
                    <a:pt x="114236" y="533"/>
                  </a:lnTo>
                  <a:lnTo>
                    <a:pt x="115036" y="533"/>
                  </a:lnTo>
                  <a:lnTo>
                    <a:pt x="115785" y="609"/>
                  </a:lnTo>
                  <a:lnTo>
                    <a:pt x="116459" y="736"/>
                  </a:lnTo>
                  <a:close/>
                </a:path>
                <a:path w="194945" h="130175">
                  <a:moveTo>
                    <a:pt x="116713" y="5918"/>
                  </a:moveTo>
                  <a:lnTo>
                    <a:pt x="116179" y="4572"/>
                  </a:lnTo>
                  <a:lnTo>
                    <a:pt x="114960" y="5384"/>
                  </a:lnTo>
                  <a:lnTo>
                    <a:pt x="115570" y="5448"/>
                  </a:lnTo>
                  <a:lnTo>
                    <a:pt x="116179" y="5651"/>
                  </a:lnTo>
                  <a:lnTo>
                    <a:pt x="116713" y="5918"/>
                  </a:lnTo>
                  <a:close/>
                </a:path>
                <a:path w="194945" h="130175">
                  <a:moveTo>
                    <a:pt x="117589" y="3429"/>
                  </a:moveTo>
                  <a:lnTo>
                    <a:pt x="117119" y="2349"/>
                  </a:lnTo>
                  <a:lnTo>
                    <a:pt x="115836" y="2895"/>
                  </a:lnTo>
                  <a:lnTo>
                    <a:pt x="116446" y="3022"/>
                  </a:lnTo>
                  <a:lnTo>
                    <a:pt x="116979" y="3225"/>
                  </a:lnTo>
                  <a:lnTo>
                    <a:pt x="117589" y="3429"/>
                  </a:lnTo>
                  <a:close/>
                </a:path>
                <a:path w="194945" h="130175">
                  <a:moveTo>
                    <a:pt x="118389" y="1473"/>
                  </a:moveTo>
                  <a:lnTo>
                    <a:pt x="118059" y="736"/>
                  </a:lnTo>
                  <a:lnTo>
                    <a:pt x="116979" y="876"/>
                  </a:lnTo>
                  <a:lnTo>
                    <a:pt x="117449" y="1003"/>
                  </a:lnTo>
                  <a:lnTo>
                    <a:pt x="117919" y="1206"/>
                  </a:lnTo>
                  <a:lnTo>
                    <a:pt x="118389" y="1473"/>
                  </a:lnTo>
                  <a:close/>
                </a:path>
                <a:path w="194945" h="130175">
                  <a:moveTo>
                    <a:pt x="118402" y="6045"/>
                  </a:moveTo>
                  <a:lnTo>
                    <a:pt x="118262" y="5448"/>
                  </a:lnTo>
                  <a:lnTo>
                    <a:pt x="117055" y="6045"/>
                  </a:lnTo>
                  <a:lnTo>
                    <a:pt x="117322" y="6248"/>
                  </a:lnTo>
                  <a:lnTo>
                    <a:pt x="117665" y="6451"/>
                  </a:lnTo>
                  <a:lnTo>
                    <a:pt x="117995" y="6654"/>
                  </a:lnTo>
                  <a:lnTo>
                    <a:pt x="118135" y="6451"/>
                  </a:lnTo>
                  <a:lnTo>
                    <a:pt x="118262" y="6248"/>
                  </a:lnTo>
                  <a:lnTo>
                    <a:pt x="118402" y="6045"/>
                  </a:lnTo>
                  <a:close/>
                </a:path>
                <a:path w="194945" h="130175">
                  <a:moveTo>
                    <a:pt x="118668" y="70459"/>
                  </a:moveTo>
                  <a:lnTo>
                    <a:pt x="118465" y="70332"/>
                  </a:lnTo>
                  <a:lnTo>
                    <a:pt x="118198" y="70192"/>
                  </a:lnTo>
                  <a:lnTo>
                    <a:pt x="117386" y="69380"/>
                  </a:lnTo>
                  <a:lnTo>
                    <a:pt x="116789" y="68580"/>
                  </a:lnTo>
                  <a:lnTo>
                    <a:pt x="116116" y="67233"/>
                  </a:lnTo>
                  <a:lnTo>
                    <a:pt x="115849" y="66027"/>
                  </a:lnTo>
                  <a:lnTo>
                    <a:pt x="115976" y="64808"/>
                  </a:lnTo>
                  <a:lnTo>
                    <a:pt x="115709" y="65011"/>
                  </a:lnTo>
                  <a:lnTo>
                    <a:pt x="115379" y="65214"/>
                  </a:lnTo>
                  <a:lnTo>
                    <a:pt x="115100" y="65417"/>
                  </a:lnTo>
                  <a:lnTo>
                    <a:pt x="115709" y="67640"/>
                  </a:lnTo>
                  <a:lnTo>
                    <a:pt x="116319" y="69519"/>
                  </a:lnTo>
                  <a:lnTo>
                    <a:pt x="117055" y="71335"/>
                  </a:lnTo>
                  <a:lnTo>
                    <a:pt x="117589" y="71069"/>
                  </a:lnTo>
                  <a:lnTo>
                    <a:pt x="118135" y="70726"/>
                  </a:lnTo>
                  <a:lnTo>
                    <a:pt x="118668" y="70459"/>
                  </a:lnTo>
                  <a:close/>
                </a:path>
                <a:path w="194945" h="130175">
                  <a:moveTo>
                    <a:pt x="118999" y="1676"/>
                  </a:moveTo>
                  <a:lnTo>
                    <a:pt x="118795" y="1739"/>
                  </a:lnTo>
                  <a:lnTo>
                    <a:pt x="118935" y="1803"/>
                  </a:lnTo>
                  <a:lnTo>
                    <a:pt x="118999" y="1676"/>
                  </a:lnTo>
                  <a:close/>
                </a:path>
                <a:path w="194945" h="130175">
                  <a:moveTo>
                    <a:pt x="119138" y="3695"/>
                  </a:moveTo>
                  <a:lnTo>
                    <a:pt x="118935" y="3098"/>
                  </a:lnTo>
                  <a:lnTo>
                    <a:pt x="117932" y="3568"/>
                  </a:lnTo>
                  <a:lnTo>
                    <a:pt x="118262" y="3695"/>
                  </a:lnTo>
                  <a:lnTo>
                    <a:pt x="119075" y="4102"/>
                  </a:lnTo>
                  <a:lnTo>
                    <a:pt x="119138" y="3898"/>
                  </a:lnTo>
                  <a:lnTo>
                    <a:pt x="119138" y="3695"/>
                  </a:lnTo>
                  <a:close/>
                </a:path>
                <a:path w="194945" h="130175">
                  <a:moveTo>
                    <a:pt x="123634" y="30251"/>
                  </a:moveTo>
                  <a:lnTo>
                    <a:pt x="122974" y="30378"/>
                  </a:lnTo>
                  <a:lnTo>
                    <a:pt x="121081" y="30378"/>
                  </a:lnTo>
                  <a:lnTo>
                    <a:pt x="120408" y="30187"/>
                  </a:lnTo>
                  <a:lnTo>
                    <a:pt x="119875" y="29984"/>
                  </a:lnTo>
                  <a:lnTo>
                    <a:pt x="118465" y="29375"/>
                  </a:lnTo>
                  <a:lnTo>
                    <a:pt x="116789" y="29171"/>
                  </a:lnTo>
                  <a:lnTo>
                    <a:pt x="114833" y="29375"/>
                  </a:lnTo>
                  <a:lnTo>
                    <a:pt x="113080" y="29514"/>
                  </a:lnTo>
                  <a:lnTo>
                    <a:pt x="111201" y="29908"/>
                  </a:lnTo>
                  <a:lnTo>
                    <a:pt x="109054" y="30581"/>
                  </a:lnTo>
                  <a:lnTo>
                    <a:pt x="110591" y="30784"/>
                  </a:lnTo>
                  <a:lnTo>
                    <a:pt x="112217" y="31254"/>
                  </a:lnTo>
                  <a:lnTo>
                    <a:pt x="114020" y="31661"/>
                  </a:lnTo>
                  <a:lnTo>
                    <a:pt x="117729" y="32600"/>
                  </a:lnTo>
                  <a:lnTo>
                    <a:pt x="120218" y="32397"/>
                  </a:lnTo>
                  <a:lnTo>
                    <a:pt x="122567" y="31127"/>
                  </a:lnTo>
                  <a:lnTo>
                    <a:pt x="123240" y="30581"/>
                  </a:lnTo>
                  <a:lnTo>
                    <a:pt x="123507" y="30314"/>
                  </a:lnTo>
                  <a:lnTo>
                    <a:pt x="123634" y="30251"/>
                  </a:lnTo>
                  <a:close/>
                </a:path>
                <a:path w="194945" h="130175">
                  <a:moveTo>
                    <a:pt x="126542" y="74828"/>
                  </a:moveTo>
                  <a:lnTo>
                    <a:pt x="125869" y="73545"/>
                  </a:lnTo>
                  <a:lnTo>
                    <a:pt x="124790" y="70866"/>
                  </a:lnTo>
                  <a:lnTo>
                    <a:pt x="124053" y="68643"/>
                  </a:lnTo>
                  <a:lnTo>
                    <a:pt x="124053" y="68173"/>
                  </a:lnTo>
                  <a:lnTo>
                    <a:pt x="123850" y="67830"/>
                  </a:lnTo>
                  <a:lnTo>
                    <a:pt x="123710" y="68033"/>
                  </a:lnTo>
                  <a:lnTo>
                    <a:pt x="123647" y="68173"/>
                  </a:lnTo>
                  <a:lnTo>
                    <a:pt x="120015" y="70993"/>
                  </a:lnTo>
                  <a:lnTo>
                    <a:pt x="119214" y="70726"/>
                  </a:lnTo>
                  <a:lnTo>
                    <a:pt x="118605" y="71056"/>
                  </a:lnTo>
                  <a:lnTo>
                    <a:pt x="117932" y="71462"/>
                  </a:lnTo>
                  <a:lnTo>
                    <a:pt x="117259" y="71805"/>
                  </a:lnTo>
                  <a:lnTo>
                    <a:pt x="117932" y="73545"/>
                  </a:lnTo>
                  <a:lnTo>
                    <a:pt x="118808" y="75298"/>
                  </a:lnTo>
                  <a:lnTo>
                    <a:pt x="119748" y="76911"/>
                  </a:lnTo>
                  <a:lnTo>
                    <a:pt x="120954" y="76708"/>
                  </a:lnTo>
                  <a:lnTo>
                    <a:pt x="123177" y="76034"/>
                  </a:lnTo>
                  <a:lnTo>
                    <a:pt x="124320" y="75704"/>
                  </a:lnTo>
                  <a:lnTo>
                    <a:pt x="125399" y="75298"/>
                  </a:lnTo>
                  <a:lnTo>
                    <a:pt x="126466" y="74828"/>
                  </a:lnTo>
                  <a:close/>
                </a:path>
                <a:path w="194945" h="130175">
                  <a:moveTo>
                    <a:pt x="126936" y="82562"/>
                  </a:moveTo>
                  <a:lnTo>
                    <a:pt x="122694" y="77254"/>
                  </a:lnTo>
                  <a:lnTo>
                    <a:pt x="122364" y="76784"/>
                  </a:lnTo>
                  <a:lnTo>
                    <a:pt x="120815" y="77177"/>
                  </a:lnTo>
                  <a:lnTo>
                    <a:pt x="119938" y="77317"/>
                  </a:lnTo>
                  <a:lnTo>
                    <a:pt x="120281" y="77927"/>
                  </a:lnTo>
                  <a:lnTo>
                    <a:pt x="120688" y="78524"/>
                  </a:lnTo>
                  <a:lnTo>
                    <a:pt x="121018" y="79133"/>
                  </a:lnTo>
                  <a:lnTo>
                    <a:pt x="122301" y="81013"/>
                  </a:lnTo>
                  <a:lnTo>
                    <a:pt x="123710" y="82829"/>
                  </a:lnTo>
                  <a:lnTo>
                    <a:pt x="125260" y="84442"/>
                  </a:lnTo>
                  <a:lnTo>
                    <a:pt x="126936" y="82562"/>
                  </a:lnTo>
                  <a:close/>
                </a:path>
                <a:path w="194945" h="130175">
                  <a:moveTo>
                    <a:pt x="129362" y="22783"/>
                  </a:moveTo>
                  <a:lnTo>
                    <a:pt x="129273" y="22047"/>
                  </a:lnTo>
                  <a:lnTo>
                    <a:pt x="129095" y="21437"/>
                  </a:lnTo>
                  <a:lnTo>
                    <a:pt x="127609" y="20637"/>
                  </a:lnTo>
                  <a:lnTo>
                    <a:pt x="126873" y="20231"/>
                  </a:lnTo>
                  <a:lnTo>
                    <a:pt x="124993" y="20104"/>
                  </a:lnTo>
                  <a:lnTo>
                    <a:pt x="120688" y="20637"/>
                  </a:lnTo>
                  <a:lnTo>
                    <a:pt x="119481" y="20434"/>
                  </a:lnTo>
                  <a:lnTo>
                    <a:pt x="118541" y="19634"/>
                  </a:lnTo>
                  <a:lnTo>
                    <a:pt x="118262" y="19354"/>
                  </a:lnTo>
                  <a:lnTo>
                    <a:pt x="118198" y="19151"/>
                  </a:lnTo>
                  <a:lnTo>
                    <a:pt x="117868" y="19431"/>
                  </a:lnTo>
                  <a:lnTo>
                    <a:pt x="117322" y="19558"/>
                  </a:lnTo>
                  <a:lnTo>
                    <a:pt x="116725" y="19634"/>
                  </a:lnTo>
                  <a:lnTo>
                    <a:pt x="116382" y="19634"/>
                  </a:lnTo>
                  <a:lnTo>
                    <a:pt x="116255" y="19558"/>
                  </a:lnTo>
                  <a:lnTo>
                    <a:pt x="116141" y="19900"/>
                  </a:lnTo>
                  <a:lnTo>
                    <a:pt x="116039" y="20104"/>
                  </a:lnTo>
                  <a:lnTo>
                    <a:pt x="115862" y="20294"/>
                  </a:lnTo>
                  <a:lnTo>
                    <a:pt x="115684" y="20574"/>
                  </a:lnTo>
                  <a:lnTo>
                    <a:pt x="115570" y="20701"/>
                  </a:lnTo>
                  <a:lnTo>
                    <a:pt x="115176" y="21043"/>
                  </a:lnTo>
                  <a:lnTo>
                    <a:pt x="112623" y="22517"/>
                  </a:lnTo>
                  <a:lnTo>
                    <a:pt x="110934" y="22783"/>
                  </a:lnTo>
                  <a:lnTo>
                    <a:pt x="109397" y="22250"/>
                  </a:lnTo>
                  <a:lnTo>
                    <a:pt x="109118" y="22110"/>
                  </a:lnTo>
                  <a:lnTo>
                    <a:pt x="108788" y="22047"/>
                  </a:lnTo>
                  <a:lnTo>
                    <a:pt x="108521" y="21844"/>
                  </a:lnTo>
                  <a:lnTo>
                    <a:pt x="108254" y="21717"/>
                  </a:lnTo>
                  <a:lnTo>
                    <a:pt x="107708" y="21310"/>
                  </a:lnTo>
                  <a:lnTo>
                    <a:pt x="106972" y="21310"/>
                  </a:lnTo>
                  <a:lnTo>
                    <a:pt x="106299" y="21170"/>
                  </a:lnTo>
                  <a:lnTo>
                    <a:pt x="105422" y="20701"/>
                  </a:lnTo>
                  <a:lnTo>
                    <a:pt x="105295" y="20574"/>
                  </a:lnTo>
                  <a:lnTo>
                    <a:pt x="105156" y="20497"/>
                  </a:lnTo>
                  <a:lnTo>
                    <a:pt x="104889" y="20574"/>
                  </a:lnTo>
                  <a:lnTo>
                    <a:pt x="104419" y="20701"/>
                  </a:lnTo>
                  <a:lnTo>
                    <a:pt x="103479" y="21107"/>
                  </a:lnTo>
                  <a:lnTo>
                    <a:pt x="100723" y="22047"/>
                  </a:lnTo>
                  <a:lnTo>
                    <a:pt x="98501" y="22110"/>
                  </a:lnTo>
                  <a:lnTo>
                    <a:pt x="95745" y="21513"/>
                  </a:lnTo>
                  <a:lnTo>
                    <a:pt x="96507" y="21043"/>
                  </a:lnTo>
                  <a:lnTo>
                    <a:pt x="97028" y="20701"/>
                  </a:lnTo>
                  <a:lnTo>
                    <a:pt x="97155" y="20574"/>
                  </a:lnTo>
                  <a:lnTo>
                    <a:pt x="97967" y="19697"/>
                  </a:lnTo>
                  <a:lnTo>
                    <a:pt x="98234" y="19558"/>
                  </a:lnTo>
                  <a:lnTo>
                    <a:pt x="98336" y="19354"/>
                  </a:lnTo>
                  <a:lnTo>
                    <a:pt x="98450" y="19024"/>
                  </a:lnTo>
                  <a:lnTo>
                    <a:pt x="98501" y="18821"/>
                  </a:lnTo>
                  <a:lnTo>
                    <a:pt x="98171" y="19024"/>
                  </a:lnTo>
                  <a:lnTo>
                    <a:pt x="97828" y="19151"/>
                  </a:lnTo>
                  <a:lnTo>
                    <a:pt x="97497" y="19354"/>
                  </a:lnTo>
                  <a:lnTo>
                    <a:pt x="95478" y="20294"/>
                  </a:lnTo>
                  <a:lnTo>
                    <a:pt x="93726" y="20574"/>
                  </a:lnTo>
                  <a:lnTo>
                    <a:pt x="91909" y="20104"/>
                  </a:lnTo>
                  <a:lnTo>
                    <a:pt x="91440" y="19900"/>
                  </a:lnTo>
                  <a:lnTo>
                    <a:pt x="89814" y="20637"/>
                  </a:lnTo>
                  <a:lnTo>
                    <a:pt x="88493" y="21310"/>
                  </a:lnTo>
                  <a:lnTo>
                    <a:pt x="86258" y="22517"/>
                  </a:lnTo>
                  <a:lnTo>
                    <a:pt x="85115" y="23190"/>
                  </a:lnTo>
                  <a:lnTo>
                    <a:pt x="84048" y="23926"/>
                  </a:lnTo>
                  <a:lnTo>
                    <a:pt x="77317" y="28371"/>
                  </a:lnTo>
                  <a:lnTo>
                    <a:pt x="74434" y="32207"/>
                  </a:lnTo>
                  <a:lnTo>
                    <a:pt x="72961" y="39928"/>
                  </a:lnTo>
                  <a:lnTo>
                    <a:pt x="71399" y="32258"/>
                  </a:lnTo>
                  <a:lnTo>
                    <a:pt x="68440" y="28295"/>
                  </a:lnTo>
                  <a:lnTo>
                    <a:pt x="61785" y="23926"/>
                  </a:lnTo>
                  <a:lnTo>
                    <a:pt x="60706" y="23190"/>
                  </a:lnTo>
                  <a:lnTo>
                    <a:pt x="57073" y="21170"/>
                  </a:lnTo>
                  <a:lnTo>
                    <a:pt x="54394" y="19888"/>
                  </a:lnTo>
                  <a:lnTo>
                    <a:pt x="52108" y="20561"/>
                  </a:lnTo>
                  <a:lnTo>
                    <a:pt x="50355" y="20294"/>
                  </a:lnTo>
                  <a:lnTo>
                    <a:pt x="47332" y="18821"/>
                  </a:lnTo>
                  <a:lnTo>
                    <a:pt x="47929" y="19888"/>
                  </a:lnTo>
                  <a:lnTo>
                    <a:pt x="48336" y="20434"/>
                  </a:lnTo>
                  <a:lnTo>
                    <a:pt x="48945" y="20967"/>
                  </a:lnTo>
                  <a:lnTo>
                    <a:pt x="50152" y="21704"/>
                  </a:lnTo>
                  <a:lnTo>
                    <a:pt x="47459" y="22377"/>
                  </a:lnTo>
                  <a:lnTo>
                    <a:pt x="45173" y="22250"/>
                  </a:lnTo>
                  <a:lnTo>
                    <a:pt x="40805" y="20637"/>
                  </a:lnTo>
                  <a:lnTo>
                    <a:pt x="39598" y="21374"/>
                  </a:lnTo>
                  <a:lnTo>
                    <a:pt x="38925" y="21577"/>
                  </a:lnTo>
                  <a:lnTo>
                    <a:pt x="38188" y="21501"/>
                  </a:lnTo>
                  <a:lnTo>
                    <a:pt x="36499" y="22453"/>
                  </a:lnTo>
                  <a:lnTo>
                    <a:pt x="34963" y="22987"/>
                  </a:lnTo>
                  <a:lnTo>
                    <a:pt x="33274" y="22720"/>
                  </a:lnTo>
                  <a:lnTo>
                    <a:pt x="30721" y="21234"/>
                  </a:lnTo>
                  <a:lnTo>
                    <a:pt x="30251" y="20828"/>
                  </a:lnTo>
                  <a:lnTo>
                    <a:pt x="29781" y="20231"/>
                  </a:lnTo>
                  <a:lnTo>
                    <a:pt x="29641" y="19761"/>
                  </a:lnTo>
                  <a:lnTo>
                    <a:pt x="29171" y="19824"/>
                  </a:lnTo>
                  <a:lnTo>
                    <a:pt x="28575" y="19761"/>
                  </a:lnTo>
                  <a:lnTo>
                    <a:pt x="27698" y="19354"/>
                  </a:lnTo>
                  <a:lnTo>
                    <a:pt x="27165" y="20027"/>
                  </a:lnTo>
                  <a:lnTo>
                    <a:pt x="26416" y="20637"/>
                  </a:lnTo>
                  <a:lnTo>
                    <a:pt x="25209" y="20828"/>
                  </a:lnTo>
                  <a:lnTo>
                    <a:pt x="20904" y="20231"/>
                  </a:lnTo>
                  <a:lnTo>
                    <a:pt x="19024" y="20358"/>
                  </a:lnTo>
                  <a:lnTo>
                    <a:pt x="16802" y="21640"/>
                  </a:lnTo>
                  <a:lnTo>
                    <a:pt x="16471" y="22720"/>
                  </a:lnTo>
                  <a:lnTo>
                    <a:pt x="17614" y="27355"/>
                  </a:lnTo>
                  <a:lnTo>
                    <a:pt x="18351" y="29032"/>
                  </a:lnTo>
                  <a:lnTo>
                    <a:pt x="19964" y="27355"/>
                  </a:lnTo>
                  <a:lnTo>
                    <a:pt x="21043" y="26822"/>
                  </a:lnTo>
                  <a:lnTo>
                    <a:pt x="23329" y="26822"/>
                  </a:lnTo>
                  <a:lnTo>
                    <a:pt x="24472" y="27216"/>
                  </a:lnTo>
                  <a:lnTo>
                    <a:pt x="26149" y="28435"/>
                  </a:lnTo>
                  <a:lnTo>
                    <a:pt x="26962" y="29235"/>
                  </a:lnTo>
                  <a:lnTo>
                    <a:pt x="28168" y="28968"/>
                  </a:lnTo>
                  <a:lnTo>
                    <a:pt x="29514" y="28905"/>
                  </a:lnTo>
                  <a:lnTo>
                    <a:pt x="33007" y="29235"/>
                  </a:lnTo>
                  <a:lnTo>
                    <a:pt x="35293" y="29781"/>
                  </a:lnTo>
                  <a:lnTo>
                    <a:pt x="38862" y="30924"/>
                  </a:lnTo>
                  <a:lnTo>
                    <a:pt x="35966" y="31254"/>
                  </a:lnTo>
                  <a:lnTo>
                    <a:pt x="28435" y="33134"/>
                  </a:lnTo>
                  <a:lnTo>
                    <a:pt x="26085" y="33070"/>
                  </a:lnTo>
                  <a:lnTo>
                    <a:pt x="24130" y="32194"/>
                  </a:lnTo>
                  <a:lnTo>
                    <a:pt x="25476" y="33883"/>
                  </a:lnTo>
                  <a:lnTo>
                    <a:pt x="26289" y="35420"/>
                  </a:lnTo>
                  <a:lnTo>
                    <a:pt x="27965" y="36360"/>
                  </a:lnTo>
                  <a:lnTo>
                    <a:pt x="30111" y="36093"/>
                  </a:lnTo>
                  <a:lnTo>
                    <a:pt x="36169" y="33743"/>
                  </a:lnTo>
                  <a:lnTo>
                    <a:pt x="38925" y="33210"/>
                  </a:lnTo>
                  <a:lnTo>
                    <a:pt x="53987" y="42011"/>
                  </a:lnTo>
                  <a:lnTo>
                    <a:pt x="54521" y="42684"/>
                  </a:lnTo>
                  <a:lnTo>
                    <a:pt x="55397" y="43357"/>
                  </a:lnTo>
                  <a:lnTo>
                    <a:pt x="55867" y="43357"/>
                  </a:lnTo>
                  <a:lnTo>
                    <a:pt x="57619" y="42278"/>
                  </a:lnTo>
                  <a:lnTo>
                    <a:pt x="58000" y="41122"/>
                  </a:lnTo>
                  <a:lnTo>
                    <a:pt x="57886" y="41948"/>
                  </a:lnTo>
                  <a:lnTo>
                    <a:pt x="57353" y="42697"/>
                  </a:lnTo>
                  <a:lnTo>
                    <a:pt x="56476" y="43294"/>
                  </a:lnTo>
                  <a:lnTo>
                    <a:pt x="56553" y="43561"/>
                  </a:lnTo>
                  <a:lnTo>
                    <a:pt x="56553" y="43903"/>
                  </a:lnTo>
                  <a:lnTo>
                    <a:pt x="56616" y="44234"/>
                  </a:lnTo>
                  <a:lnTo>
                    <a:pt x="56616" y="44640"/>
                  </a:lnTo>
                  <a:lnTo>
                    <a:pt x="56680" y="44983"/>
                  </a:lnTo>
                  <a:lnTo>
                    <a:pt x="56680" y="49682"/>
                  </a:lnTo>
                  <a:lnTo>
                    <a:pt x="55206" y="51295"/>
                  </a:lnTo>
                  <a:lnTo>
                    <a:pt x="55943" y="49212"/>
                  </a:lnTo>
                  <a:lnTo>
                    <a:pt x="56273" y="47269"/>
                  </a:lnTo>
                  <a:lnTo>
                    <a:pt x="56210" y="45377"/>
                  </a:lnTo>
                  <a:lnTo>
                    <a:pt x="56210" y="44640"/>
                  </a:lnTo>
                  <a:lnTo>
                    <a:pt x="56083" y="44030"/>
                  </a:lnTo>
                  <a:lnTo>
                    <a:pt x="56083" y="43764"/>
                  </a:lnTo>
                  <a:lnTo>
                    <a:pt x="56007" y="43497"/>
                  </a:lnTo>
                  <a:lnTo>
                    <a:pt x="55537" y="43700"/>
                  </a:lnTo>
                  <a:lnTo>
                    <a:pt x="55003" y="43561"/>
                  </a:lnTo>
                  <a:lnTo>
                    <a:pt x="54330" y="43091"/>
                  </a:lnTo>
                  <a:lnTo>
                    <a:pt x="54127" y="42887"/>
                  </a:lnTo>
                  <a:lnTo>
                    <a:pt x="53924" y="42621"/>
                  </a:lnTo>
                  <a:lnTo>
                    <a:pt x="54660" y="45580"/>
                  </a:lnTo>
                  <a:lnTo>
                    <a:pt x="54330" y="49149"/>
                  </a:lnTo>
                  <a:lnTo>
                    <a:pt x="52984" y="53314"/>
                  </a:lnTo>
                  <a:lnTo>
                    <a:pt x="52984" y="53987"/>
                  </a:lnTo>
                  <a:lnTo>
                    <a:pt x="53124" y="54394"/>
                  </a:lnTo>
                  <a:lnTo>
                    <a:pt x="53657" y="54927"/>
                  </a:lnTo>
                  <a:lnTo>
                    <a:pt x="54190" y="55067"/>
                  </a:lnTo>
                  <a:lnTo>
                    <a:pt x="54940" y="54927"/>
                  </a:lnTo>
                  <a:lnTo>
                    <a:pt x="55067" y="54927"/>
                  </a:lnTo>
                  <a:lnTo>
                    <a:pt x="55333" y="54787"/>
                  </a:lnTo>
                  <a:lnTo>
                    <a:pt x="56883" y="54127"/>
                  </a:lnTo>
                  <a:lnTo>
                    <a:pt x="57962" y="52171"/>
                  </a:lnTo>
                  <a:lnTo>
                    <a:pt x="58432" y="49682"/>
                  </a:lnTo>
                  <a:lnTo>
                    <a:pt x="58966" y="47193"/>
                  </a:lnTo>
                  <a:lnTo>
                    <a:pt x="58839" y="44107"/>
                  </a:lnTo>
                  <a:lnTo>
                    <a:pt x="58089" y="41211"/>
                  </a:lnTo>
                  <a:lnTo>
                    <a:pt x="58026" y="41071"/>
                  </a:lnTo>
                  <a:lnTo>
                    <a:pt x="57010" y="37642"/>
                  </a:lnTo>
                  <a:lnTo>
                    <a:pt x="55537" y="35560"/>
                  </a:lnTo>
                  <a:lnTo>
                    <a:pt x="53111" y="33007"/>
                  </a:lnTo>
                  <a:lnTo>
                    <a:pt x="55194" y="33807"/>
                  </a:lnTo>
                  <a:lnTo>
                    <a:pt x="58153" y="39255"/>
                  </a:lnTo>
                  <a:lnTo>
                    <a:pt x="58762" y="40132"/>
                  </a:lnTo>
                  <a:lnTo>
                    <a:pt x="59905" y="40868"/>
                  </a:lnTo>
                  <a:lnTo>
                    <a:pt x="60375" y="40868"/>
                  </a:lnTo>
                  <a:lnTo>
                    <a:pt x="61785" y="39662"/>
                  </a:lnTo>
                  <a:lnTo>
                    <a:pt x="61988" y="38519"/>
                  </a:lnTo>
                  <a:lnTo>
                    <a:pt x="60909" y="35496"/>
                  </a:lnTo>
                  <a:lnTo>
                    <a:pt x="59499" y="33604"/>
                  </a:lnTo>
                  <a:lnTo>
                    <a:pt x="57277" y="31394"/>
                  </a:lnTo>
                  <a:lnTo>
                    <a:pt x="59359" y="32067"/>
                  </a:lnTo>
                  <a:lnTo>
                    <a:pt x="61455" y="35826"/>
                  </a:lnTo>
                  <a:lnTo>
                    <a:pt x="61925" y="37033"/>
                  </a:lnTo>
                  <a:lnTo>
                    <a:pt x="63068" y="38112"/>
                  </a:lnTo>
                  <a:lnTo>
                    <a:pt x="63461" y="38379"/>
                  </a:lnTo>
                  <a:lnTo>
                    <a:pt x="64135" y="38519"/>
                  </a:lnTo>
                  <a:lnTo>
                    <a:pt x="64401" y="38455"/>
                  </a:lnTo>
                  <a:lnTo>
                    <a:pt x="64947" y="37909"/>
                  </a:lnTo>
                  <a:lnTo>
                    <a:pt x="65278" y="36830"/>
                  </a:lnTo>
                  <a:lnTo>
                    <a:pt x="65214" y="34950"/>
                  </a:lnTo>
                  <a:lnTo>
                    <a:pt x="63804" y="32867"/>
                  </a:lnTo>
                  <a:lnTo>
                    <a:pt x="60845" y="30175"/>
                  </a:lnTo>
                  <a:lnTo>
                    <a:pt x="61785" y="30454"/>
                  </a:lnTo>
                  <a:lnTo>
                    <a:pt x="65354" y="33743"/>
                  </a:lnTo>
                  <a:lnTo>
                    <a:pt x="66497" y="34417"/>
                  </a:lnTo>
                  <a:lnTo>
                    <a:pt x="67360" y="34544"/>
                  </a:lnTo>
                  <a:lnTo>
                    <a:pt x="68643" y="33540"/>
                  </a:lnTo>
                  <a:lnTo>
                    <a:pt x="68783" y="32804"/>
                  </a:lnTo>
                  <a:lnTo>
                    <a:pt x="67703" y="30848"/>
                  </a:lnTo>
                  <a:lnTo>
                    <a:pt x="66560" y="29502"/>
                  </a:lnTo>
                  <a:lnTo>
                    <a:pt x="64744" y="27965"/>
                  </a:lnTo>
                  <a:lnTo>
                    <a:pt x="66497" y="28359"/>
                  </a:lnTo>
                  <a:lnTo>
                    <a:pt x="68173" y="30784"/>
                  </a:lnTo>
                  <a:lnTo>
                    <a:pt x="69176" y="32740"/>
                  </a:lnTo>
                  <a:lnTo>
                    <a:pt x="69113" y="33604"/>
                  </a:lnTo>
                  <a:lnTo>
                    <a:pt x="68440" y="34277"/>
                  </a:lnTo>
                  <a:lnTo>
                    <a:pt x="69583" y="36766"/>
                  </a:lnTo>
                  <a:lnTo>
                    <a:pt x="70116" y="38379"/>
                  </a:lnTo>
                  <a:lnTo>
                    <a:pt x="71602" y="43967"/>
                  </a:lnTo>
                  <a:lnTo>
                    <a:pt x="70459" y="46583"/>
                  </a:lnTo>
                  <a:lnTo>
                    <a:pt x="70599" y="43294"/>
                  </a:lnTo>
                  <a:lnTo>
                    <a:pt x="70192" y="40195"/>
                  </a:lnTo>
                  <a:lnTo>
                    <a:pt x="68033" y="34620"/>
                  </a:lnTo>
                  <a:lnTo>
                    <a:pt x="67233" y="35090"/>
                  </a:lnTo>
                  <a:lnTo>
                    <a:pt x="66294" y="34950"/>
                  </a:lnTo>
                  <a:lnTo>
                    <a:pt x="65151" y="34213"/>
                  </a:lnTo>
                  <a:lnTo>
                    <a:pt x="65684" y="35090"/>
                  </a:lnTo>
                  <a:lnTo>
                    <a:pt x="67437" y="38925"/>
                  </a:lnTo>
                  <a:lnTo>
                    <a:pt x="68580" y="43891"/>
                  </a:lnTo>
                  <a:lnTo>
                    <a:pt x="68707" y="48869"/>
                  </a:lnTo>
                  <a:lnTo>
                    <a:pt x="68580" y="49745"/>
                  </a:lnTo>
                  <a:lnTo>
                    <a:pt x="68707" y="50419"/>
                  </a:lnTo>
                  <a:lnTo>
                    <a:pt x="68910" y="50888"/>
                  </a:lnTo>
                  <a:lnTo>
                    <a:pt x="69723" y="51422"/>
                  </a:lnTo>
                  <a:lnTo>
                    <a:pt x="70256" y="51498"/>
                  </a:lnTo>
                  <a:lnTo>
                    <a:pt x="71539" y="51295"/>
                  </a:lnTo>
                  <a:lnTo>
                    <a:pt x="71932" y="50888"/>
                  </a:lnTo>
                  <a:lnTo>
                    <a:pt x="72542" y="49809"/>
                  </a:lnTo>
                  <a:lnTo>
                    <a:pt x="72745" y="49072"/>
                  </a:lnTo>
                  <a:lnTo>
                    <a:pt x="72809" y="43967"/>
                  </a:lnTo>
                  <a:lnTo>
                    <a:pt x="72961" y="41935"/>
                  </a:lnTo>
                  <a:lnTo>
                    <a:pt x="73025" y="42824"/>
                  </a:lnTo>
                  <a:lnTo>
                    <a:pt x="73152" y="48869"/>
                  </a:lnTo>
                  <a:lnTo>
                    <a:pt x="73355" y="49618"/>
                  </a:lnTo>
                  <a:lnTo>
                    <a:pt x="73888" y="50685"/>
                  </a:lnTo>
                  <a:lnTo>
                    <a:pt x="74358" y="51092"/>
                  </a:lnTo>
                  <a:lnTo>
                    <a:pt x="74904" y="51231"/>
                  </a:lnTo>
                  <a:lnTo>
                    <a:pt x="75641" y="51358"/>
                  </a:lnTo>
                  <a:lnTo>
                    <a:pt x="76174" y="51231"/>
                  </a:lnTo>
                  <a:lnTo>
                    <a:pt x="76987" y="50685"/>
                  </a:lnTo>
                  <a:lnTo>
                    <a:pt x="77254" y="50215"/>
                  </a:lnTo>
                  <a:lnTo>
                    <a:pt x="77190" y="46393"/>
                  </a:lnTo>
                  <a:lnTo>
                    <a:pt x="77317" y="43700"/>
                  </a:lnTo>
                  <a:lnTo>
                    <a:pt x="78397" y="38722"/>
                  </a:lnTo>
                  <a:lnTo>
                    <a:pt x="80276" y="34886"/>
                  </a:lnTo>
                  <a:lnTo>
                    <a:pt x="80518" y="34353"/>
                  </a:lnTo>
                  <a:lnTo>
                    <a:pt x="80746" y="34010"/>
                  </a:lnTo>
                  <a:lnTo>
                    <a:pt x="79603" y="34759"/>
                  </a:lnTo>
                  <a:lnTo>
                    <a:pt x="78600" y="34886"/>
                  </a:lnTo>
                  <a:lnTo>
                    <a:pt x="75311" y="43154"/>
                  </a:lnTo>
                  <a:lnTo>
                    <a:pt x="75438" y="46393"/>
                  </a:lnTo>
                  <a:lnTo>
                    <a:pt x="74383" y="43827"/>
                  </a:lnTo>
                  <a:lnTo>
                    <a:pt x="74498" y="43230"/>
                  </a:lnTo>
                  <a:lnTo>
                    <a:pt x="76174" y="37109"/>
                  </a:lnTo>
                  <a:lnTo>
                    <a:pt x="77190" y="34556"/>
                  </a:lnTo>
                  <a:lnTo>
                    <a:pt x="77419" y="34150"/>
                  </a:lnTo>
                  <a:lnTo>
                    <a:pt x="77368" y="34010"/>
                  </a:lnTo>
                  <a:lnTo>
                    <a:pt x="76847" y="33540"/>
                  </a:lnTo>
                  <a:lnTo>
                    <a:pt x="76733" y="32804"/>
                  </a:lnTo>
                  <a:lnTo>
                    <a:pt x="76835" y="32334"/>
                  </a:lnTo>
                  <a:lnTo>
                    <a:pt x="77660" y="30581"/>
                  </a:lnTo>
                  <a:lnTo>
                    <a:pt x="79413" y="28168"/>
                  </a:lnTo>
                  <a:lnTo>
                    <a:pt x="81153" y="27762"/>
                  </a:lnTo>
                  <a:lnTo>
                    <a:pt x="79336" y="29311"/>
                  </a:lnTo>
                  <a:lnTo>
                    <a:pt x="78193" y="30581"/>
                  </a:lnTo>
                  <a:lnTo>
                    <a:pt x="77317" y="32334"/>
                  </a:lnTo>
                  <a:lnTo>
                    <a:pt x="77203" y="32867"/>
                  </a:lnTo>
                  <a:lnTo>
                    <a:pt x="77330" y="33413"/>
                  </a:lnTo>
                  <a:lnTo>
                    <a:pt x="78536" y="34353"/>
                  </a:lnTo>
                  <a:lnTo>
                    <a:pt x="79413" y="34213"/>
                  </a:lnTo>
                  <a:lnTo>
                    <a:pt x="80924" y="33274"/>
                  </a:lnTo>
                  <a:lnTo>
                    <a:pt x="81292" y="33007"/>
                  </a:lnTo>
                  <a:lnTo>
                    <a:pt x="81419" y="32867"/>
                  </a:lnTo>
                  <a:lnTo>
                    <a:pt x="81826" y="32600"/>
                  </a:lnTo>
                  <a:lnTo>
                    <a:pt x="82029" y="32473"/>
                  </a:lnTo>
                  <a:lnTo>
                    <a:pt x="82194" y="32207"/>
                  </a:lnTo>
                  <a:lnTo>
                    <a:pt x="82638" y="31661"/>
                  </a:lnTo>
                  <a:lnTo>
                    <a:pt x="84112" y="30251"/>
                  </a:lnTo>
                  <a:lnTo>
                    <a:pt x="85051" y="29984"/>
                  </a:lnTo>
                  <a:lnTo>
                    <a:pt x="82169" y="32600"/>
                  </a:lnTo>
                  <a:lnTo>
                    <a:pt x="80772" y="34620"/>
                  </a:lnTo>
                  <a:lnTo>
                    <a:pt x="80657" y="36842"/>
                  </a:lnTo>
                  <a:lnTo>
                    <a:pt x="80784" y="37312"/>
                  </a:lnTo>
                  <a:lnTo>
                    <a:pt x="80899" y="37515"/>
                  </a:lnTo>
                  <a:lnTo>
                    <a:pt x="81026" y="37642"/>
                  </a:lnTo>
                  <a:lnTo>
                    <a:pt x="81153" y="37922"/>
                  </a:lnTo>
                  <a:lnTo>
                    <a:pt x="81559" y="38252"/>
                  </a:lnTo>
                  <a:lnTo>
                    <a:pt x="81826" y="38315"/>
                  </a:lnTo>
                  <a:lnTo>
                    <a:pt x="82435" y="38188"/>
                  </a:lnTo>
                  <a:lnTo>
                    <a:pt x="82829" y="37922"/>
                  </a:lnTo>
                  <a:lnTo>
                    <a:pt x="83781" y="37109"/>
                  </a:lnTo>
                  <a:lnTo>
                    <a:pt x="83883" y="36969"/>
                  </a:lnTo>
                  <a:lnTo>
                    <a:pt x="84480" y="35496"/>
                  </a:lnTo>
                  <a:lnTo>
                    <a:pt x="86537" y="31864"/>
                  </a:lnTo>
                  <a:lnTo>
                    <a:pt x="88620" y="31191"/>
                  </a:lnTo>
                  <a:lnTo>
                    <a:pt x="86398" y="33413"/>
                  </a:lnTo>
                  <a:lnTo>
                    <a:pt x="84988" y="35293"/>
                  </a:lnTo>
                  <a:lnTo>
                    <a:pt x="84099" y="37782"/>
                  </a:lnTo>
                  <a:lnTo>
                    <a:pt x="83972" y="38722"/>
                  </a:lnTo>
                  <a:lnTo>
                    <a:pt x="84112" y="39458"/>
                  </a:lnTo>
                  <a:lnTo>
                    <a:pt x="85598" y="40678"/>
                  </a:lnTo>
                  <a:lnTo>
                    <a:pt x="86067" y="40741"/>
                  </a:lnTo>
                  <a:lnTo>
                    <a:pt x="86537" y="40335"/>
                  </a:lnTo>
                  <a:lnTo>
                    <a:pt x="87134" y="39928"/>
                  </a:lnTo>
                  <a:lnTo>
                    <a:pt x="87744" y="39128"/>
                  </a:lnTo>
                  <a:lnTo>
                    <a:pt x="90703" y="33540"/>
                  </a:lnTo>
                  <a:lnTo>
                    <a:pt x="92786" y="32804"/>
                  </a:lnTo>
                  <a:lnTo>
                    <a:pt x="90360" y="35356"/>
                  </a:lnTo>
                  <a:lnTo>
                    <a:pt x="88823" y="37515"/>
                  </a:lnTo>
                  <a:lnTo>
                    <a:pt x="87884" y="40805"/>
                  </a:lnTo>
                  <a:lnTo>
                    <a:pt x="88277" y="42087"/>
                  </a:lnTo>
                  <a:lnTo>
                    <a:pt x="90030" y="43230"/>
                  </a:lnTo>
                  <a:lnTo>
                    <a:pt x="90500" y="43154"/>
                  </a:lnTo>
                  <a:lnTo>
                    <a:pt x="90906" y="42824"/>
                  </a:lnTo>
                  <a:lnTo>
                    <a:pt x="91376" y="42494"/>
                  </a:lnTo>
                  <a:lnTo>
                    <a:pt x="91846" y="41821"/>
                  </a:lnTo>
                  <a:lnTo>
                    <a:pt x="92430" y="40678"/>
                  </a:lnTo>
                  <a:lnTo>
                    <a:pt x="92925" y="39598"/>
                  </a:lnTo>
                  <a:lnTo>
                    <a:pt x="94272" y="37782"/>
                  </a:lnTo>
                  <a:lnTo>
                    <a:pt x="95542" y="36576"/>
                  </a:lnTo>
                  <a:lnTo>
                    <a:pt x="96215" y="36106"/>
                  </a:lnTo>
                  <a:lnTo>
                    <a:pt x="97650" y="35229"/>
                  </a:lnTo>
                  <a:lnTo>
                    <a:pt x="99314" y="34150"/>
                  </a:lnTo>
                  <a:lnTo>
                    <a:pt x="101727" y="33274"/>
                  </a:lnTo>
                  <a:lnTo>
                    <a:pt x="106972" y="33007"/>
                  </a:lnTo>
                  <a:lnTo>
                    <a:pt x="109728" y="33540"/>
                  </a:lnTo>
                  <a:lnTo>
                    <a:pt x="112687" y="34759"/>
                  </a:lnTo>
                  <a:lnTo>
                    <a:pt x="115709" y="35902"/>
                  </a:lnTo>
                  <a:lnTo>
                    <a:pt x="120421" y="33680"/>
                  </a:lnTo>
                  <a:lnTo>
                    <a:pt x="120802" y="33007"/>
                  </a:lnTo>
                  <a:lnTo>
                    <a:pt x="120954" y="32804"/>
                  </a:lnTo>
                  <a:lnTo>
                    <a:pt x="121767" y="32004"/>
                  </a:lnTo>
                  <a:lnTo>
                    <a:pt x="119811" y="32804"/>
                  </a:lnTo>
                  <a:lnTo>
                    <a:pt x="117525" y="32943"/>
                  </a:lnTo>
                  <a:lnTo>
                    <a:pt x="116941" y="32804"/>
                  </a:lnTo>
                  <a:lnTo>
                    <a:pt x="114769" y="32270"/>
                  </a:lnTo>
                  <a:lnTo>
                    <a:pt x="114033" y="32067"/>
                  </a:lnTo>
                  <a:lnTo>
                    <a:pt x="110439" y="31191"/>
                  </a:lnTo>
                  <a:lnTo>
                    <a:pt x="109931" y="31064"/>
                  </a:lnTo>
                  <a:lnTo>
                    <a:pt x="107035" y="30721"/>
                  </a:lnTo>
                  <a:lnTo>
                    <a:pt x="109207" y="29984"/>
                  </a:lnTo>
                  <a:lnTo>
                    <a:pt x="110604" y="29514"/>
                  </a:lnTo>
                  <a:lnTo>
                    <a:pt x="112890" y="29044"/>
                  </a:lnTo>
                  <a:lnTo>
                    <a:pt x="116382" y="28702"/>
                  </a:lnTo>
                  <a:lnTo>
                    <a:pt x="117729" y="28778"/>
                  </a:lnTo>
                  <a:lnTo>
                    <a:pt x="118935" y="29044"/>
                  </a:lnTo>
                  <a:lnTo>
                    <a:pt x="119278" y="28702"/>
                  </a:lnTo>
                  <a:lnTo>
                    <a:pt x="120408" y="27762"/>
                  </a:lnTo>
                  <a:lnTo>
                    <a:pt x="121361" y="27025"/>
                  </a:lnTo>
                  <a:lnTo>
                    <a:pt x="122567" y="26555"/>
                  </a:lnTo>
                  <a:lnTo>
                    <a:pt x="123710" y="26619"/>
                  </a:lnTo>
                  <a:lnTo>
                    <a:pt x="124853" y="26619"/>
                  </a:lnTo>
                  <a:lnTo>
                    <a:pt x="125933" y="27152"/>
                  </a:lnTo>
                  <a:lnTo>
                    <a:pt x="127342" y="28575"/>
                  </a:lnTo>
                  <a:lnTo>
                    <a:pt x="127546" y="28841"/>
                  </a:lnTo>
                  <a:lnTo>
                    <a:pt x="128003" y="27965"/>
                  </a:lnTo>
                  <a:lnTo>
                    <a:pt x="128092" y="27762"/>
                  </a:lnTo>
                  <a:lnTo>
                    <a:pt x="128473" y="26555"/>
                  </a:lnTo>
                  <a:lnTo>
                    <a:pt x="128828" y="25349"/>
                  </a:lnTo>
                  <a:lnTo>
                    <a:pt x="129362" y="22783"/>
                  </a:lnTo>
                  <a:close/>
                </a:path>
                <a:path w="194945" h="130175">
                  <a:moveTo>
                    <a:pt x="129425" y="79743"/>
                  </a:moveTo>
                  <a:lnTo>
                    <a:pt x="129286" y="79603"/>
                  </a:lnTo>
                  <a:lnTo>
                    <a:pt x="129222" y="79476"/>
                  </a:lnTo>
                  <a:lnTo>
                    <a:pt x="129082" y="79273"/>
                  </a:lnTo>
                  <a:lnTo>
                    <a:pt x="128219" y="77927"/>
                  </a:lnTo>
                  <a:lnTo>
                    <a:pt x="127406" y="76581"/>
                  </a:lnTo>
                  <a:lnTo>
                    <a:pt x="126733" y="75234"/>
                  </a:lnTo>
                  <a:lnTo>
                    <a:pt x="125056" y="75971"/>
                  </a:lnTo>
                  <a:lnTo>
                    <a:pt x="124244" y="76238"/>
                  </a:lnTo>
                  <a:lnTo>
                    <a:pt x="124510" y="76708"/>
                  </a:lnTo>
                  <a:lnTo>
                    <a:pt x="124777" y="77254"/>
                  </a:lnTo>
                  <a:lnTo>
                    <a:pt x="126060" y="79336"/>
                  </a:lnTo>
                  <a:lnTo>
                    <a:pt x="127139" y="80949"/>
                  </a:lnTo>
                  <a:lnTo>
                    <a:pt x="127736" y="81686"/>
                  </a:lnTo>
                  <a:lnTo>
                    <a:pt x="129425" y="79743"/>
                  </a:lnTo>
                  <a:close/>
                </a:path>
                <a:path w="194945" h="130175">
                  <a:moveTo>
                    <a:pt x="137629" y="71805"/>
                  </a:moveTo>
                  <a:lnTo>
                    <a:pt x="137160" y="70599"/>
                  </a:lnTo>
                  <a:lnTo>
                    <a:pt x="136626" y="69380"/>
                  </a:lnTo>
                  <a:lnTo>
                    <a:pt x="136156" y="68046"/>
                  </a:lnTo>
                  <a:lnTo>
                    <a:pt x="135610" y="68707"/>
                  </a:lnTo>
                  <a:lnTo>
                    <a:pt x="135013" y="69316"/>
                  </a:lnTo>
                  <a:lnTo>
                    <a:pt x="134404" y="69926"/>
                  </a:lnTo>
                  <a:lnTo>
                    <a:pt x="135077" y="70802"/>
                  </a:lnTo>
                  <a:lnTo>
                    <a:pt x="135610" y="71539"/>
                  </a:lnTo>
                  <a:lnTo>
                    <a:pt x="136017" y="72072"/>
                  </a:lnTo>
                  <a:lnTo>
                    <a:pt x="137629" y="71805"/>
                  </a:lnTo>
                  <a:close/>
                </a:path>
                <a:path w="194945" h="130175">
                  <a:moveTo>
                    <a:pt x="141732" y="71069"/>
                  </a:moveTo>
                  <a:lnTo>
                    <a:pt x="140792" y="68986"/>
                  </a:lnTo>
                  <a:lnTo>
                    <a:pt x="139852" y="66700"/>
                  </a:lnTo>
                  <a:lnTo>
                    <a:pt x="138912" y="64274"/>
                  </a:lnTo>
                  <a:lnTo>
                    <a:pt x="137972" y="65760"/>
                  </a:lnTo>
                  <a:lnTo>
                    <a:pt x="137426" y="66433"/>
                  </a:lnTo>
                  <a:lnTo>
                    <a:pt x="137769" y="67437"/>
                  </a:lnTo>
                  <a:lnTo>
                    <a:pt x="138099" y="68453"/>
                  </a:lnTo>
                  <a:lnTo>
                    <a:pt x="138442" y="69456"/>
                  </a:lnTo>
                  <a:lnTo>
                    <a:pt x="139242" y="71475"/>
                  </a:lnTo>
                  <a:lnTo>
                    <a:pt x="141732" y="71069"/>
                  </a:lnTo>
                  <a:close/>
                </a:path>
                <a:path w="194945" h="130175">
                  <a:moveTo>
                    <a:pt x="142735" y="94996"/>
                  </a:moveTo>
                  <a:lnTo>
                    <a:pt x="142125" y="94056"/>
                  </a:lnTo>
                  <a:lnTo>
                    <a:pt x="141528" y="93179"/>
                  </a:lnTo>
                  <a:lnTo>
                    <a:pt x="141058" y="92379"/>
                  </a:lnTo>
                  <a:lnTo>
                    <a:pt x="139712" y="93916"/>
                  </a:lnTo>
                  <a:lnTo>
                    <a:pt x="140119" y="94119"/>
                  </a:lnTo>
                  <a:lnTo>
                    <a:pt x="140589" y="94259"/>
                  </a:lnTo>
                  <a:lnTo>
                    <a:pt x="140982" y="94386"/>
                  </a:lnTo>
                  <a:lnTo>
                    <a:pt x="141592" y="94665"/>
                  </a:lnTo>
                  <a:lnTo>
                    <a:pt x="142201" y="94856"/>
                  </a:lnTo>
                  <a:lnTo>
                    <a:pt x="142735" y="94996"/>
                  </a:lnTo>
                  <a:close/>
                </a:path>
                <a:path w="194945" h="130175">
                  <a:moveTo>
                    <a:pt x="144221" y="65824"/>
                  </a:moveTo>
                  <a:lnTo>
                    <a:pt x="142875" y="65151"/>
                  </a:lnTo>
                  <a:lnTo>
                    <a:pt x="141325" y="64211"/>
                  </a:lnTo>
                  <a:lnTo>
                    <a:pt x="139585" y="63131"/>
                  </a:lnTo>
                  <a:lnTo>
                    <a:pt x="139446" y="63334"/>
                  </a:lnTo>
                  <a:lnTo>
                    <a:pt x="139319" y="63601"/>
                  </a:lnTo>
                  <a:lnTo>
                    <a:pt x="139179" y="63804"/>
                  </a:lnTo>
                  <a:lnTo>
                    <a:pt x="140119" y="66230"/>
                  </a:lnTo>
                  <a:lnTo>
                    <a:pt x="141058" y="68516"/>
                  </a:lnTo>
                  <a:lnTo>
                    <a:pt x="141998" y="70599"/>
                  </a:lnTo>
                  <a:lnTo>
                    <a:pt x="142138" y="70129"/>
                  </a:lnTo>
                  <a:lnTo>
                    <a:pt x="142468" y="69392"/>
                  </a:lnTo>
                  <a:lnTo>
                    <a:pt x="142811" y="68922"/>
                  </a:lnTo>
                  <a:lnTo>
                    <a:pt x="143141" y="68440"/>
                  </a:lnTo>
                  <a:lnTo>
                    <a:pt x="143281" y="67703"/>
                  </a:lnTo>
                  <a:lnTo>
                    <a:pt x="143484" y="67030"/>
                  </a:lnTo>
                  <a:lnTo>
                    <a:pt x="143891" y="66230"/>
                  </a:lnTo>
                  <a:lnTo>
                    <a:pt x="144018" y="66027"/>
                  </a:lnTo>
                  <a:lnTo>
                    <a:pt x="144221" y="65824"/>
                  </a:lnTo>
                  <a:close/>
                </a:path>
                <a:path w="194945" h="130175">
                  <a:moveTo>
                    <a:pt x="145834" y="62992"/>
                  </a:moveTo>
                  <a:lnTo>
                    <a:pt x="145567" y="62585"/>
                  </a:lnTo>
                  <a:lnTo>
                    <a:pt x="145224" y="62191"/>
                  </a:lnTo>
                  <a:lnTo>
                    <a:pt x="144957" y="61722"/>
                  </a:lnTo>
                  <a:lnTo>
                    <a:pt x="141465" y="57823"/>
                  </a:lnTo>
                  <a:lnTo>
                    <a:pt x="138239" y="54927"/>
                  </a:lnTo>
                  <a:lnTo>
                    <a:pt x="132181" y="51435"/>
                  </a:lnTo>
                  <a:lnTo>
                    <a:pt x="129362" y="50685"/>
                  </a:lnTo>
                  <a:lnTo>
                    <a:pt x="126199" y="51092"/>
                  </a:lnTo>
                  <a:lnTo>
                    <a:pt x="124523" y="52578"/>
                  </a:lnTo>
                  <a:lnTo>
                    <a:pt x="124650" y="53517"/>
                  </a:lnTo>
                  <a:lnTo>
                    <a:pt x="124929" y="54190"/>
                  </a:lnTo>
                  <a:lnTo>
                    <a:pt x="125463" y="55194"/>
                  </a:lnTo>
                  <a:lnTo>
                    <a:pt x="126072" y="56007"/>
                  </a:lnTo>
                  <a:lnTo>
                    <a:pt x="126199" y="56273"/>
                  </a:lnTo>
                  <a:lnTo>
                    <a:pt x="128422" y="59359"/>
                  </a:lnTo>
                  <a:lnTo>
                    <a:pt x="131178" y="59905"/>
                  </a:lnTo>
                  <a:lnTo>
                    <a:pt x="128752" y="62992"/>
                  </a:lnTo>
                  <a:lnTo>
                    <a:pt x="129705" y="63931"/>
                  </a:lnTo>
                  <a:lnTo>
                    <a:pt x="130644" y="65074"/>
                  </a:lnTo>
                  <a:lnTo>
                    <a:pt x="133400" y="68707"/>
                  </a:lnTo>
                  <a:lnTo>
                    <a:pt x="134137" y="69583"/>
                  </a:lnTo>
                  <a:lnTo>
                    <a:pt x="136093" y="67627"/>
                  </a:lnTo>
                  <a:lnTo>
                    <a:pt x="137833" y="65341"/>
                  </a:lnTo>
                  <a:lnTo>
                    <a:pt x="139446" y="62458"/>
                  </a:lnTo>
                  <a:lnTo>
                    <a:pt x="143141" y="64744"/>
                  </a:lnTo>
                  <a:lnTo>
                    <a:pt x="144564" y="65481"/>
                  </a:lnTo>
                  <a:lnTo>
                    <a:pt x="144691" y="65341"/>
                  </a:lnTo>
                  <a:lnTo>
                    <a:pt x="144830" y="65278"/>
                  </a:lnTo>
                  <a:lnTo>
                    <a:pt x="145097" y="64401"/>
                  </a:lnTo>
                  <a:lnTo>
                    <a:pt x="145427" y="63601"/>
                  </a:lnTo>
                  <a:lnTo>
                    <a:pt x="145834" y="62992"/>
                  </a:lnTo>
                  <a:close/>
                </a:path>
                <a:path w="194945" h="130175">
                  <a:moveTo>
                    <a:pt x="146837" y="96139"/>
                  </a:moveTo>
                  <a:lnTo>
                    <a:pt x="145694" y="94386"/>
                  </a:lnTo>
                  <a:lnTo>
                    <a:pt x="145021" y="93319"/>
                  </a:lnTo>
                  <a:lnTo>
                    <a:pt x="144614" y="92710"/>
                  </a:lnTo>
                  <a:lnTo>
                    <a:pt x="144221" y="92036"/>
                  </a:lnTo>
                  <a:lnTo>
                    <a:pt x="143738" y="91363"/>
                  </a:lnTo>
                  <a:lnTo>
                    <a:pt x="143471" y="91236"/>
                  </a:lnTo>
                  <a:lnTo>
                    <a:pt x="143141" y="91097"/>
                  </a:lnTo>
                  <a:lnTo>
                    <a:pt x="142875" y="90957"/>
                  </a:lnTo>
                  <a:lnTo>
                    <a:pt x="142735" y="90957"/>
                  </a:lnTo>
                  <a:lnTo>
                    <a:pt x="142405" y="90754"/>
                  </a:lnTo>
                  <a:lnTo>
                    <a:pt x="141325" y="91973"/>
                  </a:lnTo>
                  <a:lnTo>
                    <a:pt x="141935" y="92976"/>
                  </a:lnTo>
                  <a:lnTo>
                    <a:pt x="142671" y="94056"/>
                  </a:lnTo>
                  <a:lnTo>
                    <a:pt x="143408" y="95199"/>
                  </a:lnTo>
                  <a:lnTo>
                    <a:pt x="144551" y="95605"/>
                  </a:lnTo>
                  <a:lnTo>
                    <a:pt x="146837" y="96139"/>
                  </a:lnTo>
                  <a:close/>
                </a:path>
                <a:path w="194945" h="130175">
                  <a:moveTo>
                    <a:pt x="148717" y="58356"/>
                  </a:moveTo>
                  <a:lnTo>
                    <a:pt x="146431" y="55537"/>
                  </a:lnTo>
                  <a:lnTo>
                    <a:pt x="144208" y="53047"/>
                  </a:lnTo>
                  <a:lnTo>
                    <a:pt x="141452" y="50419"/>
                  </a:lnTo>
                  <a:lnTo>
                    <a:pt x="140779" y="49885"/>
                  </a:lnTo>
                  <a:lnTo>
                    <a:pt x="140182" y="49276"/>
                  </a:lnTo>
                  <a:lnTo>
                    <a:pt x="135204" y="44983"/>
                  </a:lnTo>
                  <a:lnTo>
                    <a:pt x="127469" y="40068"/>
                  </a:lnTo>
                  <a:lnTo>
                    <a:pt x="119672" y="42354"/>
                  </a:lnTo>
                  <a:lnTo>
                    <a:pt x="118795" y="42760"/>
                  </a:lnTo>
                  <a:lnTo>
                    <a:pt x="114566" y="45377"/>
                  </a:lnTo>
                  <a:lnTo>
                    <a:pt x="112610" y="49009"/>
                  </a:lnTo>
                  <a:lnTo>
                    <a:pt x="114300" y="55397"/>
                  </a:lnTo>
                  <a:lnTo>
                    <a:pt x="115836" y="57950"/>
                  </a:lnTo>
                  <a:lnTo>
                    <a:pt x="118389" y="60642"/>
                  </a:lnTo>
                  <a:lnTo>
                    <a:pt x="119138" y="60109"/>
                  </a:lnTo>
                  <a:lnTo>
                    <a:pt x="119938" y="59702"/>
                  </a:lnTo>
                  <a:lnTo>
                    <a:pt x="121627" y="59372"/>
                  </a:lnTo>
                  <a:lnTo>
                    <a:pt x="123240" y="59372"/>
                  </a:lnTo>
                  <a:lnTo>
                    <a:pt x="124447" y="59499"/>
                  </a:lnTo>
                  <a:lnTo>
                    <a:pt x="125730" y="60109"/>
                  </a:lnTo>
                  <a:lnTo>
                    <a:pt x="127063" y="61315"/>
                  </a:lnTo>
                  <a:lnTo>
                    <a:pt x="128346" y="62661"/>
                  </a:lnTo>
                  <a:lnTo>
                    <a:pt x="130429" y="60045"/>
                  </a:lnTo>
                  <a:lnTo>
                    <a:pt x="123913" y="52438"/>
                  </a:lnTo>
                  <a:lnTo>
                    <a:pt x="123977" y="52044"/>
                  </a:lnTo>
                  <a:lnTo>
                    <a:pt x="124307" y="51371"/>
                  </a:lnTo>
                  <a:lnTo>
                    <a:pt x="124587" y="51092"/>
                  </a:lnTo>
                  <a:lnTo>
                    <a:pt x="125920" y="50495"/>
                  </a:lnTo>
                  <a:lnTo>
                    <a:pt x="129286" y="50088"/>
                  </a:lnTo>
                  <a:lnTo>
                    <a:pt x="132181" y="50825"/>
                  </a:lnTo>
                  <a:lnTo>
                    <a:pt x="138366" y="54457"/>
                  </a:lnTo>
                  <a:lnTo>
                    <a:pt x="141655" y="57353"/>
                  </a:lnTo>
                  <a:lnTo>
                    <a:pt x="145161" y="61315"/>
                  </a:lnTo>
                  <a:lnTo>
                    <a:pt x="145961" y="62458"/>
                  </a:lnTo>
                  <a:lnTo>
                    <a:pt x="146431" y="61849"/>
                  </a:lnTo>
                  <a:lnTo>
                    <a:pt x="146697" y="61722"/>
                  </a:lnTo>
                  <a:lnTo>
                    <a:pt x="146837" y="60985"/>
                  </a:lnTo>
                  <a:lnTo>
                    <a:pt x="147167" y="60236"/>
                  </a:lnTo>
                  <a:lnTo>
                    <a:pt x="148386" y="59029"/>
                  </a:lnTo>
                  <a:lnTo>
                    <a:pt x="148653" y="58826"/>
                  </a:lnTo>
                  <a:lnTo>
                    <a:pt x="148717" y="58356"/>
                  </a:lnTo>
                  <a:close/>
                </a:path>
                <a:path w="194945" h="130175">
                  <a:moveTo>
                    <a:pt x="155181" y="94335"/>
                  </a:moveTo>
                  <a:lnTo>
                    <a:pt x="155041" y="94335"/>
                  </a:lnTo>
                  <a:lnTo>
                    <a:pt x="153898" y="94195"/>
                  </a:lnTo>
                  <a:lnTo>
                    <a:pt x="152755" y="93992"/>
                  </a:lnTo>
                  <a:lnTo>
                    <a:pt x="151549" y="93726"/>
                  </a:lnTo>
                  <a:lnTo>
                    <a:pt x="152082" y="94665"/>
                  </a:lnTo>
                  <a:lnTo>
                    <a:pt x="152628" y="95605"/>
                  </a:lnTo>
                  <a:lnTo>
                    <a:pt x="153162" y="96545"/>
                  </a:lnTo>
                  <a:lnTo>
                    <a:pt x="153695" y="95681"/>
                  </a:lnTo>
                  <a:lnTo>
                    <a:pt x="154241" y="95008"/>
                  </a:lnTo>
                  <a:lnTo>
                    <a:pt x="154774" y="94538"/>
                  </a:lnTo>
                  <a:lnTo>
                    <a:pt x="155181" y="94335"/>
                  </a:lnTo>
                  <a:close/>
                </a:path>
                <a:path w="194945" h="130175">
                  <a:moveTo>
                    <a:pt x="160616" y="88074"/>
                  </a:moveTo>
                  <a:lnTo>
                    <a:pt x="158000" y="84645"/>
                  </a:lnTo>
                  <a:lnTo>
                    <a:pt x="155371" y="80137"/>
                  </a:lnTo>
                  <a:lnTo>
                    <a:pt x="152895" y="74561"/>
                  </a:lnTo>
                  <a:lnTo>
                    <a:pt x="152552" y="74764"/>
                  </a:lnTo>
                  <a:lnTo>
                    <a:pt x="151752" y="75031"/>
                  </a:lnTo>
                  <a:lnTo>
                    <a:pt x="151676" y="75158"/>
                  </a:lnTo>
                  <a:lnTo>
                    <a:pt x="151549" y="75298"/>
                  </a:lnTo>
                  <a:lnTo>
                    <a:pt x="151472" y="75438"/>
                  </a:lnTo>
                  <a:lnTo>
                    <a:pt x="151206" y="75641"/>
                  </a:lnTo>
                  <a:lnTo>
                    <a:pt x="151142" y="75768"/>
                  </a:lnTo>
                  <a:lnTo>
                    <a:pt x="150939" y="75971"/>
                  </a:lnTo>
                  <a:lnTo>
                    <a:pt x="152285" y="78727"/>
                  </a:lnTo>
                  <a:lnTo>
                    <a:pt x="153758" y="81419"/>
                  </a:lnTo>
                  <a:lnTo>
                    <a:pt x="155841" y="84645"/>
                  </a:lnTo>
                  <a:lnTo>
                    <a:pt x="154774" y="83908"/>
                  </a:lnTo>
                  <a:lnTo>
                    <a:pt x="149529" y="76911"/>
                  </a:lnTo>
                  <a:lnTo>
                    <a:pt x="149123" y="77050"/>
                  </a:lnTo>
                  <a:lnTo>
                    <a:pt x="148920" y="77050"/>
                  </a:lnTo>
                  <a:lnTo>
                    <a:pt x="148856" y="82499"/>
                  </a:lnTo>
                  <a:lnTo>
                    <a:pt x="149529" y="83362"/>
                  </a:lnTo>
                  <a:lnTo>
                    <a:pt x="149796" y="83502"/>
                  </a:lnTo>
                  <a:lnTo>
                    <a:pt x="149999" y="83566"/>
                  </a:lnTo>
                  <a:lnTo>
                    <a:pt x="151269" y="84239"/>
                  </a:lnTo>
                  <a:lnTo>
                    <a:pt x="157734" y="87807"/>
                  </a:lnTo>
                  <a:lnTo>
                    <a:pt x="158737" y="88480"/>
                  </a:lnTo>
                  <a:lnTo>
                    <a:pt x="160020" y="88341"/>
                  </a:lnTo>
                  <a:lnTo>
                    <a:pt x="160616" y="88074"/>
                  </a:lnTo>
                  <a:close/>
                </a:path>
                <a:path w="194945" h="130175">
                  <a:moveTo>
                    <a:pt x="160959" y="90220"/>
                  </a:moveTo>
                  <a:lnTo>
                    <a:pt x="160832" y="89687"/>
                  </a:lnTo>
                  <a:lnTo>
                    <a:pt x="160693" y="88544"/>
                  </a:lnTo>
                  <a:lnTo>
                    <a:pt x="160223" y="88684"/>
                  </a:lnTo>
                  <a:lnTo>
                    <a:pt x="159753" y="88811"/>
                  </a:lnTo>
                  <a:lnTo>
                    <a:pt x="159219" y="88874"/>
                  </a:lnTo>
                  <a:lnTo>
                    <a:pt x="159753" y="89217"/>
                  </a:lnTo>
                  <a:lnTo>
                    <a:pt x="160223" y="89623"/>
                  </a:lnTo>
                  <a:lnTo>
                    <a:pt x="160693" y="89954"/>
                  </a:lnTo>
                  <a:lnTo>
                    <a:pt x="160896" y="90093"/>
                  </a:lnTo>
                  <a:lnTo>
                    <a:pt x="160959" y="90220"/>
                  </a:lnTo>
                  <a:close/>
                </a:path>
                <a:path w="194945" h="130175">
                  <a:moveTo>
                    <a:pt x="161696" y="73685"/>
                  </a:moveTo>
                  <a:lnTo>
                    <a:pt x="161632" y="73558"/>
                  </a:lnTo>
                  <a:lnTo>
                    <a:pt x="161569" y="73355"/>
                  </a:lnTo>
                  <a:lnTo>
                    <a:pt x="161429" y="73215"/>
                  </a:lnTo>
                  <a:lnTo>
                    <a:pt x="161366" y="73088"/>
                  </a:lnTo>
                  <a:lnTo>
                    <a:pt x="161099" y="72809"/>
                  </a:lnTo>
                  <a:lnTo>
                    <a:pt x="160159" y="72148"/>
                  </a:lnTo>
                  <a:lnTo>
                    <a:pt x="159143" y="71272"/>
                  </a:lnTo>
                  <a:lnTo>
                    <a:pt x="158140" y="70256"/>
                  </a:lnTo>
                  <a:lnTo>
                    <a:pt x="157797" y="70523"/>
                  </a:lnTo>
                  <a:lnTo>
                    <a:pt x="157403" y="70802"/>
                  </a:lnTo>
                  <a:lnTo>
                    <a:pt x="156921" y="71005"/>
                  </a:lnTo>
                  <a:lnTo>
                    <a:pt x="156857" y="71132"/>
                  </a:lnTo>
                  <a:lnTo>
                    <a:pt x="156730" y="71272"/>
                  </a:lnTo>
                  <a:lnTo>
                    <a:pt x="156654" y="71399"/>
                  </a:lnTo>
                  <a:lnTo>
                    <a:pt x="156527" y="71539"/>
                  </a:lnTo>
                  <a:lnTo>
                    <a:pt x="156451" y="71666"/>
                  </a:lnTo>
                  <a:lnTo>
                    <a:pt x="156324" y="71805"/>
                  </a:lnTo>
                  <a:lnTo>
                    <a:pt x="155981" y="72009"/>
                  </a:lnTo>
                  <a:lnTo>
                    <a:pt x="155714" y="72275"/>
                  </a:lnTo>
                  <a:lnTo>
                    <a:pt x="160223" y="74295"/>
                  </a:lnTo>
                  <a:lnTo>
                    <a:pt x="160896" y="74295"/>
                  </a:lnTo>
                  <a:lnTo>
                    <a:pt x="161493" y="74231"/>
                  </a:lnTo>
                  <a:lnTo>
                    <a:pt x="161696" y="74028"/>
                  </a:lnTo>
                  <a:lnTo>
                    <a:pt x="161696" y="73685"/>
                  </a:lnTo>
                  <a:close/>
                </a:path>
                <a:path w="194945" h="130175">
                  <a:moveTo>
                    <a:pt x="186969" y="126733"/>
                  </a:moveTo>
                  <a:lnTo>
                    <a:pt x="163372" y="97015"/>
                  </a:lnTo>
                  <a:lnTo>
                    <a:pt x="163106" y="98234"/>
                  </a:lnTo>
                  <a:lnTo>
                    <a:pt x="162433" y="99441"/>
                  </a:lnTo>
                  <a:lnTo>
                    <a:pt x="161493" y="100380"/>
                  </a:lnTo>
                  <a:lnTo>
                    <a:pt x="164833" y="105943"/>
                  </a:lnTo>
                  <a:lnTo>
                    <a:pt x="168529" y="111404"/>
                  </a:lnTo>
                  <a:lnTo>
                    <a:pt x="172516" y="116776"/>
                  </a:lnTo>
                  <a:lnTo>
                    <a:pt x="176822" y="122034"/>
                  </a:lnTo>
                  <a:lnTo>
                    <a:pt x="178308" y="123774"/>
                  </a:lnTo>
                  <a:lnTo>
                    <a:pt x="176555" y="122237"/>
                  </a:lnTo>
                  <a:lnTo>
                    <a:pt x="160210" y="101257"/>
                  </a:lnTo>
                  <a:lnTo>
                    <a:pt x="159677" y="101523"/>
                  </a:lnTo>
                  <a:lnTo>
                    <a:pt x="159067" y="101727"/>
                  </a:lnTo>
                  <a:lnTo>
                    <a:pt x="157734" y="101854"/>
                  </a:lnTo>
                  <a:lnTo>
                    <a:pt x="156984" y="101790"/>
                  </a:lnTo>
                  <a:lnTo>
                    <a:pt x="156248" y="101587"/>
                  </a:lnTo>
                  <a:lnTo>
                    <a:pt x="160693" y="108153"/>
                  </a:lnTo>
                  <a:lnTo>
                    <a:pt x="183146" y="129362"/>
                  </a:lnTo>
                  <a:lnTo>
                    <a:pt x="184823" y="129362"/>
                  </a:lnTo>
                  <a:lnTo>
                    <a:pt x="186372" y="128016"/>
                  </a:lnTo>
                  <a:lnTo>
                    <a:pt x="186702" y="127482"/>
                  </a:lnTo>
                  <a:lnTo>
                    <a:pt x="186969" y="126733"/>
                  </a:lnTo>
                  <a:close/>
                </a:path>
                <a:path w="194945" h="130175">
                  <a:moveTo>
                    <a:pt x="194906" y="128752"/>
                  </a:moveTo>
                  <a:lnTo>
                    <a:pt x="194843" y="127736"/>
                  </a:lnTo>
                  <a:lnTo>
                    <a:pt x="194576" y="127139"/>
                  </a:lnTo>
                  <a:lnTo>
                    <a:pt x="189801" y="120510"/>
                  </a:lnTo>
                  <a:lnTo>
                    <a:pt x="189801" y="125056"/>
                  </a:lnTo>
                  <a:lnTo>
                    <a:pt x="184619" y="120815"/>
                  </a:lnTo>
                  <a:lnTo>
                    <a:pt x="181190" y="116979"/>
                  </a:lnTo>
                  <a:lnTo>
                    <a:pt x="174409" y="107365"/>
                  </a:lnTo>
                  <a:lnTo>
                    <a:pt x="171043" y="101587"/>
                  </a:lnTo>
                  <a:lnTo>
                    <a:pt x="167754" y="94894"/>
                  </a:lnTo>
                  <a:lnTo>
                    <a:pt x="169570" y="96012"/>
                  </a:lnTo>
                  <a:lnTo>
                    <a:pt x="170167" y="96037"/>
                  </a:lnTo>
                  <a:lnTo>
                    <a:pt x="189801" y="125056"/>
                  </a:lnTo>
                  <a:lnTo>
                    <a:pt x="189801" y="120510"/>
                  </a:lnTo>
                  <a:lnTo>
                    <a:pt x="187744" y="117652"/>
                  </a:lnTo>
                  <a:lnTo>
                    <a:pt x="182930" y="110756"/>
                  </a:lnTo>
                  <a:lnTo>
                    <a:pt x="179133" y="105117"/>
                  </a:lnTo>
                  <a:lnTo>
                    <a:pt x="175755" y="99771"/>
                  </a:lnTo>
                  <a:lnTo>
                    <a:pt x="174066" y="96608"/>
                  </a:lnTo>
                  <a:lnTo>
                    <a:pt x="173596" y="96685"/>
                  </a:lnTo>
                  <a:lnTo>
                    <a:pt x="172453" y="96608"/>
                  </a:lnTo>
                  <a:lnTo>
                    <a:pt x="171310" y="96405"/>
                  </a:lnTo>
                  <a:lnTo>
                    <a:pt x="170218" y="96037"/>
                  </a:lnTo>
                  <a:lnTo>
                    <a:pt x="173596" y="96139"/>
                  </a:lnTo>
                  <a:lnTo>
                    <a:pt x="174472" y="96075"/>
                  </a:lnTo>
                  <a:lnTo>
                    <a:pt x="174205" y="95262"/>
                  </a:lnTo>
                  <a:lnTo>
                    <a:pt x="172859" y="93726"/>
                  </a:lnTo>
                  <a:lnTo>
                    <a:pt x="169227" y="88747"/>
                  </a:lnTo>
                  <a:lnTo>
                    <a:pt x="166268" y="84035"/>
                  </a:lnTo>
                  <a:lnTo>
                    <a:pt x="163449" y="78663"/>
                  </a:lnTo>
                  <a:lnTo>
                    <a:pt x="161899" y="75438"/>
                  </a:lnTo>
                  <a:lnTo>
                    <a:pt x="161569" y="74625"/>
                  </a:lnTo>
                  <a:lnTo>
                    <a:pt x="160896" y="74688"/>
                  </a:lnTo>
                  <a:lnTo>
                    <a:pt x="159486" y="74561"/>
                  </a:lnTo>
                  <a:lnTo>
                    <a:pt x="160629" y="77520"/>
                  </a:lnTo>
                  <a:lnTo>
                    <a:pt x="160959" y="78193"/>
                  </a:lnTo>
                  <a:lnTo>
                    <a:pt x="162509" y="81749"/>
                  </a:lnTo>
                  <a:lnTo>
                    <a:pt x="164528" y="85725"/>
                  </a:lnTo>
                  <a:lnTo>
                    <a:pt x="167487" y="90970"/>
                  </a:lnTo>
                  <a:lnTo>
                    <a:pt x="164998" y="88277"/>
                  </a:lnTo>
                  <a:lnTo>
                    <a:pt x="163309" y="85991"/>
                  </a:lnTo>
                  <a:lnTo>
                    <a:pt x="161772" y="83172"/>
                  </a:lnTo>
                  <a:lnTo>
                    <a:pt x="160223" y="80479"/>
                  </a:lnTo>
                  <a:lnTo>
                    <a:pt x="158737" y="77317"/>
                  </a:lnTo>
                  <a:lnTo>
                    <a:pt x="157264" y="73748"/>
                  </a:lnTo>
                  <a:lnTo>
                    <a:pt x="156591" y="73482"/>
                  </a:lnTo>
                  <a:lnTo>
                    <a:pt x="155854" y="73075"/>
                  </a:lnTo>
                  <a:lnTo>
                    <a:pt x="155181" y="72605"/>
                  </a:lnTo>
                  <a:lnTo>
                    <a:pt x="154635" y="72885"/>
                  </a:lnTo>
                  <a:lnTo>
                    <a:pt x="154368" y="72948"/>
                  </a:lnTo>
                  <a:lnTo>
                    <a:pt x="153962" y="73621"/>
                  </a:lnTo>
                  <a:lnTo>
                    <a:pt x="153631" y="74028"/>
                  </a:lnTo>
                  <a:lnTo>
                    <a:pt x="167424" y="94691"/>
                  </a:lnTo>
                  <a:lnTo>
                    <a:pt x="165658" y="93649"/>
                  </a:lnTo>
                  <a:lnTo>
                    <a:pt x="163576" y="91770"/>
                  </a:lnTo>
                  <a:lnTo>
                    <a:pt x="161226" y="89014"/>
                  </a:lnTo>
                  <a:lnTo>
                    <a:pt x="161556" y="90830"/>
                  </a:lnTo>
                  <a:lnTo>
                    <a:pt x="162839" y="92240"/>
                  </a:lnTo>
                  <a:lnTo>
                    <a:pt x="163576" y="93789"/>
                  </a:lnTo>
                  <a:lnTo>
                    <a:pt x="163512" y="96075"/>
                  </a:lnTo>
                  <a:lnTo>
                    <a:pt x="166331" y="101409"/>
                  </a:lnTo>
                  <a:lnTo>
                    <a:pt x="190804" y="129895"/>
                  </a:lnTo>
                  <a:lnTo>
                    <a:pt x="193840" y="129692"/>
                  </a:lnTo>
                  <a:lnTo>
                    <a:pt x="194170" y="129628"/>
                  </a:lnTo>
                  <a:lnTo>
                    <a:pt x="194310" y="129552"/>
                  </a:lnTo>
                  <a:lnTo>
                    <a:pt x="194703" y="129159"/>
                  </a:lnTo>
                  <a:lnTo>
                    <a:pt x="194906" y="128752"/>
                  </a:lnTo>
                  <a:close/>
                </a:path>
              </a:pathLst>
            </a:custGeom>
            <a:solidFill>
              <a:srgbClr val="EEB51D"/>
            </a:solidFill>
          </p:spPr>
          <p:txBody>
            <a:bodyPr wrap="square" lIns="0" tIns="0" rIns="0" bIns="0" rtlCol="0"/>
            <a:lstStyle/>
            <a:p>
              <a:pPr defTabSz="1042507"/>
              <a:endParaRPr sz="2052" kern="0">
                <a:solidFill>
                  <a:sysClr val="windowText" lastClr="000000"/>
                </a:solidFill>
              </a:endParaRPr>
            </a:p>
          </p:txBody>
        </p:sp>
        <p:sp>
          <p:nvSpPr>
            <p:cNvPr id="496" name="object 496"/>
            <p:cNvSpPr/>
            <p:nvPr/>
          </p:nvSpPr>
          <p:spPr>
            <a:xfrm>
              <a:off x="7801889" y="5162651"/>
              <a:ext cx="167640" cy="130175"/>
            </a:xfrm>
            <a:custGeom>
              <a:avLst/>
              <a:gdLst/>
              <a:ahLst/>
              <a:cxnLst/>
              <a:rect l="l" t="t" r="r" b="b"/>
              <a:pathLst>
                <a:path w="167640" h="130175">
                  <a:moveTo>
                    <a:pt x="35699" y="88874"/>
                  </a:moveTo>
                  <a:lnTo>
                    <a:pt x="35153" y="88811"/>
                  </a:lnTo>
                  <a:lnTo>
                    <a:pt x="34683" y="88684"/>
                  </a:lnTo>
                  <a:lnTo>
                    <a:pt x="34213" y="88544"/>
                  </a:lnTo>
                  <a:lnTo>
                    <a:pt x="34074" y="89687"/>
                  </a:lnTo>
                  <a:lnTo>
                    <a:pt x="33947" y="90220"/>
                  </a:lnTo>
                  <a:lnTo>
                    <a:pt x="34010" y="90093"/>
                  </a:lnTo>
                  <a:lnTo>
                    <a:pt x="34150" y="90017"/>
                  </a:lnTo>
                  <a:lnTo>
                    <a:pt x="34683" y="89623"/>
                  </a:lnTo>
                  <a:lnTo>
                    <a:pt x="35153" y="89217"/>
                  </a:lnTo>
                  <a:lnTo>
                    <a:pt x="35699" y="88874"/>
                  </a:lnTo>
                  <a:close/>
                </a:path>
                <a:path w="167640" h="130175">
                  <a:moveTo>
                    <a:pt x="39458" y="72478"/>
                  </a:moveTo>
                  <a:lnTo>
                    <a:pt x="39192" y="72275"/>
                  </a:lnTo>
                  <a:lnTo>
                    <a:pt x="38925" y="72009"/>
                  </a:lnTo>
                  <a:lnTo>
                    <a:pt x="38582" y="71805"/>
                  </a:lnTo>
                  <a:lnTo>
                    <a:pt x="38455" y="71666"/>
                  </a:lnTo>
                  <a:lnTo>
                    <a:pt x="38379" y="71539"/>
                  </a:lnTo>
                  <a:lnTo>
                    <a:pt x="38252" y="71399"/>
                  </a:lnTo>
                  <a:lnTo>
                    <a:pt x="38176" y="71272"/>
                  </a:lnTo>
                  <a:lnTo>
                    <a:pt x="38049" y="71132"/>
                  </a:lnTo>
                  <a:lnTo>
                    <a:pt x="37985" y="71005"/>
                  </a:lnTo>
                  <a:lnTo>
                    <a:pt x="37503" y="70802"/>
                  </a:lnTo>
                  <a:lnTo>
                    <a:pt x="37109" y="70523"/>
                  </a:lnTo>
                  <a:lnTo>
                    <a:pt x="36766" y="70256"/>
                  </a:lnTo>
                  <a:lnTo>
                    <a:pt x="35763" y="71272"/>
                  </a:lnTo>
                  <a:lnTo>
                    <a:pt x="34747" y="72148"/>
                  </a:lnTo>
                  <a:lnTo>
                    <a:pt x="33807" y="72809"/>
                  </a:lnTo>
                  <a:lnTo>
                    <a:pt x="33540" y="73088"/>
                  </a:lnTo>
                  <a:lnTo>
                    <a:pt x="33477" y="73215"/>
                  </a:lnTo>
                  <a:lnTo>
                    <a:pt x="33337" y="73355"/>
                  </a:lnTo>
                  <a:lnTo>
                    <a:pt x="33274" y="73558"/>
                  </a:lnTo>
                  <a:lnTo>
                    <a:pt x="33210" y="73685"/>
                  </a:lnTo>
                  <a:lnTo>
                    <a:pt x="33210" y="74028"/>
                  </a:lnTo>
                  <a:lnTo>
                    <a:pt x="33401" y="74231"/>
                  </a:lnTo>
                  <a:lnTo>
                    <a:pt x="34010" y="74295"/>
                  </a:lnTo>
                  <a:lnTo>
                    <a:pt x="34683" y="74295"/>
                  </a:lnTo>
                  <a:lnTo>
                    <a:pt x="36029" y="74028"/>
                  </a:lnTo>
                  <a:lnTo>
                    <a:pt x="36703" y="73825"/>
                  </a:lnTo>
                  <a:lnTo>
                    <a:pt x="37439" y="73558"/>
                  </a:lnTo>
                  <a:lnTo>
                    <a:pt x="38112" y="73291"/>
                  </a:lnTo>
                  <a:lnTo>
                    <a:pt x="39458" y="72478"/>
                  </a:lnTo>
                  <a:close/>
                </a:path>
                <a:path w="167640" h="130175">
                  <a:moveTo>
                    <a:pt x="41744" y="74358"/>
                  </a:moveTo>
                  <a:lnTo>
                    <a:pt x="41275" y="74028"/>
                  </a:lnTo>
                  <a:lnTo>
                    <a:pt x="40932" y="73621"/>
                  </a:lnTo>
                  <a:lnTo>
                    <a:pt x="40538" y="72948"/>
                  </a:lnTo>
                  <a:lnTo>
                    <a:pt x="40271" y="72885"/>
                  </a:lnTo>
                  <a:lnTo>
                    <a:pt x="39725" y="72605"/>
                  </a:lnTo>
                  <a:lnTo>
                    <a:pt x="39052" y="73075"/>
                  </a:lnTo>
                  <a:lnTo>
                    <a:pt x="38315" y="73482"/>
                  </a:lnTo>
                  <a:lnTo>
                    <a:pt x="37642" y="73748"/>
                  </a:lnTo>
                  <a:lnTo>
                    <a:pt x="36169" y="77317"/>
                  </a:lnTo>
                  <a:lnTo>
                    <a:pt x="34683" y="80479"/>
                  </a:lnTo>
                  <a:lnTo>
                    <a:pt x="33134" y="83172"/>
                  </a:lnTo>
                  <a:lnTo>
                    <a:pt x="31597" y="85991"/>
                  </a:lnTo>
                  <a:lnTo>
                    <a:pt x="29908" y="88277"/>
                  </a:lnTo>
                  <a:lnTo>
                    <a:pt x="27419" y="90970"/>
                  </a:lnTo>
                  <a:lnTo>
                    <a:pt x="30378" y="85725"/>
                  </a:lnTo>
                  <a:lnTo>
                    <a:pt x="32397" y="81749"/>
                  </a:lnTo>
                  <a:lnTo>
                    <a:pt x="33947" y="78193"/>
                  </a:lnTo>
                  <a:lnTo>
                    <a:pt x="34277" y="77520"/>
                  </a:lnTo>
                  <a:lnTo>
                    <a:pt x="35420" y="74561"/>
                  </a:lnTo>
                  <a:lnTo>
                    <a:pt x="34010" y="74688"/>
                  </a:lnTo>
                  <a:lnTo>
                    <a:pt x="33337" y="74625"/>
                  </a:lnTo>
                  <a:lnTo>
                    <a:pt x="33007" y="75438"/>
                  </a:lnTo>
                  <a:lnTo>
                    <a:pt x="31457" y="78663"/>
                  </a:lnTo>
                  <a:lnTo>
                    <a:pt x="28638" y="84035"/>
                  </a:lnTo>
                  <a:lnTo>
                    <a:pt x="27152" y="86410"/>
                  </a:lnTo>
                  <a:lnTo>
                    <a:pt x="27152" y="94881"/>
                  </a:lnTo>
                  <a:lnTo>
                    <a:pt x="5105" y="125056"/>
                  </a:lnTo>
                  <a:lnTo>
                    <a:pt x="9944" y="119875"/>
                  </a:lnTo>
                  <a:lnTo>
                    <a:pt x="13106" y="115709"/>
                  </a:lnTo>
                  <a:lnTo>
                    <a:pt x="19164" y="106565"/>
                  </a:lnTo>
                  <a:lnTo>
                    <a:pt x="21983" y="101523"/>
                  </a:lnTo>
                  <a:lnTo>
                    <a:pt x="24726" y="96037"/>
                  </a:lnTo>
                  <a:lnTo>
                    <a:pt x="25336" y="96012"/>
                  </a:lnTo>
                  <a:lnTo>
                    <a:pt x="27152" y="94881"/>
                  </a:lnTo>
                  <a:lnTo>
                    <a:pt x="27152" y="86410"/>
                  </a:lnTo>
                  <a:lnTo>
                    <a:pt x="25679" y="88747"/>
                  </a:lnTo>
                  <a:lnTo>
                    <a:pt x="22047" y="93726"/>
                  </a:lnTo>
                  <a:lnTo>
                    <a:pt x="20701" y="95262"/>
                  </a:lnTo>
                  <a:lnTo>
                    <a:pt x="20434" y="96075"/>
                  </a:lnTo>
                  <a:lnTo>
                    <a:pt x="21310" y="96139"/>
                  </a:lnTo>
                  <a:lnTo>
                    <a:pt x="24676" y="96037"/>
                  </a:lnTo>
                  <a:lnTo>
                    <a:pt x="23596" y="96405"/>
                  </a:lnTo>
                  <a:lnTo>
                    <a:pt x="22453" y="96608"/>
                  </a:lnTo>
                  <a:lnTo>
                    <a:pt x="21310" y="96685"/>
                  </a:lnTo>
                  <a:lnTo>
                    <a:pt x="20840" y="96608"/>
                  </a:lnTo>
                  <a:lnTo>
                    <a:pt x="19164" y="99771"/>
                  </a:lnTo>
                  <a:lnTo>
                    <a:pt x="15760" y="105117"/>
                  </a:lnTo>
                  <a:lnTo>
                    <a:pt x="11963" y="110756"/>
                  </a:lnTo>
                  <a:lnTo>
                    <a:pt x="7150" y="117652"/>
                  </a:lnTo>
                  <a:lnTo>
                    <a:pt x="330" y="127139"/>
                  </a:lnTo>
                  <a:lnTo>
                    <a:pt x="63" y="127736"/>
                  </a:lnTo>
                  <a:lnTo>
                    <a:pt x="0" y="128752"/>
                  </a:lnTo>
                  <a:lnTo>
                    <a:pt x="203" y="129159"/>
                  </a:lnTo>
                  <a:lnTo>
                    <a:pt x="596" y="129489"/>
                  </a:lnTo>
                  <a:lnTo>
                    <a:pt x="736" y="129628"/>
                  </a:lnTo>
                  <a:lnTo>
                    <a:pt x="1066" y="129692"/>
                  </a:lnTo>
                  <a:lnTo>
                    <a:pt x="4102" y="129895"/>
                  </a:lnTo>
                  <a:lnTo>
                    <a:pt x="7924" y="126695"/>
                  </a:lnTo>
                  <a:lnTo>
                    <a:pt x="8191" y="127419"/>
                  </a:lnTo>
                  <a:lnTo>
                    <a:pt x="8521" y="127952"/>
                  </a:lnTo>
                  <a:lnTo>
                    <a:pt x="10071" y="129298"/>
                  </a:lnTo>
                  <a:lnTo>
                    <a:pt x="11747" y="129298"/>
                  </a:lnTo>
                  <a:lnTo>
                    <a:pt x="38646" y="101523"/>
                  </a:lnTo>
                  <a:lnTo>
                    <a:pt x="37909" y="101727"/>
                  </a:lnTo>
                  <a:lnTo>
                    <a:pt x="37172" y="101790"/>
                  </a:lnTo>
                  <a:lnTo>
                    <a:pt x="35826" y="101663"/>
                  </a:lnTo>
                  <a:lnTo>
                    <a:pt x="35217" y="101460"/>
                  </a:lnTo>
                  <a:lnTo>
                    <a:pt x="34683" y="101193"/>
                  </a:lnTo>
                  <a:lnTo>
                    <a:pt x="31927" y="105892"/>
                  </a:lnTo>
                  <a:lnTo>
                    <a:pt x="16598" y="123710"/>
                  </a:lnTo>
                  <a:lnTo>
                    <a:pt x="22364" y="116713"/>
                  </a:lnTo>
                  <a:lnTo>
                    <a:pt x="26365" y="111340"/>
                  </a:lnTo>
                  <a:lnTo>
                    <a:pt x="30048" y="105867"/>
                  </a:lnTo>
                  <a:lnTo>
                    <a:pt x="33401" y="100317"/>
                  </a:lnTo>
                  <a:lnTo>
                    <a:pt x="32461" y="99441"/>
                  </a:lnTo>
                  <a:lnTo>
                    <a:pt x="31788" y="98234"/>
                  </a:lnTo>
                  <a:lnTo>
                    <a:pt x="31521" y="96951"/>
                  </a:lnTo>
                  <a:lnTo>
                    <a:pt x="28676" y="102158"/>
                  </a:lnTo>
                  <a:lnTo>
                    <a:pt x="25158" y="107530"/>
                  </a:lnTo>
                  <a:lnTo>
                    <a:pt x="8369" y="126314"/>
                  </a:lnTo>
                  <a:lnTo>
                    <a:pt x="10350" y="124650"/>
                  </a:lnTo>
                  <a:lnTo>
                    <a:pt x="16675" y="117525"/>
                  </a:lnTo>
                  <a:lnTo>
                    <a:pt x="20967" y="112382"/>
                  </a:lnTo>
                  <a:lnTo>
                    <a:pt x="25006" y="106921"/>
                  </a:lnTo>
                  <a:lnTo>
                    <a:pt x="28562" y="101409"/>
                  </a:lnTo>
                  <a:lnTo>
                    <a:pt x="31394" y="96075"/>
                  </a:lnTo>
                  <a:lnTo>
                    <a:pt x="31330" y="93853"/>
                  </a:lnTo>
                  <a:lnTo>
                    <a:pt x="32067" y="92240"/>
                  </a:lnTo>
                  <a:lnTo>
                    <a:pt x="33350" y="90830"/>
                  </a:lnTo>
                  <a:lnTo>
                    <a:pt x="33680" y="89014"/>
                  </a:lnTo>
                  <a:lnTo>
                    <a:pt x="31330" y="91770"/>
                  </a:lnTo>
                  <a:lnTo>
                    <a:pt x="29248" y="93649"/>
                  </a:lnTo>
                  <a:lnTo>
                    <a:pt x="27305" y="94792"/>
                  </a:lnTo>
                  <a:lnTo>
                    <a:pt x="29235" y="93586"/>
                  </a:lnTo>
                  <a:lnTo>
                    <a:pt x="36029" y="85458"/>
                  </a:lnTo>
                  <a:lnTo>
                    <a:pt x="38925" y="80543"/>
                  </a:lnTo>
                  <a:lnTo>
                    <a:pt x="41744" y="74358"/>
                  </a:lnTo>
                  <a:close/>
                </a:path>
                <a:path w="167640" h="130175">
                  <a:moveTo>
                    <a:pt x="43357" y="93726"/>
                  </a:moveTo>
                  <a:lnTo>
                    <a:pt x="42151" y="93992"/>
                  </a:lnTo>
                  <a:lnTo>
                    <a:pt x="41008" y="94195"/>
                  </a:lnTo>
                  <a:lnTo>
                    <a:pt x="39865" y="94335"/>
                  </a:lnTo>
                  <a:lnTo>
                    <a:pt x="39725" y="94335"/>
                  </a:lnTo>
                  <a:lnTo>
                    <a:pt x="40068" y="94462"/>
                  </a:lnTo>
                  <a:lnTo>
                    <a:pt x="40665" y="95008"/>
                  </a:lnTo>
                  <a:lnTo>
                    <a:pt x="41211" y="95681"/>
                  </a:lnTo>
                  <a:lnTo>
                    <a:pt x="41744" y="96545"/>
                  </a:lnTo>
                  <a:lnTo>
                    <a:pt x="42278" y="95605"/>
                  </a:lnTo>
                  <a:lnTo>
                    <a:pt x="42824" y="94665"/>
                  </a:lnTo>
                  <a:lnTo>
                    <a:pt x="43357" y="93726"/>
                  </a:lnTo>
                  <a:close/>
                </a:path>
                <a:path w="167640" h="130175">
                  <a:moveTo>
                    <a:pt x="46050" y="82499"/>
                  </a:moveTo>
                  <a:lnTo>
                    <a:pt x="45986" y="77050"/>
                  </a:lnTo>
                  <a:lnTo>
                    <a:pt x="45783" y="77050"/>
                  </a:lnTo>
                  <a:lnTo>
                    <a:pt x="45377" y="76911"/>
                  </a:lnTo>
                  <a:lnTo>
                    <a:pt x="39065" y="84645"/>
                  </a:lnTo>
                  <a:lnTo>
                    <a:pt x="41148" y="81419"/>
                  </a:lnTo>
                  <a:lnTo>
                    <a:pt x="42621" y="78727"/>
                  </a:lnTo>
                  <a:lnTo>
                    <a:pt x="43967" y="75971"/>
                  </a:lnTo>
                  <a:lnTo>
                    <a:pt x="43764" y="75768"/>
                  </a:lnTo>
                  <a:lnTo>
                    <a:pt x="43700" y="75641"/>
                  </a:lnTo>
                  <a:lnTo>
                    <a:pt x="43434" y="75438"/>
                  </a:lnTo>
                  <a:lnTo>
                    <a:pt x="43357" y="75298"/>
                  </a:lnTo>
                  <a:lnTo>
                    <a:pt x="43230" y="75158"/>
                  </a:lnTo>
                  <a:lnTo>
                    <a:pt x="43154" y="75031"/>
                  </a:lnTo>
                  <a:lnTo>
                    <a:pt x="42354" y="74764"/>
                  </a:lnTo>
                  <a:lnTo>
                    <a:pt x="42011" y="74561"/>
                  </a:lnTo>
                  <a:lnTo>
                    <a:pt x="39535" y="80137"/>
                  </a:lnTo>
                  <a:lnTo>
                    <a:pt x="36906" y="84645"/>
                  </a:lnTo>
                  <a:lnTo>
                    <a:pt x="34290" y="88074"/>
                  </a:lnTo>
                  <a:lnTo>
                    <a:pt x="34886" y="88341"/>
                  </a:lnTo>
                  <a:lnTo>
                    <a:pt x="36169" y="88480"/>
                  </a:lnTo>
                  <a:lnTo>
                    <a:pt x="37172" y="87807"/>
                  </a:lnTo>
                  <a:lnTo>
                    <a:pt x="43637" y="84239"/>
                  </a:lnTo>
                  <a:lnTo>
                    <a:pt x="44907" y="83566"/>
                  </a:lnTo>
                  <a:lnTo>
                    <a:pt x="45110" y="83502"/>
                  </a:lnTo>
                  <a:lnTo>
                    <a:pt x="45377" y="83362"/>
                  </a:lnTo>
                  <a:lnTo>
                    <a:pt x="46050" y="82499"/>
                  </a:lnTo>
                  <a:close/>
                </a:path>
                <a:path w="167640" h="130175">
                  <a:moveTo>
                    <a:pt x="47117" y="109385"/>
                  </a:moveTo>
                  <a:lnTo>
                    <a:pt x="46913" y="103809"/>
                  </a:lnTo>
                  <a:lnTo>
                    <a:pt x="45034" y="106629"/>
                  </a:lnTo>
                  <a:lnTo>
                    <a:pt x="43281" y="109181"/>
                  </a:lnTo>
                  <a:lnTo>
                    <a:pt x="41541" y="111467"/>
                  </a:lnTo>
                  <a:lnTo>
                    <a:pt x="42684" y="112344"/>
                  </a:lnTo>
                  <a:lnTo>
                    <a:pt x="43954" y="112204"/>
                  </a:lnTo>
                  <a:lnTo>
                    <a:pt x="45910" y="110731"/>
                  </a:lnTo>
                  <a:lnTo>
                    <a:pt x="46507" y="110121"/>
                  </a:lnTo>
                  <a:lnTo>
                    <a:pt x="47117" y="109385"/>
                  </a:lnTo>
                  <a:close/>
                </a:path>
                <a:path w="167640" h="130175">
                  <a:moveTo>
                    <a:pt x="47256" y="112687"/>
                  </a:moveTo>
                  <a:lnTo>
                    <a:pt x="47193" y="110070"/>
                  </a:lnTo>
                  <a:lnTo>
                    <a:pt x="46786" y="110540"/>
                  </a:lnTo>
                  <a:lnTo>
                    <a:pt x="46380" y="110934"/>
                  </a:lnTo>
                  <a:lnTo>
                    <a:pt x="45974" y="111277"/>
                  </a:lnTo>
                  <a:lnTo>
                    <a:pt x="46316" y="112077"/>
                  </a:lnTo>
                  <a:lnTo>
                    <a:pt x="46723" y="112547"/>
                  </a:lnTo>
                  <a:lnTo>
                    <a:pt x="47256" y="112687"/>
                  </a:lnTo>
                  <a:close/>
                </a:path>
                <a:path w="167640" h="130175">
                  <a:moveTo>
                    <a:pt x="47320" y="92849"/>
                  </a:moveTo>
                  <a:lnTo>
                    <a:pt x="45173" y="93459"/>
                  </a:lnTo>
                  <a:lnTo>
                    <a:pt x="43827" y="93726"/>
                  </a:lnTo>
                  <a:lnTo>
                    <a:pt x="41871" y="97091"/>
                  </a:lnTo>
                  <a:lnTo>
                    <a:pt x="42214" y="98031"/>
                  </a:lnTo>
                  <a:lnTo>
                    <a:pt x="42214" y="98831"/>
                  </a:lnTo>
                  <a:lnTo>
                    <a:pt x="41338" y="100317"/>
                  </a:lnTo>
                  <a:lnTo>
                    <a:pt x="40525" y="100926"/>
                  </a:lnTo>
                  <a:lnTo>
                    <a:pt x="39255" y="101460"/>
                  </a:lnTo>
                  <a:lnTo>
                    <a:pt x="34734" y="108165"/>
                  </a:lnTo>
                  <a:lnTo>
                    <a:pt x="30162" y="114198"/>
                  </a:lnTo>
                  <a:lnTo>
                    <a:pt x="25654" y="119418"/>
                  </a:lnTo>
                  <a:lnTo>
                    <a:pt x="21374" y="123710"/>
                  </a:lnTo>
                  <a:lnTo>
                    <a:pt x="20497" y="124523"/>
                  </a:lnTo>
                  <a:lnTo>
                    <a:pt x="24053" y="125603"/>
                  </a:lnTo>
                  <a:lnTo>
                    <a:pt x="28155" y="124256"/>
                  </a:lnTo>
                  <a:lnTo>
                    <a:pt x="37033" y="116789"/>
                  </a:lnTo>
                  <a:lnTo>
                    <a:pt x="41744" y="111010"/>
                  </a:lnTo>
                  <a:lnTo>
                    <a:pt x="46850" y="103073"/>
                  </a:lnTo>
                  <a:lnTo>
                    <a:pt x="46520" y="98437"/>
                  </a:lnTo>
                  <a:lnTo>
                    <a:pt x="44094" y="102069"/>
                  </a:lnTo>
                  <a:lnTo>
                    <a:pt x="41198" y="105765"/>
                  </a:lnTo>
                  <a:lnTo>
                    <a:pt x="36563" y="111213"/>
                  </a:lnTo>
                  <a:lnTo>
                    <a:pt x="31991" y="116319"/>
                  </a:lnTo>
                  <a:lnTo>
                    <a:pt x="38379" y="107238"/>
                  </a:lnTo>
                  <a:lnTo>
                    <a:pt x="42545" y="100990"/>
                  </a:lnTo>
                  <a:lnTo>
                    <a:pt x="47320" y="92849"/>
                  </a:lnTo>
                  <a:close/>
                </a:path>
                <a:path w="167640" h="130175">
                  <a:moveTo>
                    <a:pt x="53568" y="91973"/>
                  </a:moveTo>
                  <a:lnTo>
                    <a:pt x="52489" y="90754"/>
                  </a:lnTo>
                  <a:lnTo>
                    <a:pt x="52158" y="90957"/>
                  </a:lnTo>
                  <a:lnTo>
                    <a:pt x="52019" y="91033"/>
                  </a:lnTo>
                  <a:lnTo>
                    <a:pt x="51752" y="91097"/>
                  </a:lnTo>
                  <a:lnTo>
                    <a:pt x="51422" y="91236"/>
                  </a:lnTo>
                  <a:lnTo>
                    <a:pt x="51155" y="91363"/>
                  </a:lnTo>
                  <a:lnTo>
                    <a:pt x="50673" y="92036"/>
                  </a:lnTo>
                  <a:lnTo>
                    <a:pt x="50279" y="92710"/>
                  </a:lnTo>
                  <a:lnTo>
                    <a:pt x="49872" y="93319"/>
                  </a:lnTo>
                  <a:lnTo>
                    <a:pt x="49199" y="94386"/>
                  </a:lnTo>
                  <a:lnTo>
                    <a:pt x="48056" y="96139"/>
                  </a:lnTo>
                  <a:lnTo>
                    <a:pt x="50342" y="95605"/>
                  </a:lnTo>
                  <a:lnTo>
                    <a:pt x="51485" y="95199"/>
                  </a:lnTo>
                  <a:lnTo>
                    <a:pt x="52222" y="94056"/>
                  </a:lnTo>
                  <a:lnTo>
                    <a:pt x="52959" y="92976"/>
                  </a:lnTo>
                  <a:lnTo>
                    <a:pt x="53568" y="91973"/>
                  </a:lnTo>
                  <a:close/>
                </a:path>
                <a:path w="167640" h="130175">
                  <a:moveTo>
                    <a:pt x="55181" y="93916"/>
                  </a:moveTo>
                  <a:lnTo>
                    <a:pt x="53835" y="92379"/>
                  </a:lnTo>
                  <a:lnTo>
                    <a:pt x="53365" y="93179"/>
                  </a:lnTo>
                  <a:lnTo>
                    <a:pt x="52768" y="94056"/>
                  </a:lnTo>
                  <a:lnTo>
                    <a:pt x="52158" y="94996"/>
                  </a:lnTo>
                  <a:lnTo>
                    <a:pt x="52768" y="94856"/>
                  </a:lnTo>
                  <a:lnTo>
                    <a:pt x="53301" y="94665"/>
                  </a:lnTo>
                  <a:lnTo>
                    <a:pt x="53911" y="94386"/>
                  </a:lnTo>
                  <a:lnTo>
                    <a:pt x="54305" y="94259"/>
                  </a:lnTo>
                  <a:lnTo>
                    <a:pt x="54775" y="94119"/>
                  </a:lnTo>
                  <a:lnTo>
                    <a:pt x="55181" y="93916"/>
                  </a:lnTo>
                  <a:close/>
                </a:path>
                <a:path w="167640" h="130175">
                  <a:moveTo>
                    <a:pt x="55727" y="63804"/>
                  </a:moveTo>
                  <a:lnTo>
                    <a:pt x="55587" y="63601"/>
                  </a:lnTo>
                  <a:lnTo>
                    <a:pt x="55460" y="63334"/>
                  </a:lnTo>
                  <a:lnTo>
                    <a:pt x="55321" y="63131"/>
                  </a:lnTo>
                  <a:lnTo>
                    <a:pt x="53581" y="64211"/>
                  </a:lnTo>
                  <a:lnTo>
                    <a:pt x="52031" y="65151"/>
                  </a:lnTo>
                  <a:lnTo>
                    <a:pt x="50685" y="65824"/>
                  </a:lnTo>
                  <a:lnTo>
                    <a:pt x="50888" y="66027"/>
                  </a:lnTo>
                  <a:lnTo>
                    <a:pt x="51015" y="66230"/>
                  </a:lnTo>
                  <a:lnTo>
                    <a:pt x="51422" y="67030"/>
                  </a:lnTo>
                  <a:lnTo>
                    <a:pt x="51625" y="67703"/>
                  </a:lnTo>
                  <a:lnTo>
                    <a:pt x="51765" y="68440"/>
                  </a:lnTo>
                  <a:lnTo>
                    <a:pt x="52095" y="68922"/>
                  </a:lnTo>
                  <a:lnTo>
                    <a:pt x="52438" y="69392"/>
                  </a:lnTo>
                  <a:lnTo>
                    <a:pt x="52768" y="70129"/>
                  </a:lnTo>
                  <a:lnTo>
                    <a:pt x="52908" y="70599"/>
                  </a:lnTo>
                  <a:lnTo>
                    <a:pt x="53848" y="68516"/>
                  </a:lnTo>
                  <a:lnTo>
                    <a:pt x="54787" y="66230"/>
                  </a:lnTo>
                  <a:lnTo>
                    <a:pt x="55727" y="63804"/>
                  </a:lnTo>
                  <a:close/>
                </a:path>
                <a:path w="167640" h="130175">
                  <a:moveTo>
                    <a:pt x="57480" y="66433"/>
                  </a:moveTo>
                  <a:lnTo>
                    <a:pt x="56946" y="65760"/>
                  </a:lnTo>
                  <a:lnTo>
                    <a:pt x="56464" y="65024"/>
                  </a:lnTo>
                  <a:lnTo>
                    <a:pt x="55994" y="64274"/>
                  </a:lnTo>
                  <a:lnTo>
                    <a:pt x="55054" y="66700"/>
                  </a:lnTo>
                  <a:lnTo>
                    <a:pt x="54114" y="68986"/>
                  </a:lnTo>
                  <a:lnTo>
                    <a:pt x="53174" y="71069"/>
                  </a:lnTo>
                  <a:lnTo>
                    <a:pt x="55664" y="71475"/>
                  </a:lnTo>
                  <a:lnTo>
                    <a:pt x="56464" y="69456"/>
                  </a:lnTo>
                  <a:lnTo>
                    <a:pt x="56807" y="68453"/>
                  </a:lnTo>
                  <a:lnTo>
                    <a:pt x="57137" y="67437"/>
                  </a:lnTo>
                  <a:lnTo>
                    <a:pt x="57480" y="66433"/>
                  </a:lnTo>
                  <a:close/>
                </a:path>
                <a:path w="167640" h="130175">
                  <a:moveTo>
                    <a:pt x="60502" y="69926"/>
                  </a:moveTo>
                  <a:lnTo>
                    <a:pt x="59893" y="69316"/>
                  </a:lnTo>
                  <a:lnTo>
                    <a:pt x="59296" y="68707"/>
                  </a:lnTo>
                  <a:lnTo>
                    <a:pt x="58750" y="68046"/>
                  </a:lnTo>
                  <a:lnTo>
                    <a:pt x="58280" y="69380"/>
                  </a:lnTo>
                  <a:lnTo>
                    <a:pt x="57746" y="70599"/>
                  </a:lnTo>
                  <a:lnTo>
                    <a:pt x="57277" y="71805"/>
                  </a:lnTo>
                  <a:lnTo>
                    <a:pt x="58889" y="72072"/>
                  </a:lnTo>
                  <a:lnTo>
                    <a:pt x="59296" y="71539"/>
                  </a:lnTo>
                  <a:lnTo>
                    <a:pt x="59829" y="70802"/>
                  </a:lnTo>
                  <a:lnTo>
                    <a:pt x="60502" y="69926"/>
                  </a:lnTo>
                  <a:close/>
                </a:path>
                <a:path w="167640" h="130175">
                  <a:moveTo>
                    <a:pt x="70383" y="52578"/>
                  </a:moveTo>
                  <a:lnTo>
                    <a:pt x="65544" y="50685"/>
                  </a:lnTo>
                  <a:lnTo>
                    <a:pt x="62725" y="51435"/>
                  </a:lnTo>
                  <a:lnTo>
                    <a:pt x="56667" y="54927"/>
                  </a:lnTo>
                  <a:lnTo>
                    <a:pt x="53441" y="57823"/>
                  </a:lnTo>
                  <a:lnTo>
                    <a:pt x="49949" y="61722"/>
                  </a:lnTo>
                  <a:lnTo>
                    <a:pt x="49669" y="62191"/>
                  </a:lnTo>
                  <a:lnTo>
                    <a:pt x="49339" y="62585"/>
                  </a:lnTo>
                  <a:lnTo>
                    <a:pt x="49072" y="62992"/>
                  </a:lnTo>
                  <a:lnTo>
                    <a:pt x="49479" y="63601"/>
                  </a:lnTo>
                  <a:lnTo>
                    <a:pt x="49809" y="64401"/>
                  </a:lnTo>
                  <a:lnTo>
                    <a:pt x="50076" y="65278"/>
                  </a:lnTo>
                  <a:lnTo>
                    <a:pt x="50215" y="65341"/>
                  </a:lnTo>
                  <a:lnTo>
                    <a:pt x="50342" y="65481"/>
                  </a:lnTo>
                  <a:lnTo>
                    <a:pt x="51765" y="64744"/>
                  </a:lnTo>
                  <a:lnTo>
                    <a:pt x="55460" y="62458"/>
                  </a:lnTo>
                  <a:lnTo>
                    <a:pt x="57073" y="65341"/>
                  </a:lnTo>
                  <a:lnTo>
                    <a:pt x="58813" y="67627"/>
                  </a:lnTo>
                  <a:lnTo>
                    <a:pt x="60769" y="69583"/>
                  </a:lnTo>
                  <a:lnTo>
                    <a:pt x="61506" y="68707"/>
                  </a:lnTo>
                  <a:lnTo>
                    <a:pt x="64262" y="65074"/>
                  </a:lnTo>
                  <a:lnTo>
                    <a:pt x="65201" y="63931"/>
                  </a:lnTo>
                  <a:lnTo>
                    <a:pt x="66154" y="62992"/>
                  </a:lnTo>
                  <a:lnTo>
                    <a:pt x="63728" y="59905"/>
                  </a:lnTo>
                  <a:lnTo>
                    <a:pt x="66548" y="59296"/>
                  </a:lnTo>
                  <a:lnTo>
                    <a:pt x="68707" y="56273"/>
                  </a:lnTo>
                  <a:lnTo>
                    <a:pt x="68834" y="56007"/>
                  </a:lnTo>
                  <a:lnTo>
                    <a:pt x="69443" y="55194"/>
                  </a:lnTo>
                  <a:lnTo>
                    <a:pt x="69977" y="54190"/>
                  </a:lnTo>
                  <a:lnTo>
                    <a:pt x="70243" y="53517"/>
                  </a:lnTo>
                  <a:lnTo>
                    <a:pt x="70383" y="52578"/>
                  </a:lnTo>
                  <a:close/>
                </a:path>
                <a:path w="167640" h="130175">
                  <a:moveTo>
                    <a:pt x="70650" y="76238"/>
                  </a:moveTo>
                  <a:lnTo>
                    <a:pt x="69837" y="75971"/>
                  </a:lnTo>
                  <a:lnTo>
                    <a:pt x="68224" y="75298"/>
                  </a:lnTo>
                  <a:lnTo>
                    <a:pt x="67487" y="76581"/>
                  </a:lnTo>
                  <a:lnTo>
                    <a:pt x="66687" y="77927"/>
                  </a:lnTo>
                  <a:lnTo>
                    <a:pt x="65735" y="79273"/>
                  </a:lnTo>
                  <a:lnTo>
                    <a:pt x="65671" y="79476"/>
                  </a:lnTo>
                  <a:lnTo>
                    <a:pt x="65608" y="79603"/>
                  </a:lnTo>
                  <a:lnTo>
                    <a:pt x="65468" y="79743"/>
                  </a:lnTo>
                  <a:lnTo>
                    <a:pt x="67157" y="81686"/>
                  </a:lnTo>
                  <a:lnTo>
                    <a:pt x="67754" y="80949"/>
                  </a:lnTo>
                  <a:lnTo>
                    <a:pt x="68834" y="79336"/>
                  </a:lnTo>
                  <a:lnTo>
                    <a:pt x="70116" y="77254"/>
                  </a:lnTo>
                  <a:lnTo>
                    <a:pt x="70383" y="76708"/>
                  </a:lnTo>
                  <a:lnTo>
                    <a:pt x="70650" y="76238"/>
                  </a:lnTo>
                  <a:close/>
                </a:path>
                <a:path w="167640" h="130175">
                  <a:moveTo>
                    <a:pt x="74968" y="77317"/>
                  </a:moveTo>
                  <a:lnTo>
                    <a:pt x="74091" y="77177"/>
                  </a:lnTo>
                  <a:lnTo>
                    <a:pt x="72542" y="76784"/>
                  </a:lnTo>
                  <a:lnTo>
                    <a:pt x="72199" y="77254"/>
                  </a:lnTo>
                  <a:lnTo>
                    <a:pt x="67970" y="82562"/>
                  </a:lnTo>
                  <a:lnTo>
                    <a:pt x="69646" y="84442"/>
                  </a:lnTo>
                  <a:lnTo>
                    <a:pt x="71196" y="82765"/>
                  </a:lnTo>
                  <a:lnTo>
                    <a:pt x="72682" y="80949"/>
                  </a:lnTo>
                  <a:lnTo>
                    <a:pt x="74295" y="78460"/>
                  </a:lnTo>
                  <a:lnTo>
                    <a:pt x="74625" y="77851"/>
                  </a:lnTo>
                  <a:lnTo>
                    <a:pt x="74968" y="77317"/>
                  </a:lnTo>
                  <a:close/>
                </a:path>
                <a:path w="167640" h="130175">
                  <a:moveTo>
                    <a:pt x="75984" y="1803"/>
                  </a:moveTo>
                  <a:close/>
                </a:path>
                <a:path w="167640" h="130175">
                  <a:moveTo>
                    <a:pt x="76161" y="1739"/>
                  </a:moveTo>
                  <a:lnTo>
                    <a:pt x="75958" y="1676"/>
                  </a:lnTo>
                  <a:lnTo>
                    <a:pt x="75984" y="1803"/>
                  </a:lnTo>
                  <a:lnTo>
                    <a:pt x="76161" y="1739"/>
                  </a:lnTo>
                  <a:close/>
                </a:path>
                <a:path w="167640" h="130175">
                  <a:moveTo>
                    <a:pt x="76974" y="3568"/>
                  </a:moveTo>
                  <a:lnTo>
                    <a:pt x="75971" y="3098"/>
                  </a:lnTo>
                  <a:lnTo>
                    <a:pt x="75768" y="3695"/>
                  </a:lnTo>
                  <a:lnTo>
                    <a:pt x="75831" y="3898"/>
                  </a:lnTo>
                  <a:lnTo>
                    <a:pt x="75831" y="4102"/>
                  </a:lnTo>
                  <a:lnTo>
                    <a:pt x="76644" y="3695"/>
                  </a:lnTo>
                  <a:lnTo>
                    <a:pt x="76974" y="3568"/>
                  </a:lnTo>
                  <a:close/>
                </a:path>
                <a:path w="167640" h="130175">
                  <a:moveTo>
                    <a:pt x="77647" y="71805"/>
                  </a:moveTo>
                  <a:lnTo>
                    <a:pt x="76974" y="71462"/>
                  </a:lnTo>
                  <a:lnTo>
                    <a:pt x="76301" y="71056"/>
                  </a:lnTo>
                  <a:lnTo>
                    <a:pt x="75692" y="70726"/>
                  </a:lnTo>
                  <a:lnTo>
                    <a:pt x="74955" y="70993"/>
                  </a:lnTo>
                  <a:lnTo>
                    <a:pt x="74155" y="70866"/>
                  </a:lnTo>
                  <a:lnTo>
                    <a:pt x="73342" y="70383"/>
                  </a:lnTo>
                  <a:lnTo>
                    <a:pt x="71120" y="67767"/>
                  </a:lnTo>
                  <a:lnTo>
                    <a:pt x="70853" y="68173"/>
                  </a:lnTo>
                  <a:lnTo>
                    <a:pt x="70853" y="68643"/>
                  </a:lnTo>
                  <a:lnTo>
                    <a:pt x="70116" y="70866"/>
                  </a:lnTo>
                  <a:lnTo>
                    <a:pt x="69583" y="72199"/>
                  </a:lnTo>
                  <a:lnTo>
                    <a:pt x="69037" y="73482"/>
                  </a:lnTo>
                  <a:lnTo>
                    <a:pt x="68364" y="74828"/>
                  </a:lnTo>
                  <a:lnTo>
                    <a:pt x="69507" y="75298"/>
                  </a:lnTo>
                  <a:lnTo>
                    <a:pt x="70586" y="75704"/>
                  </a:lnTo>
                  <a:lnTo>
                    <a:pt x="71729" y="76034"/>
                  </a:lnTo>
                  <a:lnTo>
                    <a:pt x="73952" y="76708"/>
                  </a:lnTo>
                  <a:lnTo>
                    <a:pt x="75158" y="76911"/>
                  </a:lnTo>
                  <a:lnTo>
                    <a:pt x="76098" y="75298"/>
                  </a:lnTo>
                  <a:lnTo>
                    <a:pt x="76974" y="73545"/>
                  </a:lnTo>
                  <a:lnTo>
                    <a:pt x="77647" y="71805"/>
                  </a:lnTo>
                  <a:close/>
                </a:path>
                <a:path w="167640" h="130175">
                  <a:moveTo>
                    <a:pt x="77851" y="6045"/>
                  </a:moveTo>
                  <a:lnTo>
                    <a:pt x="76644" y="5448"/>
                  </a:lnTo>
                  <a:lnTo>
                    <a:pt x="76504" y="6045"/>
                  </a:lnTo>
                  <a:lnTo>
                    <a:pt x="76644" y="6248"/>
                  </a:lnTo>
                  <a:lnTo>
                    <a:pt x="76771" y="6451"/>
                  </a:lnTo>
                  <a:lnTo>
                    <a:pt x="76911" y="6654"/>
                  </a:lnTo>
                  <a:lnTo>
                    <a:pt x="77241" y="6451"/>
                  </a:lnTo>
                  <a:lnTo>
                    <a:pt x="77584" y="6248"/>
                  </a:lnTo>
                  <a:lnTo>
                    <a:pt x="77851" y="6045"/>
                  </a:lnTo>
                  <a:close/>
                </a:path>
                <a:path w="167640" h="130175">
                  <a:moveTo>
                    <a:pt x="77914" y="876"/>
                  </a:moveTo>
                  <a:lnTo>
                    <a:pt x="76835" y="736"/>
                  </a:lnTo>
                  <a:lnTo>
                    <a:pt x="76504" y="1473"/>
                  </a:lnTo>
                  <a:lnTo>
                    <a:pt x="76974" y="1206"/>
                  </a:lnTo>
                  <a:lnTo>
                    <a:pt x="77444" y="1003"/>
                  </a:lnTo>
                  <a:lnTo>
                    <a:pt x="77914" y="876"/>
                  </a:lnTo>
                  <a:close/>
                </a:path>
                <a:path w="167640" h="130175">
                  <a:moveTo>
                    <a:pt x="79057" y="2895"/>
                  </a:moveTo>
                  <a:lnTo>
                    <a:pt x="77774" y="2349"/>
                  </a:lnTo>
                  <a:lnTo>
                    <a:pt x="77304" y="3429"/>
                  </a:lnTo>
                  <a:lnTo>
                    <a:pt x="77914" y="3225"/>
                  </a:lnTo>
                  <a:lnTo>
                    <a:pt x="78447" y="3022"/>
                  </a:lnTo>
                  <a:lnTo>
                    <a:pt x="79057" y="2895"/>
                  </a:lnTo>
                  <a:close/>
                </a:path>
                <a:path w="167640" h="130175">
                  <a:moveTo>
                    <a:pt x="79870" y="65417"/>
                  </a:moveTo>
                  <a:lnTo>
                    <a:pt x="79603" y="65214"/>
                  </a:lnTo>
                  <a:lnTo>
                    <a:pt x="79260" y="65011"/>
                  </a:lnTo>
                  <a:lnTo>
                    <a:pt x="78994" y="64808"/>
                  </a:lnTo>
                  <a:lnTo>
                    <a:pt x="76504" y="70332"/>
                  </a:lnTo>
                  <a:lnTo>
                    <a:pt x="76301" y="70459"/>
                  </a:lnTo>
                  <a:lnTo>
                    <a:pt x="76847" y="70726"/>
                  </a:lnTo>
                  <a:lnTo>
                    <a:pt x="77381" y="71069"/>
                  </a:lnTo>
                  <a:lnTo>
                    <a:pt x="77914" y="71335"/>
                  </a:lnTo>
                  <a:lnTo>
                    <a:pt x="78587" y="69659"/>
                  </a:lnTo>
                  <a:lnTo>
                    <a:pt x="79133" y="67906"/>
                  </a:lnTo>
                  <a:lnTo>
                    <a:pt x="79667" y="66090"/>
                  </a:lnTo>
                  <a:lnTo>
                    <a:pt x="79870" y="65417"/>
                  </a:lnTo>
                  <a:close/>
                </a:path>
                <a:path w="167640" h="130175">
                  <a:moveTo>
                    <a:pt x="79933" y="5384"/>
                  </a:moveTo>
                  <a:lnTo>
                    <a:pt x="78714" y="4572"/>
                  </a:lnTo>
                  <a:lnTo>
                    <a:pt x="78181" y="5918"/>
                  </a:lnTo>
                  <a:lnTo>
                    <a:pt x="78714" y="5651"/>
                  </a:lnTo>
                  <a:lnTo>
                    <a:pt x="79324" y="5448"/>
                  </a:lnTo>
                  <a:lnTo>
                    <a:pt x="79933" y="5384"/>
                  </a:lnTo>
                  <a:close/>
                </a:path>
                <a:path w="167640" h="130175">
                  <a:moveTo>
                    <a:pt x="80543" y="7937"/>
                  </a:moveTo>
                  <a:lnTo>
                    <a:pt x="79400" y="7124"/>
                  </a:lnTo>
                  <a:lnTo>
                    <a:pt x="78790" y="8407"/>
                  </a:lnTo>
                  <a:lnTo>
                    <a:pt x="79400" y="8204"/>
                  </a:lnTo>
                  <a:lnTo>
                    <a:pt x="79997" y="8077"/>
                  </a:lnTo>
                  <a:lnTo>
                    <a:pt x="80543" y="7937"/>
                  </a:lnTo>
                  <a:close/>
                </a:path>
                <a:path w="167640" h="130175">
                  <a:moveTo>
                    <a:pt x="80670" y="533"/>
                  </a:moveTo>
                  <a:lnTo>
                    <a:pt x="79057" y="0"/>
                  </a:lnTo>
                  <a:lnTo>
                    <a:pt x="78447" y="736"/>
                  </a:lnTo>
                  <a:lnTo>
                    <a:pt x="79121" y="609"/>
                  </a:lnTo>
                  <a:lnTo>
                    <a:pt x="79870" y="533"/>
                  </a:lnTo>
                  <a:lnTo>
                    <a:pt x="80670" y="533"/>
                  </a:lnTo>
                  <a:close/>
                </a:path>
                <a:path w="167640" h="130175">
                  <a:moveTo>
                    <a:pt x="81686" y="2679"/>
                  </a:moveTo>
                  <a:lnTo>
                    <a:pt x="80200" y="1943"/>
                  </a:lnTo>
                  <a:lnTo>
                    <a:pt x="79463" y="2819"/>
                  </a:lnTo>
                  <a:lnTo>
                    <a:pt x="80200" y="2679"/>
                  </a:lnTo>
                  <a:lnTo>
                    <a:pt x="81686" y="2679"/>
                  </a:lnTo>
                  <a:close/>
                </a:path>
                <a:path w="167640" h="130175">
                  <a:moveTo>
                    <a:pt x="82283" y="49009"/>
                  </a:moveTo>
                  <a:lnTo>
                    <a:pt x="80327" y="45377"/>
                  </a:lnTo>
                  <a:lnTo>
                    <a:pt x="76098" y="42760"/>
                  </a:lnTo>
                  <a:lnTo>
                    <a:pt x="75222" y="42354"/>
                  </a:lnTo>
                  <a:lnTo>
                    <a:pt x="67424" y="40068"/>
                  </a:lnTo>
                  <a:lnTo>
                    <a:pt x="59690" y="44983"/>
                  </a:lnTo>
                  <a:lnTo>
                    <a:pt x="54711" y="49276"/>
                  </a:lnTo>
                  <a:lnTo>
                    <a:pt x="54114" y="49885"/>
                  </a:lnTo>
                  <a:lnTo>
                    <a:pt x="53441" y="50419"/>
                  </a:lnTo>
                  <a:lnTo>
                    <a:pt x="50685" y="53047"/>
                  </a:lnTo>
                  <a:lnTo>
                    <a:pt x="48463" y="55537"/>
                  </a:lnTo>
                  <a:lnTo>
                    <a:pt x="46177" y="58356"/>
                  </a:lnTo>
                  <a:lnTo>
                    <a:pt x="46240" y="58826"/>
                  </a:lnTo>
                  <a:lnTo>
                    <a:pt x="46507" y="59029"/>
                  </a:lnTo>
                  <a:lnTo>
                    <a:pt x="47726" y="60236"/>
                  </a:lnTo>
                  <a:lnTo>
                    <a:pt x="48056" y="60985"/>
                  </a:lnTo>
                  <a:lnTo>
                    <a:pt x="48196" y="61722"/>
                  </a:lnTo>
                  <a:lnTo>
                    <a:pt x="48323" y="61785"/>
                  </a:lnTo>
                  <a:lnTo>
                    <a:pt x="48933" y="62458"/>
                  </a:lnTo>
                  <a:lnTo>
                    <a:pt x="49745" y="61315"/>
                  </a:lnTo>
                  <a:lnTo>
                    <a:pt x="53238" y="57353"/>
                  </a:lnTo>
                  <a:lnTo>
                    <a:pt x="56527" y="54457"/>
                  </a:lnTo>
                  <a:lnTo>
                    <a:pt x="62712" y="50825"/>
                  </a:lnTo>
                  <a:lnTo>
                    <a:pt x="65608" y="50088"/>
                  </a:lnTo>
                  <a:lnTo>
                    <a:pt x="68973" y="50495"/>
                  </a:lnTo>
                  <a:lnTo>
                    <a:pt x="69913" y="50901"/>
                  </a:lnTo>
                  <a:lnTo>
                    <a:pt x="70586" y="51371"/>
                  </a:lnTo>
                  <a:lnTo>
                    <a:pt x="70916" y="52044"/>
                  </a:lnTo>
                  <a:lnTo>
                    <a:pt x="70980" y="52438"/>
                  </a:lnTo>
                  <a:lnTo>
                    <a:pt x="70853" y="53517"/>
                  </a:lnTo>
                  <a:lnTo>
                    <a:pt x="70586" y="54254"/>
                  </a:lnTo>
                  <a:lnTo>
                    <a:pt x="69773" y="55664"/>
                  </a:lnTo>
                  <a:lnTo>
                    <a:pt x="67221" y="59232"/>
                  </a:lnTo>
                  <a:lnTo>
                    <a:pt x="64465" y="60045"/>
                  </a:lnTo>
                  <a:lnTo>
                    <a:pt x="66548" y="62661"/>
                  </a:lnTo>
                  <a:lnTo>
                    <a:pt x="67830" y="61315"/>
                  </a:lnTo>
                  <a:lnTo>
                    <a:pt x="69164" y="60109"/>
                  </a:lnTo>
                  <a:lnTo>
                    <a:pt x="70446" y="59499"/>
                  </a:lnTo>
                  <a:lnTo>
                    <a:pt x="71653" y="59372"/>
                  </a:lnTo>
                  <a:lnTo>
                    <a:pt x="73266" y="59372"/>
                  </a:lnTo>
                  <a:lnTo>
                    <a:pt x="74955" y="59702"/>
                  </a:lnTo>
                  <a:lnTo>
                    <a:pt x="75755" y="60109"/>
                  </a:lnTo>
                  <a:lnTo>
                    <a:pt x="76504" y="60642"/>
                  </a:lnTo>
                  <a:lnTo>
                    <a:pt x="79057" y="57950"/>
                  </a:lnTo>
                  <a:lnTo>
                    <a:pt x="80606" y="55397"/>
                  </a:lnTo>
                  <a:lnTo>
                    <a:pt x="82283" y="49009"/>
                  </a:lnTo>
                  <a:close/>
                </a:path>
                <a:path w="167640" h="130175">
                  <a:moveTo>
                    <a:pt x="82346" y="5308"/>
                  </a:moveTo>
                  <a:lnTo>
                    <a:pt x="81000" y="4305"/>
                  </a:lnTo>
                  <a:lnTo>
                    <a:pt x="80264" y="5308"/>
                  </a:lnTo>
                  <a:lnTo>
                    <a:pt x="80937" y="5245"/>
                  </a:lnTo>
                  <a:lnTo>
                    <a:pt x="81610" y="5245"/>
                  </a:lnTo>
                  <a:lnTo>
                    <a:pt x="82346" y="5308"/>
                  </a:lnTo>
                  <a:close/>
                </a:path>
                <a:path w="167640" h="130175">
                  <a:moveTo>
                    <a:pt x="83019" y="7861"/>
                  </a:moveTo>
                  <a:lnTo>
                    <a:pt x="81749" y="6781"/>
                  </a:lnTo>
                  <a:lnTo>
                    <a:pt x="80937" y="7924"/>
                  </a:lnTo>
                  <a:lnTo>
                    <a:pt x="81610" y="7785"/>
                  </a:lnTo>
                  <a:lnTo>
                    <a:pt x="82346" y="7785"/>
                  </a:lnTo>
                  <a:lnTo>
                    <a:pt x="83019" y="7861"/>
                  </a:lnTo>
                  <a:close/>
                </a:path>
                <a:path w="167640" h="130175">
                  <a:moveTo>
                    <a:pt x="83553" y="939"/>
                  </a:moveTo>
                  <a:lnTo>
                    <a:pt x="82080" y="127"/>
                  </a:lnTo>
                  <a:lnTo>
                    <a:pt x="81407" y="596"/>
                  </a:lnTo>
                  <a:lnTo>
                    <a:pt x="82080" y="660"/>
                  </a:lnTo>
                  <a:lnTo>
                    <a:pt x="83553" y="939"/>
                  </a:lnTo>
                  <a:close/>
                </a:path>
                <a:path w="167640" h="130175">
                  <a:moveTo>
                    <a:pt x="83769" y="10083"/>
                  </a:moveTo>
                  <a:lnTo>
                    <a:pt x="82283" y="9067"/>
                  </a:lnTo>
                  <a:lnTo>
                    <a:pt x="82016" y="9334"/>
                  </a:lnTo>
                  <a:lnTo>
                    <a:pt x="82092" y="9474"/>
                  </a:lnTo>
                  <a:lnTo>
                    <a:pt x="82092" y="9677"/>
                  </a:lnTo>
                  <a:lnTo>
                    <a:pt x="82156" y="9817"/>
                  </a:lnTo>
                  <a:lnTo>
                    <a:pt x="82486" y="9880"/>
                  </a:lnTo>
                  <a:lnTo>
                    <a:pt x="82892" y="9880"/>
                  </a:lnTo>
                  <a:lnTo>
                    <a:pt x="83096" y="10147"/>
                  </a:lnTo>
                  <a:lnTo>
                    <a:pt x="83566" y="10147"/>
                  </a:lnTo>
                  <a:lnTo>
                    <a:pt x="83769" y="10083"/>
                  </a:lnTo>
                  <a:close/>
                </a:path>
                <a:path w="167640" h="130175">
                  <a:moveTo>
                    <a:pt x="84175" y="3225"/>
                  </a:moveTo>
                  <a:lnTo>
                    <a:pt x="82892" y="2146"/>
                  </a:lnTo>
                  <a:lnTo>
                    <a:pt x="82219" y="2755"/>
                  </a:lnTo>
                  <a:lnTo>
                    <a:pt x="82892" y="2819"/>
                  </a:lnTo>
                  <a:lnTo>
                    <a:pt x="83566" y="3022"/>
                  </a:lnTo>
                  <a:lnTo>
                    <a:pt x="84175" y="3225"/>
                  </a:lnTo>
                  <a:close/>
                </a:path>
                <a:path w="167640" h="130175">
                  <a:moveTo>
                    <a:pt x="84442" y="11760"/>
                  </a:moveTo>
                  <a:lnTo>
                    <a:pt x="83439" y="11430"/>
                  </a:lnTo>
                  <a:lnTo>
                    <a:pt x="83439" y="11557"/>
                  </a:lnTo>
                  <a:lnTo>
                    <a:pt x="83362" y="11760"/>
                  </a:lnTo>
                  <a:lnTo>
                    <a:pt x="83299" y="11899"/>
                  </a:lnTo>
                  <a:lnTo>
                    <a:pt x="84035" y="11760"/>
                  </a:lnTo>
                  <a:lnTo>
                    <a:pt x="84442" y="11760"/>
                  </a:lnTo>
                  <a:close/>
                </a:path>
                <a:path w="167640" h="130175">
                  <a:moveTo>
                    <a:pt x="84899" y="6121"/>
                  </a:moveTo>
                  <a:lnTo>
                    <a:pt x="83566" y="4635"/>
                  </a:lnTo>
                  <a:lnTo>
                    <a:pt x="82753" y="5448"/>
                  </a:lnTo>
                  <a:lnTo>
                    <a:pt x="83426" y="5588"/>
                  </a:lnTo>
                  <a:lnTo>
                    <a:pt x="84162" y="5778"/>
                  </a:lnTo>
                  <a:lnTo>
                    <a:pt x="84899" y="6121"/>
                  </a:lnTo>
                  <a:close/>
                </a:path>
                <a:path w="167640" h="130175">
                  <a:moveTo>
                    <a:pt x="85178" y="8458"/>
                  </a:moveTo>
                  <a:lnTo>
                    <a:pt x="84099" y="7251"/>
                  </a:lnTo>
                  <a:lnTo>
                    <a:pt x="83426" y="7924"/>
                  </a:lnTo>
                  <a:lnTo>
                    <a:pt x="84035" y="7988"/>
                  </a:lnTo>
                  <a:lnTo>
                    <a:pt x="84632" y="8191"/>
                  </a:lnTo>
                  <a:lnTo>
                    <a:pt x="85178" y="8458"/>
                  </a:lnTo>
                  <a:close/>
                </a:path>
                <a:path w="167640" h="130175">
                  <a:moveTo>
                    <a:pt x="85445" y="10147"/>
                  </a:moveTo>
                  <a:lnTo>
                    <a:pt x="84696" y="9474"/>
                  </a:lnTo>
                  <a:lnTo>
                    <a:pt x="84162" y="10083"/>
                  </a:lnTo>
                  <a:lnTo>
                    <a:pt x="84975" y="10083"/>
                  </a:lnTo>
                  <a:lnTo>
                    <a:pt x="85445" y="10147"/>
                  </a:lnTo>
                  <a:close/>
                </a:path>
                <a:path w="167640" h="130175">
                  <a:moveTo>
                    <a:pt x="85979" y="11760"/>
                  </a:moveTo>
                  <a:lnTo>
                    <a:pt x="85775" y="11557"/>
                  </a:lnTo>
                  <a:lnTo>
                    <a:pt x="85712" y="11290"/>
                  </a:lnTo>
                  <a:lnTo>
                    <a:pt x="85509" y="11226"/>
                  </a:lnTo>
                  <a:lnTo>
                    <a:pt x="85178" y="11760"/>
                  </a:lnTo>
                  <a:lnTo>
                    <a:pt x="85979" y="11760"/>
                  </a:lnTo>
                  <a:close/>
                </a:path>
                <a:path w="167640" h="130175">
                  <a:moveTo>
                    <a:pt x="91109" y="1219"/>
                  </a:moveTo>
                  <a:lnTo>
                    <a:pt x="91033" y="939"/>
                  </a:lnTo>
                  <a:lnTo>
                    <a:pt x="90500" y="406"/>
                  </a:lnTo>
                  <a:lnTo>
                    <a:pt x="89827" y="0"/>
                  </a:lnTo>
                  <a:lnTo>
                    <a:pt x="87871" y="0"/>
                  </a:lnTo>
                  <a:lnTo>
                    <a:pt x="87464" y="203"/>
                  </a:lnTo>
                  <a:lnTo>
                    <a:pt x="86791" y="673"/>
                  </a:lnTo>
                  <a:lnTo>
                    <a:pt x="86525" y="939"/>
                  </a:lnTo>
                  <a:lnTo>
                    <a:pt x="86537" y="1485"/>
                  </a:lnTo>
                  <a:lnTo>
                    <a:pt x="86715" y="2425"/>
                  </a:lnTo>
                  <a:lnTo>
                    <a:pt x="86944" y="4038"/>
                  </a:lnTo>
                  <a:lnTo>
                    <a:pt x="87147" y="5981"/>
                  </a:lnTo>
                  <a:lnTo>
                    <a:pt x="87261" y="8610"/>
                  </a:lnTo>
                  <a:lnTo>
                    <a:pt x="87401" y="8343"/>
                  </a:lnTo>
                  <a:lnTo>
                    <a:pt x="87541" y="8267"/>
                  </a:lnTo>
                  <a:lnTo>
                    <a:pt x="87731" y="8077"/>
                  </a:lnTo>
                  <a:lnTo>
                    <a:pt x="88011" y="7937"/>
                  </a:lnTo>
                  <a:lnTo>
                    <a:pt x="88277" y="7874"/>
                  </a:lnTo>
                  <a:lnTo>
                    <a:pt x="88138" y="7797"/>
                  </a:lnTo>
                  <a:lnTo>
                    <a:pt x="87934" y="7670"/>
                  </a:lnTo>
                  <a:lnTo>
                    <a:pt x="87807" y="7531"/>
                  </a:lnTo>
                  <a:lnTo>
                    <a:pt x="87731" y="6794"/>
                  </a:lnTo>
                  <a:lnTo>
                    <a:pt x="88011" y="6451"/>
                  </a:lnTo>
                  <a:lnTo>
                    <a:pt x="88138" y="6184"/>
                  </a:lnTo>
                  <a:lnTo>
                    <a:pt x="87934" y="5981"/>
                  </a:lnTo>
                  <a:lnTo>
                    <a:pt x="87541" y="5511"/>
                  </a:lnTo>
                  <a:lnTo>
                    <a:pt x="87452" y="5308"/>
                  </a:lnTo>
                  <a:lnTo>
                    <a:pt x="87541" y="4241"/>
                  </a:lnTo>
                  <a:lnTo>
                    <a:pt x="87807" y="4038"/>
                  </a:lnTo>
                  <a:lnTo>
                    <a:pt x="88011" y="3835"/>
                  </a:lnTo>
                  <a:lnTo>
                    <a:pt x="88277" y="3695"/>
                  </a:lnTo>
                  <a:lnTo>
                    <a:pt x="88544" y="3695"/>
                  </a:lnTo>
                  <a:lnTo>
                    <a:pt x="88138" y="3632"/>
                  </a:lnTo>
                  <a:lnTo>
                    <a:pt x="87731" y="3505"/>
                  </a:lnTo>
                  <a:lnTo>
                    <a:pt x="87541" y="3162"/>
                  </a:lnTo>
                  <a:lnTo>
                    <a:pt x="87261" y="2832"/>
                  </a:lnTo>
                  <a:lnTo>
                    <a:pt x="87122" y="2552"/>
                  </a:lnTo>
                  <a:lnTo>
                    <a:pt x="87134" y="1485"/>
                  </a:lnTo>
                  <a:lnTo>
                    <a:pt x="87337" y="1079"/>
                  </a:lnTo>
                  <a:lnTo>
                    <a:pt x="87668" y="812"/>
                  </a:lnTo>
                  <a:lnTo>
                    <a:pt x="87871" y="469"/>
                  </a:lnTo>
                  <a:lnTo>
                    <a:pt x="88277" y="342"/>
                  </a:lnTo>
                  <a:lnTo>
                    <a:pt x="89217" y="342"/>
                  </a:lnTo>
                  <a:lnTo>
                    <a:pt x="89623" y="546"/>
                  </a:lnTo>
                  <a:lnTo>
                    <a:pt x="90157" y="1219"/>
                  </a:lnTo>
                  <a:lnTo>
                    <a:pt x="90284" y="1485"/>
                  </a:lnTo>
                  <a:lnTo>
                    <a:pt x="90297" y="2552"/>
                  </a:lnTo>
                  <a:lnTo>
                    <a:pt x="90093" y="2959"/>
                  </a:lnTo>
                  <a:lnTo>
                    <a:pt x="89750" y="3225"/>
                  </a:lnTo>
                  <a:lnTo>
                    <a:pt x="89484" y="3505"/>
                  </a:lnTo>
                  <a:lnTo>
                    <a:pt x="89077" y="3695"/>
                  </a:lnTo>
                  <a:lnTo>
                    <a:pt x="88684" y="3695"/>
                  </a:lnTo>
                  <a:lnTo>
                    <a:pt x="88950" y="3771"/>
                  </a:lnTo>
                  <a:lnTo>
                    <a:pt x="89217" y="3898"/>
                  </a:lnTo>
                  <a:lnTo>
                    <a:pt x="89560" y="4241"/>
                  </a:lnTo>
                  <a:lnTo>
                    <a:pt x="89623" y="5588"/>
                  </a:lnTo>
                  <a:lnTo>
                    <a:pt x="89357" y="5791"/>
                  </a:lnTo>
                  <a:lnTo>
                    <a:pt x="89154" y="5981"/>
                  </a:lnTo>
                  <a:lnTo>
                    <a:pt x="88811" y="6121"/>
                  </a:lnTo>
                  <a:lnTo>
                    <a:pt x="89014" y="6261"/>
                  </a:lnTo>
                  <a:lnTo>
                    <a:pt x="89281" y="6527"/>
                  </a:lnTo>
                  <a:lnTo>
                    <a:pt x="89357" y="7264"/>
                  </a:lnTo>
                  <a:lnTo>
                    <a:pt x="89154" y="7531"/>
                  </a:lnTo>
                  <a:lnTo>
                    <a:pt x="89014" y="7670"/>
                  </a:lnTo>
                  <a:lnTo>
                    <a:pt x="88747" y="7797"/>
                  </a:lnTo>
                  <a:lnTo>
                    <a:pt x="89077" y="7874"/>
                  </a:lnTo>
                  <a:lnTo>
                    <a:pt x="89357" y="8001"/>
                  </a:lnTo>
                  <a:lnTo>
                    <a:pt x="89547" y="8204"/>
                  </a:lnTo>
                  <a:lnTo>
                    <a:pt x="89623" y="8343"/>
                  </a:lnTo>
                  <a:lnTo>
                    <a:pt x="89750" y="8407"/>
                  </a:lnTo>
                  <a:lnTo>
                    <a:pt x="89827" y="8610"/>
                  </a:lnTo>
                  <a:lnTo>
                    <a:pt x="89941" y="6997"/>
                  </a:lnTo>
                  <a:lnTo>
                    <a:pt x="90068" y="6121"/>
                  </a:lnTo>
                  <a:lnTo>
                    <a:pt x="90233" y="5181"/>
                  </a:lnTo>
                  <a:lnTo>
                    <a:pt x="90360" y="4305"/>
                  </a:lnTo>
                  <a:lnTo>
                    <a:pt x="90487" y="3632"/>
                  </a:lnTo>
                  <a:lnTo>
                    <a:pt x="91109" y="1219"/>
                  </a:lnTo>
                  <a:close/>
                </a:path>
                <a:path w="167640" h="130175">
                  <a:moveTo>
                    <a:pt x="91630" y="11963"/>
                  </a:moveTo>
                  <a:lnTo>
                    <a:pt x="91300" y="11430"/>
                  </a:lnTo>
                  <a:lnTo>
                    <a:pt x="91097" y="11493"/>
                  </a:lnTo>
                  <a:lnTo>
                    <a:pt x="91033" y="11696"/>
                  </a:lnTo>
                  <a:lnTo>
                    <a:pt x="90830" y="11899"/>
                  </a:lnTo>
                  <a:lnTo>
                    <a:pt x="91097" y="11899"/>
                  </a:lnTo>
                  <a:lnTo>
                    <a:pt x="91363" y="11963"/>
                  </a:lnTo>
                  <a:lnTo>
                    <a:pt x="91630" y="11963"/>
                  </a:lnTo>
                  <a:close/>
                </a:path>
                <a:path w="167640" h="130175">
                  <a:moveTo>
                    <a:pt x="92710" y="10414"/>
                  </a:moveTo>
                  <a:lnTo>
                    <a:pt x="92176" y="9804"/>
                  </a:lnTo>
                  <a:lnTo>
                    <a:pt x="91427" y="10414"/>
                  </a:lnTo>
                  <a:lnTo>
                    <a:pt x="92710" y="10414"/>
                  </a:lnTo>
                  <a:close/>
                </a:path>
                <a:path w="167640" h="130175">
                  <a:moveTo>
                    <a:pt x="93014" y="15265"/>
                  </a:moveTo>
                  <a:lnTo>
                    <a:pt x="91097" y="15125"/>
                  </a:lnTo>
                  <a:lnTo>
                    <a:pt x="86461" y="14859"/>
                  </a:lnTo>
                  <a:lnTo>
                    <a:pt x="82423" y="14859"/>
                  </a:lnTo>
                  <a:lnTo>
                    <a:pt x="79197" y="15265"/>
                  </a:lnTo>
                  <a:lnTo>
                    <a:pt x="93014" y="15265"/>
                  </a:lnTo>
                  <a:close/>
                </a:path>
                <a:path w="167640" h="130175">
                  <a:moveTo>
                    <a:pt x="93510" y="12230"/>
                  </a:moveTo>
                  <a:lnTo>
                    <a:pt x="93446" y="12090"/>
                  </a:lnTo>
                  <a:lnTo>
                    <a:pt x="93446" y="11760"/>
                  </a:lnTo>
                  <a:lnTo>
                    <a:pt x="92367" y="12026"/>
                  </a:lnTo>
                  <a:lnTo>
                    <a:pt x="92773" y="12090"/>
                  </a:lnTo>
                  <a:lnTo>
                    <a:pt x="93103" y="12166"/>
                  </a:lnTo>
                  <a:lnTo>
                    <a:pt x="93510" y="12230"/>
                  </a:lnTo>
                  <a:close/>
                </a:path>
                <a:path w="167640" h="130175">
                  <a:moveTo>
                    <a:pt x="93649" y="8267"/>
                  </a:moveTo>
                  <a:lnTo>
                    <a:pt x="93040" y="7594"/>
                  </a:lnTo>
                  <a:lnTo>
                    <a:pt x="91897" y="8674"/>
                  </a:lnTo>
                  <a:lnTo>
                    <a:pt x="92443" y="8470"/>
                  </a:lnTo>
                  <a:lnTo>
                    <a:pt x="93040" y="8331"/>
                  </a:lnTo>
                  <a:lnTo>
                    <a:pt x="93649" y="8267"/>
                  </a:lnTo>
                  <a:close/>
                </a:path>
                <a:path w="167640" h="130175">
                  <a:moveTo>
                    <a:pt x="94449" y="5842"/>
                  </a:moveTo>
                  <a:lnTo>
                    <a:pt x="93713" y="5029"/>
                  </a:lnTo>
                  <a:lnTo>
                    <a:pt x="92303" y="6375"/>
                  </a:lnTo>
                  <a:lnTo>
                    <a:pt x="93040" y="6108"/>
                  </a:lnTo>
                  <a:lnTo>
                    <a:pt x="93776" y="5905"/>
                  </a:lnTo>
                  <a:lnTo>
                    <a:pt x="94449" y="5842"/>
                  </a:lnTo>
                  <a:close/>
                </a:path>
                <a:path w="167640" h="130175">
                  <a:moveTo>
                    <a:pt x="94919" y="9880"/>
                  </a:moveTo>
                  <a:lnTo>
                    <a:pt x="94653" y="9550"/>
                  </a:lnTo>
                  <a:lnTo>
                    <a:pt x="93103" y="10426"/>
                  </a:lnTo>
                  <a:lnTo>
                    <a:pt x="93370" y="10426"/>
                  </a:lnTo>
                  <a:lnTo>
                    <a:pt x="93573" y="10490"/>
                  </a:lnTo>
                  <a:lnTo>
                    <a:pt x="93776" y="10490"/>
                  </a:lnTo>
                  <a:lnTo>
                    <a:pt x="94043" y="10287"/>
                  </a:lnTo>
                  <a:lnTo>
                    <a:pt x="94449" y="10287"/>
                  </a:lnTo>
                  <a:lnTo>
                    <a:pt x="94780" y="10350"/>
                  </a:lnTo>
                  <a:lnTo>
                    <a:pt x="94780" y="10223"/>
                  </a:lnTo>
                  <a:lnTo>
                    <a:pt x="94856" y="10020"/>
                  </a:lnTo>
                  <a:lnTo>
                    <a:pt x="94919" y="9880"/>
                  </a:lnTo>
                  <a:close/>
                </a:path>
                <a:path w="167640" h="130175">
                  <a:moveTo>
                    <a:pt x="95199" y="3225"/>
                  </a:moveTo>
                  <a:lnTo>
                    <a:pt x="94526" y="2616"/>
                  </a:lnTo>
                  <a:lnTo>
                    <a:pt x="93179" y="3556"/>
                  </a:lnTo>
                  <a:lnTo>
                    <a:pt x="93853" y="3365"/>
                  </a:lnTo>
                  <a:lnTo>
                    <a:pt x="94526" y="3289"/>
                  </a:lnTo>
                  <a:lnTo>
                    <a:pt x="95199" y="3225"/>
                  </a:lnTo>
                  <a:close/>
                </a:path>
                <a:path w="167640" h="130175">
                  <a:moveTo>
                    <a:pt x="96139" y="8470"/>
                  </a:moveTo>
                  <a:lnTo>
                    <a:pt x="95402" y="7327"/>
                  </a:lnTo>
                  <a:lnTo>
                    <a:pt x="94056" y="8267"/>
                  </a:lnTo>
                  <a:lnTo>
                    <a:pt x="94729" y="8204"/>
                  </a:lnTo>
                  <a:lnTo>
                    <a:pt x="95465" y="8331"/>
                  </a:lnTo>
                  <a:lnTo>
                    <a:pt x="96139" y="8470"/>
                  </a:lnTo>
                  <a:close/>
                </a:path>
                <a:path w="167640" h="130175">
                  <a:moveTo>
                    <a:pt x="96139" y="1066"/>
                  </a:moveTo>
                  <a:lnTo>
                    <a:pt x="95465" y="596"/>
                  </a:lnTo>
                  <a:lnTo>
                    <a:pt x="93992" y="1270"/>
                  </a:lnTo>
                  <a:lnTo>
                    <a:pt x="94729" y="1130"/>
                  </a:lnTo>
                  <a:lnTo>
                    <a:pt x="95465" y="1066"/>
                  </a:lnTo>
                  <a:lnTo>
                    <a:pt x="96139" y="1066"/>
                  </a:lnTo>
                  <a:close/>
                </a:path>
                <a:path w="167640" h="130175">
                  <a:moveTo>
                    <a:pt x="96939" y="5918"/>
                  </a:moveTo>
                  <a:lnTo>
                    <a:pt x="96266" y="4838"/>
                  </a:lnTo>
                  <a:lnTo>
                    <a:pt x="94856" y="5778"/>
                  </a:lnTo>
                  <a:lnTo>
                    <a:pt x="95592" y="5715"/>
                  </a:lnTo>
                  <a:lnTo>
                    <a:pt x="96266" y="5778"/>
                  </a:lnTo>
                  <a:lnTo>
                    <a:pt x="96939" y="5918"/>
                  </a:lnTo>
                  <a:close/>
                </a:path>
                <a:path w="167640" h="130175">
                  <a:moveTo>
                    <a:pt x="97955" y="3429"/>
                  </a:moveTo>
                  <a:lnTo>
                    <a:pt x="97282" y="2489"/>
                  </a:lnTo>
                  <a:lnTo>
                    <a:pt x="95732" y="3162"/>
                  </a:lnTo>
                  <a:lnTo>
                    <a:pt x="96481" y="3162"/>
                  </a:lnTo>
                  <a:lnTo>
                    <a:pt x="97218" y="3225"/>
                  </a:lnTo>
                  <a:lnTo>
                    <a:pt x="97955" y="3429"/>
                  </a:lnTo>
                  <a:close/>
                </a:path>
                <a:path w="167640" h="130175">
                  <a:moveTo>
                    <a:pt x="98221" y="9144"/>
                  </a:moveTo>
                  <a:lnTo>
                    <a:pt x="97688" y="7861"/>
                  </a:lnTo>
                  <a:lnTo>
                    <a:pt x="96469" y="8610"/>
                  </a:lnTo>
                  <a:lnTo>
                    <a:pt x="97078" y="8737"/>
                  </a:lnTo>
                  <a:lnTo>
                    <a:pt x="97612" y="8877"/>
                  </a:lnTo>
                  <a:lnTo>
                    <a:pt x="98221" y="9144"/>
                  </a:lnTo>
                  <a:close/>
                </a:path>
                <a:path w="167640" h="130175">
                  <a:moveTo>
                    <a:pt x="98958" y="6654"/>
                  </a:moveTo>
                  <a:lnTo>
                    <a:pt x="98552" y="5308"/>
                  </a:lnTo>
                  <a:lnTo>
                    <a:pt x="97282" y="5981"/>
                  </a:lnTo>
                  <a:lnTo>
                    <a:pt x="97815" y="6121"/>
                  </a:lnTo>
                  <a:lnTo>
                    <a:pt x="98425" y="6324"/>
                  </a:lnTo>
                  <a:lnTo>
                    <a:pt x="98958" y="6654"/>
                  </a:lnTo>
                  <a:close/>
                </a:path>
                <a:path w="167640" h="130175">
                  <a:moveTo>
                    <a:pt x="99021" y="1485"/>
                  </a:moveTo>
                  <a:lnTo>
                    <a:pt x="98488" y="673"/>
                  </a:lnTo>
                  <a:lnTo>
                    <a:pt x="96812" y="1079"/>
                  </a:lnTo>
                  <a:lnTo>
                    <a:pt x="97612" y="1143"/>
                  </a:lnTo>
                  <a:lnTo>
                    <a:pt x="98348" y="1282"/>
                  </a:lnTo>
                  <a:lnTo>
                    <a:pt x="99021" y="1485"/>
                  </a:lnTo>
                  <a:close/>
                </a:path>
                <a:path w="167640" h="130175">
                  <a:moveTo>
                    <a:pt x="100037" y="4229"/>
                  </a:moveTo>
                  <a:lnTo>
                    <a:pt x="99707" y="3149"/>
                  </a:lnTo>
                  <a:lnTo>
                    <a:pt x="98361" y="3619"/>
                  </a:lnTo>
                  <a:lnTo>
                    <a:pt x="98894" y="3759"/>
                  </a:lnTo>
                  <a:lnTo>
                    <a:pt x="99504" y="3962"/>
                  </a:lnTo>
                  <a:lnTo>
                    <a:pt x="100037" y="4229"/>
                  </a:lnTo>
                  <a:close/>
                </a:path>
                <a:path w="167640" h="130175">
                  <a:moveTo>
                    <a:pt x="100571" y="6845"/>
                  </a:moveTo>
                  <a:lnTo>
                    <a:pt x="100431" y="6248"/>
                  </a:lnTo>
                  <a:lnTo>
                    <a:pt x="99225" y="6781"/>
                  </a:lnTo>
                  <a:lnTo>
                    <a:pt x="99555" y="6985"/>
                  </a:lnTo>
                  <a:lnTo>
                    <a:pt x="99898" y="7188"/>
                  </a:lnTo>
                  <a:lnTo>
                    <a:pt x="100164" y="7454"/>
                  </a:lnTo>
                  <a:lnTo>
                    <a:pt x="100368" y="7315"/>
                  </a:lnTo>
                  <a:lnTo>
                    <a:pt x="100495" y="7124"/>
                  </a:lnTo>
                  <a:lnTo>
                    <a:pt x="100571" y="6845"/>
                  </a:lnTo>
                  <a:close/>
                </a:path>
                <a:path w="167640" h="130175">
                  <a:moveTo>
                    <a:pt x="100965" y="2425"/>
                  </a:moveTo>
                  <a:lnTo>
                    <a:pt x="100634" y="1612"/>
                  </a:lnTo>
                  <a:lnTo>
                    <a:pt x="99631" y="1676"/>
                  </a:lnTo>
                  <a:lnTo>
                    <a:pt x="100101" y="1879"/>
                  </a:lnTo>
                  <a:lnTo>
                    <a:pt x="100571" y="2146"/>
                  </a:lnTo>
                  <a:lnTo>
                    <a:pt x="100965" y="2425"/>
                  </a:lnTo>
                  <a:close/>
                </a:path>
                <a:path w="167640" h="130175">
                  <a:moveTo>
                    <a:pt x="101511" y="4572"/>
                  </a:moveTo>
                  <a:lnTo>
                    <a:pt x="101384" y="3975"/>
                  </a:lnTo>
                  <a:lnTo>
                    <a:pt x="100304" y="4368"/>
                  </a:lnTo>
                  <a:lnTo>
                    <a:pt x="100711" y="4508"/>
                  </a:lnTo>
                  <a:lnTo>
                    <a:pt x="101041" y="4775"/>
                  </a:lnTo>
                  <a:lnTo>
                    <a:pt x="101447" y="4978"/>
                  </a:lnTo>
                  <a:lnTo>
                    <a:pt x="101511" y="4838"/>
                  </a:lnTo>
                  <a:lnTo>
                    <a:pt x="101511" y="4572"/>
                  </a:lnTo>
                  <a:close/>
                </a:path>
                <a:path w="167640" h="130175">
                  <a:moveTo>
                    <a:pt x="106629" y="15798"/>
                  </a:moveTo>
                  <a:lnTo>
                    <a:pt x="106426" y="15875"/>
                  </a:lnTo>
                  <a:lnTo>
                    <a:pt x="106222" y="15875"/>
                  </a:lnTo>
                  <a:lnTo>
                    <a:pt x="105156" y="16078"/>
                  </a:lnTo>
                  <a:lnTo>
                    <a:pt x="104749" y="16078"/>
                  </a:lnTo>
                  <a:lnTo>
                    <a:pt x="102590" y="16268"/>
                  </a:lnTo>
                  <a:lnTo>
                    <a:pt x="100037" y="16078"/>
                  </a:lnTo>
                  <a:lnTo>
                    <a:pt x="96951" y="15595"/>
                  </a:lnTo>
                  <a:lnTo>
                    <a:pt x="95935" y="15532"/>
                  </a:lnTo>
                  <a:lnTo>
                    <a:pt x="94932" y="15405"/>
                  </a:lnTo>
                  <a:lnTo>
                    <a:pt x="93878" y="15328"/>
                  </a:lnTo>
                  <a:lnTo>
                    <a:pt x="78727" y="15328"/>
                  </a:lnTo>
                  <a:lnTo>
                    <a:pt x="78257" y="15328"/>
                  </a:lnTo>
                  <a:lnTo>
                    <a:pt x="78117" y="15405"/>
                  </a:lnTo>
                  <a:lnTo>
                    <a:pt x="77914" y="15468"/>
                  </a:lnTo>
                  <a:lnTo>
                    <a:pt x="77114" y="15798"/>
                  </a:lnTo>
                  <a:lnTo>
                    <a:pt x="76581" y="16471"/>
                  </a:lnTo>
                  <a:lnTo>
                    <a:pt x="76492" y="18161"/>
                  </a:lnTo>
                  <a:lnTo>
                    <a:pt x="76708" y="18694"/>
                  </a:lnTo>
                  <a:lnTo>
                    <a:pt x="77317" y="19100"/>
                  </a:lnTo>
                  <a:lnTo>
                    <a:pt x="78320" y="19227"/>
                  </a:lnTo>
                  <a:lnTo>
                    <a:pt x="78460" y="19227"/>
                  </a:lnTo>
                  <a:lnTo>
                    <a:pt x="78867" y="19100"/>
                  </a:lnTo>
                  <a:lnTo>
                    <a:pt x="79082" y="18427"/>
                  </a:lnTo>
                  <a:lnTo>
                    <a:pt x="79209" y="18161"/>
                  </a:lnTo>
                  <a:lnTo>
                    <a:pt x="79400" y="17818"/>
                  </a:lnTo>
                  <a:lnTo>
                    <a:pt x="79527" y="17691"/>
                  </a:lnTo>
                  <a:lnTo>
                    <a:pt x="79603" y="17551"/>
                  </a:lnTo>
                  <a:lnTo>
                    <a:pt x="79730" y="17411"/>
                  </a:lnTo>
                  <a:lnTo>
                    <a:pt x="80340" y="16878"/>
                  </a:lnTo>
                  <a:lnTo>
                    <a:pt x="81216" y="16738"/>
                  </a:lnTo>
                  <a:lnTo>
                    <a:pt x="82423" y="17081"/>
                  </a:lnTo>
                  <a:lnTo>
                    <a:pt x="83566" y="17284"/>
                  </a:lnTo>
                  <a:lnTo>
                    <a:pt x="84709" y="17551"/>
                  </a:lnTo>
                  <a:lnTo>
                    <a:pt x="85852" y="18021"/>
                  </a:lnTo>
                  <a:lnTo>
                    <a:pt x="86995" y="18427"/>
                  </a:lnTo>
                  <a:lnTo>
                    <a:pt x="88531" y="19227"/>
                  </a:lnTo>
                  <a:lnTo>
                    <a:pt x="89890" y="20040"/>
                  </a:lnTo>
                  <a:lnTo>
                    <a:pt x="90297" y="20243"/>
                  </a:lnTo>
                  <a:lnTo>
                    <a:pt x="91630" y="20840"/>
                  </a:lnTo>
                  <a:lnTo>
                    <a:pt x="94195" y="21653"/>
                  </a:lnTo>
                  <a:lnTo>
                    <a:pt x="96202" y="21856"/>
                  </a:lnTo>
                  <a:lnTo>
                    <a:pt x="98158" y="21450"/>
                  </a:lnTo>
                  <a:lnTo>
                    <a:pt x="97548" y="21043"/>
                  </a:lnTo>
                  <a:lnTo>
                    <a:pt x="97015" y="20574"/>
                  </a:lnTo>
                  <a:lnTo>
                    <a:pt x="96608" y="20040"/>
                  </a:lnTo>
                  <a:lnTo>
                    <a:pt x="96202" y="19570"/>
                  </a:lnTo>
                  <a:lnTo>
                    <a:pt x="95935" y="18961"/>
                  </a:lnTo>
                  <a:lnTo>
                    <a:pt x="95808" y="17881"/>
                  </a:lnTo>
                  <a:lnTo>
                    <a:pt x="96418" y="18288"/>
                  </a:lnTo>
                  <a:lnTo>
                    <a:pt x="97155" y="18694"/>
                  </a:lnTo>
                  <a:lnTo>
                    <a:pt x="99504" y="19773"/>
                  </a:lnTo>
                  <a:lnTo>
                    <a:pt x="101180" y="20040"/>
                  </a:lnTo>
                  <a:lnTo>
                    <a:pt x="104013" y="19227"/>
                  </a:lnTo>
                  <a:lnTo>
                    <a:pt x="106362" y="16268"/>
                  </a:lnTo>
                  <a:lnTo>
                    <a:pt x="106489" y="16078"/>
                  </a:lnTo>
                  <a:lnTo>
                    <a:pt x="106629" y="15798"/>
                  </a:lnTo>
                  <a:close/>
                </a:path>
                <a:path w="167640" h="130175">
                  <a:moveTo>
                    <a:pt x="167538" y="18224"/>
                  </a:moveTo>
                  <a:lnTo>
                    <a:pt x="167500" y="16814"/>
                  </a:lnTo>
                  <a:lnTo>
                    <a:pt x="167474" y="16548"/>
                  </a:lnTo>
                  <a:lnTo>
                    <a:pt x="167246" y="16268"/>
                  </a:lnTo>
                  <a:lnTo>
                    <a:pt x="166928" y="15875"/>
                  </a:lnTo>
                  <a:lnTo>
                    <a:pt x="166128" y="15532"/>
                  </a:lnTo>
                  <a:lnTo>
                    <a:pt x="165595" y="15328"/>
                  </a:lnTo>
                  <a:lnTo>
                    <a:pt x="165252" y="15328"/>
                  </a:lnTo>
                  <a:lnTo>
                    <a:pt x="165049" y="15265"/>
                  </a:lnTo>
                  <a:lnTo>
                    <a:pt x="164782" y="15265"/>
                  </a:lnTo>
                  <a:lnTo>
                    <a:pt x="161556" y="14859"/>
                  </a:lnTo>
                  <a:lnTo>
                    <a:pt x="157518" y="14859"/>
                  </a:lnTo>
                  <a:lnTo>
                    <a:pt x="152882" y="15125"/>
                  </a:lnTo>
                  <a:lnTo>
                    <a:pt x="149047" y="15405"/>
                  </a:lnTo>
                  <a:lnTo>
                    <a:pt x="148043" y="15532"/>
                  </a:lnTo>
                  <a:lnTo>
                    <a:pt x="147027" y="15595"/>
                  </a:lnTo>
                  <a:lnTo>
                    <a:pt x="143941" y="16078"/>
                  </a:lnTo>
                  <a:lnTo>
                    <a:pt x="141389" y="16268"/>
                  </a:lnTo>
                  <a:lnTo>
                    <a:pt x="139230" y="16078"/>
                  </a:lnTo>
                  <a:lnTo>
                    <a:pt x="138823" y="16078"/>
                  </a:lnTo>
                  <a:lnTo>
                    <a:pt x="137756" y="15875"/>
                  </a:lnTo>
                  <a:lnTo>
                    <a:pt x="137553" y="15875"/>
                  </a:lnTo>
                  <a:lnTo>
                    <a:pt x="137350" y="15798"/>
                  </a:lnTo>
                  <a:lnTo>
                    <a:pt x="137490" y="16078"/>
                  </a:lnTo>
                  <a:lnTo>
                    <a:pt x="138760" y="18224"/>
                  </a:lnTo>
                  <a:lnTo>
                    <a:pt x="139979" y="19227"/>
                  </a:lnTo>
                  <a:lnTo>
                    <a:pt x="142798" y="20040"/>
                  </a:lnTo>
                  <a:lnTo>
                    <a:pt x="144475" y="19773"/>
                  </a:lnTo>
                  <a:lnTo>
                    <a:pt x="146824" y="18694"/>
                  </a:lnTo>
                  <a:lnTo>
                    <a:pt x="148170" y="17957"/>
                  </a:lnTo>
                  <a:lnTo>
                    <a:pt x="148043" y="19024"/>
                  </a:lnTo>
                  <a:lnTo>
                    <a:pt x="147777" y="19634"/>
                  </a:lnTo>
                  <a:lnTo>
                    <a:pt x="147027" y="20650"/>
                  </a:lnTo>
                  <a:lnTo>
                    <a:pt x="146494" y="21120"/>
                  </a:lnTo>
                  <a:lnTo>
                    <a:pt x="145884" y="21513"/>
                  </a:lnTo>
                  <a:lnTo>
                    <a:pt x="147840" y="21920"/>
                  </a:lnTo>
                  <a:lnTo>
                    <a:pt x="149860" y="21717"/>
                  </a:lnTo>
                  <a:lnTo>
                    <a:pt x="151942" y="21043"/>
                  </a:lnTo>
                  <a:lnTo>
                    <a:pt x="152412" y="20916"/>
                  </a:lnTo>
                  <a:lnTo>
                    <a:pt x="152819" y="20713"/>
                  </a:lnTo>
                  <a:lnTo>
                    <a:pt x="153758" y="20307"/>
                  </a:lnTo>
                  <a:lnTo>
                    <a:pt x="154266" y="20040"/>
                  </a:lnTo>
                  <a:lnTo>
                    <a:pt x="155841" y="19100"/>
                  </a:lnTo>
                  <a:lnTo>
                    <a:pt x="157048" y="18491"/>
                  </a:lnTo>
                  <a:lnTo>
                    <a:pt x="158496" y="17957"/>
                  </a:lnTo>
                  <a:lnTo>
                    <a:pt x="159334" y="17614"/>
                  </a:lnTo>
                  <a:lnTo>
                    <a:pt x="160477" y="17348"/>
                  </a:lnTo>
                  <a:lnTo>
                    <a:pt x="161620" y="17145"/>
                  </a:lnTo>
                  <a:lnTo>
                    <a:pt x="162826" y="16814"/>
                  </a:lnTo>
                  <a:lnTo>
                    <a:pt x="163703" y="16941"/>
                  </a:lnTo>
                  <a:lnTo>
                    <a:pt x="164452" y="17614"/>
                  </a:lnTo>
                  <a:lnTo>
                    <a:pt x="164515" y="17754"/>
                  </a:lnTo>
                  <a:lnTo>
                    <a:pt x="164642" y="17881"/>
                  </a:lnTo>
                  <a:lnTo>
                    <a:pt x="164922" y="18364"/>
                  </a:lnTo>
                  <a:lnTo>
                    <a:pt x="165011" y="18694"/>
                  </a:lnTo>
                  <a:lnTo>
                    <a:pt x="165188" y="19164"/>
                  </a:lnTo>
                  <a:lnTo>
                    <a:pt x="165455" y="19227"/>
                  </a:lnTo>
                  <a:lnTo>
                    <a:pt x="165595" y="19304"/>
                  </a:lnTo>
                  <a:lnTo>
                    <a:pt x="165722" y="19304"/>
                  </a:lnTo>
                  <a:lnTo>
                    <a:pt x="166738" y="19164"/>
                  </a:lnTo>
                  <a:lnTo>
                    <a:pt x="167335" y="18757"/>
                  </a:lnTo>
                  <a:lnTo>
                    <a:pt x="167538" y="18224"/>
                  </a:lnTo>
                  <a:close/>
                </a:path>
              </a:pathLst>
            </a:custGeom>
            <a:solidFill>
              <a:srgbClr val="EEB51D"/>
            </a:solidFill>
          </p:spPr>
          <p:txBody>
            <a:bodyPr wrap="square" lIns="0" tIns="0" rIns="0" bIns="0" rtlCol="0"/>
            <a:lstStyle/>
            <a:p>
              <a:pPr defTabSz="1042507"/>
              <a:endParaRPr sz="2052" kern="0">
                <a:solidFill>
                  <a:sysClr val="windowText" lastClr="000000"/>
                </a:solidFill>
              </a:endParaRPr>
            </a:p>
          </p:txBody>
        </p:sp>
        <p:sp>
          <p:nvSpPr>
            <p:cNvPr id="497" name="object 497"/>
            <p:cNvSpPr/>
            <p:nvPr/>
          </p:nvSpPr>
          <p:spPr>
            <a:xfrm>
              <a:off x="7913421" y="5132260"/>
              <a:ext cx="20955" cy="20320"/>
            </a:xfrm>
            <a:custGeom>
              <a:avLst/>
              <a:gdLst/>
              <a:ahLst/>
              <a:cxnLst/>
              <a:rect l="l" t="t" r="r" b="b"/>
              <a:pathLst>
                <a:path w="20954" h="20320">
                  <a:moveTo>
                    <a:pt x="736" y="76"/>
                  </a:moveTo>
                  <a:lnTo>
                    <a:pt x="0" y="266"/>
                  </a:lnTo>
                  <a:lnTo>
                    <a:pt x="457" y="1371"/>
                  </a:lnTo>
                  <a:lnTo>
                    <a:pt x="533" y="342"/>
                  </a:lnTo>
                  <a:lnTo>
                    <a:pt x="736" y="76"/>
                  </a:lnTo>
                  <a:close/>
                </a:path>
                <a:path w="20954" h="20320">
                  <a:moveTo>
                    <a:pt x="7670" y="16738"/>
                  </a:moveTo>
                  <a:lnTo>
                    <a:pt x="7467" y="15113"/>
                  </a:lnTo>
                  <a:lnTo>
                    <a:pt x="7467" y="15405"/>
                  </a:lnTo>
                  <a:lnTo>
                    <a:pt x="7467" y="16078"/>
                  </a:lnTo>
                  <a:lnTo>
                    <a:pt x="7327" y="16344"/>
                  </a:lnTo>
                  <a:lnTo>
                    <a:pt x="6921" y="16738"/>
                  </a:lnTo>
                  <a:lnTo>
                    <a:pt x="6654" y="16878"/>
                  </a:lnTo>
                  <a:lnTo>
                    <a:pt x="6121" y="16878"/>
                  </a:lnTo>
                  <a:lnTo>
                    <a:pt x="5778" y="16738"/>
                  </a:lnTo>
                  <a:lnTo>
                    <a:pt x="5384" y="16344"/>
                  </a:lnTo>
                  <a:lnTo>
                    <a:pt x="5245" y="16078"/>
                  </a:lnTo>
                  <a:lnTo>
                    <a:pt x="5245" y="15405"/>
                  </a:lnTo>
                  <a:lnTo>
                    <a:pt x="5384" y="15125"/>
                  </a:lnTo>
                  <a:lnTo>
                    <a:pt x="5575" y="14935"/>
                  </a:lnTo>
                  <a:lnTo>
                    <a:pt x="5715" y="14732"/>
                  </a:lnTo>
                  <a:lnTo>
                    <a:pt x="5981" y="14592"/>
                  </a:lnTo>
                  <a:lnTo>
                    <a:pt x="6654" y="14592"/>
                  </a:lnTo>
                  <a:lnTo>
                    <a:pt x="6921" y="14732"/>
                  </a:lnTo>
                  <a:lnTo>
                    <a:pt x="7327" y="15125"/>
                  </a:lnTo>
                  <a:lnTo>
                    <a:pt x="7467" y="15405"/>
                  </a:lnTo>
                  <a:lnTo>
                    <a:pt x="7467" y="15113"/>
                  </a:lnTo>
                  <a:lnTo>
                    <a:pt x="7404" y="14592"/>
                  </a:lnTo>
                  <a:lnTo>
                    <a:pt x="7366" y="14325"/>
                  </a:lnTo>
                  <a:lnTo>
                    <a:pt x="7264" y="13449"/>
                  </a:lnTo>
                  <a:lnTo>
                    <a:pt x="6896" y="12039"/>
                  </a:lnTo>
                  <a:lnTo>
                    <a:pt x="6819" y="11747"/>
                  </a:lnTo>
                  <a:lnTo>
                    <a:pt x="6819" y="13589"/>
                  </a:lnTo>
                  <a:lnTo>
                    <a:pt x="6718" y="13792"/>
                  </a:lnTo>
                  <a:lnTo>
                    <a:pt x="6324" y="14185"/>
                  </a:lnTo>
                  <a:lnTo>
                    <a:pt x="6057" y="14325"/>
                  </a:lnTo>
                  <a:lnTo>
                    <a:pt x="5448" y="14325"/>
                  </a:lnTo>
                  <a:lnTo>
                    <a:pt x="5181" y="14185"/>
                  </a:lnTo>
                  <a:lnTo>
                    <a:pt x="4775" y="13792"/>
                  </a:lnTo>
                  <a:lnTo>
                    <a:pt x="4673" y="13589"/>
                  </a:lnTo>
                  <a:lnTo>
                    <a:pt x="4635" y="12839"/>
                  </a:lnTo>
                  <a:lnTo>
                    <a:pt x="4775" y="12573"/>
                  </a:lnTo>
                  <a:lnTo>
                    <a:pt x="5181" y="12166"/>
                  </a:lnTo>
                  <a:lnTo>
                    <a:pt x="5448" y="12039"/>
                  </a:lnTo>
                  <a:lnTo>
                    <a:pt x="6057" y="12039"/>
                  </a:lnTo>
                  <a:lnTo>
                    <a:pt x="6324" y="12166"/>
                  </a:lnTo>
                  <a:lnTo>
                    <a:pt x="6718" y="12573"/>
                  </a:lnTo>
                  <a:lnTo>
                    <a:pt x="6819" y="13589"/>
                  </a:lnTo>
                  <a:lnTo>
                    <a:pt x="6819" y="11747"/>
                  </a:lnTo>
                  <a:lnTo>
                    <a:pt x="6324" y="9753"/>
                  </a:lnTo>
                  <a:lnTo>
                    <a:pt x="6324" y="10223"/>
                  </a:lnTo>
                  <a:lnTo>
                    <a:pt x="6324" y="10896"/>
                  </a:lnTo>
                  <a:lnTo>
                    <a:pt x="6184" y="11163"/>
                  </a:lnTo>
                  <a:lnTo>
                    <a:pt x="5778" y="11569"/>
                  </a:lnTo>
                  <a:lnTo>
                    <a:pt x="5511" y="11696"/>
                  </a:lnTo>
                  <a:lnTo>
                    <a:pt x="4978" y="11696"/>
                  </a:lnTo>
                  <a:lnTo>
                    <a:pt x="4635" y="11569"/>
                  </a:lnTo>
                  <a:lnTo>
                    <a:pt x="4508" y="11366"/>
                  </a:lnTo>
                  <a:lnTo>
                    <a:pt x="4305" y="11163"/>
                  </a:lnTo>
                  <a:lnTo>
                    <a:pt x="4165" y="10896"/>
                  </a:lnTo>
                  <a:lnTo>
                    <a:pt x="4165" y="10223"/>
                  </a:lnTo>
                  <a:lnTo>
                    <a:pt x="4305" y="9956"/>
                  </a:lnTo>
                  <a:lnTo>
                    <a:pt x="4508" y="9753"/>
                  </a:lnTo>
                  <a:lnTo>
                    <a:pt x="4635" y="9550"/>
                  </a:lnTo>
                  <a:lnTo>
                    <a:pt x="4902" y="9410"/>
                  </a:lnTo>
                  <a:lnTo>
                    <a:pt x="5511" y="9410"/>
                  </a:lnTo>
                  <a:lnTo>
                    <a:pt x="5778" y="9550"/>
                  </a:lnTo>
                  <a:lnTo>
                    <a:pt x="6184" y="9956"/>
                  </a:lnTo>
                  <a:lnTo>
                    <a:pt x="6324" y="10223"/>
                  </a:lnTo>
                  <a:lnTo>
                    <a:pt x="6324" y="9753"/>
                  </a:lnTo>
                  <a:lnTo>
                    <a:pt x="6197" y="9410"/>
                  </a:lnTo>
                  <a:lnTo>
                    <a:pt x="6134" y="9220"/>
                  </a:lnTo>
                  <a:lnTo>
                    <a:pt x="5384" y="6972"/>
                  </a:lnTo>
                  <a:lnTo>
                    <a:pt x="5384" y="7467"/>
                  </a:lnTo>
                  <a:lnTo>
                    <a:pt x="5384" y="8674"/>
                  </a:lnTo>
                  <a:lnTo>
                    <a:pt x="4978" y="9080"/>
                  </a:lnTo>
                  <a:lnTo>
                    <a:pt x="4711" y="9220"/>
                  </a:lnTo>
                  <a:lnTo>
                    <a:pt x="4165" y="9220"/>
                  </a:lnTo>
                  <a:lnTo>
                    <a:pt x="3835" y="9080"/>
                  </a:lnTo>
                  <a:lnTo>
                    <a:pt x="3695" y="8877"/>
                  </a:lnTo>
                  <a:lnTo>
                    <a:pt x="3492" y="8674"/>
                  </a:lnTo>
                  <a:lnTo>
                    <a:pt x="3492" y="7467"/>
                  </a:lnTo>
                  <a:lnTo>
                    <a:pt x="3695" y="7264"/>
                  </a:lnTo>
                  <a:lnTo>
                    <a:pt x="3835" y="7061"/>
                  </a:lnTo>
                  <a:lnTo>
                    <a:pt x="4102" y="6934"/>
                  </a:lnTo>
                  <a:lnTo>
                    <a:pt x="4711" y="6934"/>
                  </a:lnTo>
                  <a:lnTo>
                    <a:pt x="4978" y="7061"/>
                  </a:lnTo>
                  <a:lnTo>
                    <a:pt x="5384" y="7467"/>
                  </a:lnTo>
                  <a:lnTo>
                    <a:pt x="5384" y="6972"/>
                  </a:lnTo>
                  <a:lnTo>
                    <a:pt x="5283" y="6654"/>
                  </a:lnTo>
                  <a:lnTo>
                    <a:pt x="4775" y="5130"/>
                  </a:lnTo>
                  <a:lnTo>
                    <a:pt x="4775" y="5854"/>
                  </a:lnTo>
                  <a:lnTo>
                    <a:pt x="4635" y="6121"/>
                  </a:lnTo>
                  <a:lnTo>
                    <a:pt x="4241" y="6527"/>
                  </a:lnTo>
                  <a:lnTo>
                    <a:pt x="3962" y="6654"/>
                  </a:lnTo>
                  <a:lnTo>
                    <a:pt x="3289" y="6654"/>
                  </a:lnTo>
                  <a:lnTo>
                    <a:pt x="3022" y="6527"/>
                  </a:lnTo>
                  <a:lnTo>
                    <a:pt x="2616" y="6121"/>
                  </a:lnTo>
                  <a:lnTo>
                    <a:pt x="2489" y="5854"/>
                  </a:lnTo>
                  <a:lnTo>
                    <a:pt x="2489" y="5181"/>
                  </a:lnTo>
                  <a:lnTo>
                    <a:pt x="2616" y="4914"/>
                  </a:lnTo>
                  <a:lnTo>
                    <a:pt x="2819" y="4711"/>
                  </a:lnTo>
                  <a:lnTo>
                    <a:pt x="2959" y="4508"/>
                  </a:lnTo>
                  <a:lnTo>
                    <a:pt x="3289" y="4368"/>
                  </a:lnTo>
                  <a:lnTo>
                    <a:pt x="3962" y="4368"/>
                  </a:lnTo>
                  <a:lnTo>
                    <a:pt x="4241" y="4508"/>
                  </a:lnTo>
                  <a:lnTo>
                    <a:pt x="4635" y="4914"/>
                  </a:lnTo>
                  <a:lnTo>
                    <a:pt x="4737" y="5181"/>
                  </a:lnTo>
                  <a:lnTo>
                    <a:pt x="4775" y="5854"/>
                  </a:lnTo>
                  <a:lnTo>
                    <a:pt x="4775" y="5130"/>
                  </a:lnTo>
                  <a:lnTo>
                    <a:pt x="4521" y="4368"/>
                  </a:lnTo>
                  <a:lnTo>
                    <a:pt x="4483" y="4241"/>
                  </a:lnTo>
                  <a:lnTo>
                    <a:pt x="4178" y="3365"/>
                  </a:lnTo>
                  <a:lnTo>
                    <a:pt x="3771" y="2298"/>
                  </a:lnTo>
                  <a:lnTo>
                    <a:pt x="3771" y="2692"/>
                  </a:lnTo>
                  <a:lnTo>
                    <a:pt x="3771" y="3365"/>
                  </a:lnTo>
                  <a:lnTo>
                    <a:pt x="3632" y="3695"/>
                  </a:lnTo>
                  <a:lnTo>
                    <a:pt x="3225" y="4102"/>
                  </a:lnTo>
                  <a:lnTo>
                    <a:pt x="2895" y="4241"/>
                  </a:lnTo>
                  <a:lnTo>
                    <a:pt x="2222" y="4241"/>
                  </a:lnTo>
                  <a:lnTo>
                    <a:pt x="1879" y="4102"/>
                  </a:lnTo>
                  <a:lnTo>
                    <a:pt x="1485" y="3695"/>
                  </a:lnTo>
                  <a:lnTo>
                    <a:pt x="1346" y="3365"/>
                  </a:lnTo>
                  <a:lnTo>
                    <a:pt x="1346" y="2692"/>
                  </a:lnTo>
                  <a:lnTo>
                    <a:pt x="2222" y="1816"/>
                  </a:lnTo>
                  <a:lnTo>
                    <a:pt x="2895" y="1816"/>
                  </a:lnTo>
                  <a:lnTo>
                    <a:pt x="3225" y="1955"/>
                  </a:lnTo>
                  <a:lnTo>
                    <a:pt x="3632" y="2362"/>
                  </a:lnTo>
                  <a:lnTo>
                    <a:pt x="3771" y="2692"/>
                  </a:lnTo>
                  <a:lnTo>
                    <a:pt x="3771" y="2298"/>
                  </a:lnTo>
                  <a:lnTo>
                    <a:pt x="3594" y="1816"/>
                  </a:lnTo>
                  <a:lnTo>
                    <a:pt x="3098" y="342"/>
                  </a:lnTo>
                  <a:lnTo>
                    <a:pt x="2755" y="139"/>
                  </a:lnTo>
                  <a:lnTo>
                    <a:pt x="2019" y="0"/>
                  </a:lnTo>
                  <a:lnTo>
                    <a:pt x="2082" y="139"/>
                  </a:lnTo>
                  <a:lnTo>
                    <a:pt x="2209" y="266"/>
                  </a:lnTo>
                  <a:lnTo>
                    <a:pt x="2311" y="1219"/>
                  </a:lnTo>
                  <a:lnTo>
                    <a:pt x="2209" y="1409"/>
                  </a:lnTo>
                  <a:lnTo>
                    <a:pt x="2082" y="1612"/>
                  </a:lnTo>
                  <a:lnTo>
                    <a:pt x="1879" y="1816"/>
                  </a:lnTo>
                  <a:lnTo>
                    <a:pt x="1676" y="1879"/>
                  </a:lnTo>
                  <a:lnTo>
                    <a:pt x="1143" y="1879"/>
                  </a:lnTo>
                  <a:lnTo>
                    <a:pt x="876" y="1752"/>
                  </a:lnTo>
                  <a:lnTo>
                    <a:pt x="673" y="1612"/>
                  </a:lnTo>
                  <a:lnTo>
                    <a:pt x="469" y="1409"/>
                  </a:lnTo>
                  <a:lnTo>
                    <a:pt x="1676" y="4368"/>
                  </a:lnTo>
                  <a:lnTo>
                    <a:pt x="2857" y="7734"/>
                  </a:lnTo>
                  <a:lnTo>
                    <a:pt x="4521" y="13449"/>
                  </a:lnTo>
                  <a:lnTo>
                    <a:pt x="5105" y="16078"/>
                  </a:lnTo>
                  <a:lnTo>
                    <a:pt x="5308" y="18084"/>
                  </a:lnTo>
                  <a:lnTo>
                    <a:pt x="5448" y="18161"/>
                  </a:lnTo>
                  <a:lnTo>
                    <a:pt x="5575" y="18288"/>
                  </a:lnTo>
                  <a:lnTo>
                    <a:pt x="6057" y="18630"/>
                  </a:lnTo>
                  <a:lnTo>
                    <a:pt x="6248" y="19100"/>
                  </a:lnTo>
                  <a:lnTo>
                    <a:pt x="6388" y="19837"/>
                  </a:lnTo>
                  <a:lnTo>
                    <a:pt x="6591" y="19837"/>
                  </a:lnTo>
                  <a:lnTo>
                    <a:pt x="6616" y="18084"/>
                  </a:lnTo>
                  <a:lnTo>
                    <a:pt x="6858" y="17551"/>
                  </a:lnTo>
                  <a:lnTo>
                    <a:pt x="7061" y="17145"/>
                  </a:lnTo>
                  <a:lnTo>
                    <a:pt x="7327" y="16878"/>
                  </a:lnTo>
                  <a:lnTo>
                    <a:pt x="7670" y="16738"/>
                  </a:lnTo>
                  <a:close/>
                </a:path>
                <a:path w="20954" h="20320">
                  <a:moveTo>
                    <a:pt x="20294" y="1409"/>
                  </a:moveTo>
                  <a:lnTo>
                    <a:pt x="20104" y="1612"/>
                  </a:lnTo>
                  <a:lnTo>
                    <a:pt x="19900" y="1752"/>
                  </a:lnTo>
                  <a:lnTo>
                    <a:pt x="19634" y="1879"/>
                  </a:lnTo>
                  <a:lnTo>
                    <a:pt x="19367" y="1879"/>
                  </a:lnTo>
                  <a:lnTo>
                    <a:pt x="19367" y="2692"/>
                  </a:lnTo>
                  <a:lnTo>
                    <a:pt x="19367" y="3365"/>
                  </a:lnTo>
                  <a:lnTo>
                    <a:pt x="19227" y="3695"/>
                  </a:lnTo>
                  <a:lnTo>
                    <a:pt x="18821" y="4102"/>
                  </a:lnTo>
                  <a:lnTo>
                    <a:pt x="18491" y="4241"/>
                  </a:lnTo>
                  <a:lnTo>
                    <a:pt x="18288" y="4241"/>
                  </a:lnTo>
                  <a:lnTo>
                    <a:pt x="18288" y="5181"/>
                  </a:lnTo>
                  <a:lnTo>
                    <a:pt x="18288" y="5854"/>
                  </a:lnTo>
                  <a:lnTo>
                    <a:pt x="18161" y="6121"/>
                  </a:lnTo>
                  <a:lnTo>
                    <a:pt x="17754" y="6527"/>
                  </a:lnTo>
                  <a:lnTo>
                    <a:pt x="17487" y="6654"/>
                  </a:lnTo>
                  <a:lnTo>
                    <a:pt x="17284" y="6654"/>
                  </a:lnTo>
                  <a:lnTo>
                    <a:pt x="17284" y="7467"/>
                  </a:lnTo>
                  <a:lnTo>
                    <a:pt x="17284" y="8674"/>
                  </a:lnTo>
                  <a:lnTo>
                    <a:pt x="17081" y="8877"/>
                  </a:lnTo>
                  <a:lnTo>
                    <a:pt x="16941" y="9080"/>
                  </a:lnTo>
                  <a:lnTo>
                    <a:pt x="16675" y="9194"/>
                  </a:lnTo>
                  <a:lnTo>
                    <a:pt x="16675" y="10223"/>
                  </a:lnTo>
                  <a:lnTo>
                    <a:pt x="16675" y="10896"/>
                  </a:lnTo>
                  <a:lnTo>
                    <a:pt x="16535" y="11163"/>
                  </a:lnTo>
                  <a:lnTo>
                    <a:pt x="16141" y="11569"/>
                  </a:lnTo>
                  <a:lnTo>
                    <a:pt x="16027" y="13589"/>
                  </a:lnTo>
                  <a:lnTo>
                    <a:pt x="15938" y="13792"/>
                  </a:lnTo>
                  <a:lnTo>
                    <a:pt x="15735" y="13982"/>
                  </a:lnTo>
                  <a:lnTo>
                    <a:pt x="15595" y="14185"/>
                  </a:lnTo>
                  <a:lnTo>
                    <a:pt x="15532" y="15405"/>
                  </a:lnTo>
                  <a:lnTo>
                    <a:pt x="15532" y="16078"/>
                  </a:lnTo>
                  <a:lnTo>
                    <a:pt x="15392" y="16344"/>
                  </a:lnTo>
                  <a:lnTo>
                    <a:pt x="14998" y="16738"/>
                  </a:lnTo>
                  <a:lnTo>
                    <a:pt x="14719" y="16878"/>
                  </a:lnTo>
                  <a:lnTo>
                    <a:pt x="14122" y="16878"/>
                  </a:lnTo>
                  <a:lnTo>
                    <a:pt x="13855" y="16738"/>
                  </a:lnTo>
                  <a:lnTo>
                    <a:pt x="13449" y="16344"/>
                  </a:lnTo>
                  <a:lnTo>
                    <a:pt x="13309" y="16078"/>
                  </a:lnTo>
                  <a:lnTo>
                    <a:pt x="13309" y="15405"/>
                  </a:lnTo>
                  <a:lnTo>
                    <a:pt x="13449" y="15125"/>
                  </a:lnTo>
                  <a:lnTo>
                    <a:pt x="13855" y="14732"/>
                  </a:lnTo>
                  <a:lnTo>
                    <a:pt x="14122" y="14592"/>
                  </a:lnTo>
                  <a:lnTo>
                    <a:pt x="14795" y="14592"/>
                  </a:lnTo>
                  <a:lnTo>
                    <a:pt x="15062" y="14732"/>
                  </a:lnTo>
                  <a:lnTo>
                    <a:pt x="15201" y="14935"/>
                  </a:lnTo>
                  <a:lnTo>
                    <a:pt x="15392" y="15125"/>
                  </a:lnTo>
                  <a:lnTo>
                    <a:pt x="15532" y="15405"/>
                  </a:lnTo>
                  <a:lnTo>
                    <a:pt x="15532" y="14224"/>
                  </a:lnTo>
                  <a:lnTo>
                    <a:pt x="15265" y="14325"/>
                  </a:lnTo>
                  <a:lnTo>
                    <a:pt x="14719" y="14325"/>
                  </a:lnTo>
                  <a:lnTo>
                    <a:pt x="14452" y="14185"/>
                  </a:lnTo>
                  <a:lnTo>
                    <a:pt x="14058" y="13792"/>
                  </a:lnTo>
                  <a:lnTo>
                    <a:pt x="13957" y="13589"/>
                  </a:lnTo>
                  <a:lnTo>
                    <a:pt x="13919" y="12839"/>
                  </a:lnTo>
                  <a:lnTo>
                    <a:pt x="14058" y="12573"/>
                  </a:lnTo>
                  <a:lnTo>
                    <a:pt x="14452" y="12166"/>
                  </a:lnTo>
                  <a:lnTo>
                    <a:pt x="14719" y="12039"/>
                  </a:lnTo>
                  <a:lnTo>
                    <a:pt x="15328" y="12039"/>
                  </a:lnTo>
                  <a:lnTo>
                    <a:pt x="15595" y="12166"/>
                  </a:lnTo>
                  <a:lnTo>
                    <a:pt x="15735" y="12369"/>
                  </a:lnTo>
                  <a:lnTo>
                    <a:pt x="15938" y="12573"/>
                  </a:lnTo>
                  <a:lnTo>
                    <a:pt x="16027" y="13589"/>
                  </a:lnTo>
                  <a:lnTo>
                    <a:pt x="16027" y="11620"/>
                  </a:lnTo>
                  <a:lnTo>
                    <a:pt x="15798" y="11696"/>
                  </a:lnTo>
                  <a:lnTo>
                    <a:pt x="15265" y="11696"/>
                  </a:lnTo>
                  <a:lnTo>
                    <a:pt x="14998" y="11569"/>
                  </a:lnTo>
                  <a:lnTo>
                    <a:pt x="14592" y="11163"/>
                  </a:lnTo>
                  <a:lnTo>
                    <a:pt x="14452" y="10896"/>
                  </a:lnTo>
                  <a:lnTo>
                    <a:pt x="14452" y="10223"/>
                  </a:lnTo>
                  <a:lnTo>
                    <a:pt x="14592" y="9956"/>
                  </a:lnTo>
                  <a:lnTo>
                    <a:pt x="14998" y="9550"/>
                  </a:lnTo>
                  <a:lnTo>
                    <a:pt x="15265" y="9410"/>
                  </a:lnTo>
                  <a:lnTo>
                    <a:pt x="15875" y="9410"/>
                  </a:lnTo>
                  <a:lnTo>
                    <a:pt x="16141" y="9550"/>
                  </a:lnTo>
                  <a:lnTo>
                    <a:pt x="16535" y="9956"/>
                  </a:lnTo>
                  <a:lnTo>
                    <a:pt x="16675" y="10223"/>
                  </a:lnTo>
                  <a:lnTo>
                    <a:pt x="16675" y="9194"/>
                  </a:lnTo>
                  <a:lnTo>
                    <a:pt x="16065" y="9220"/>
                  </a:lnTo>
                  <a:lnTo>
                    <a:pt x="15798" y="9080"/>
                  </a:lnTo>
                  <a:lnTo>
                    <a:pt x="15392" y="8674"/>
                  </a:lnTo>
                  <a:lnTo>
                    <a:pt x="15392" y="7467"/>
                  </a:lnTo>
                  <a:lnTo>
                    <a:pt x="15798" y="7061"/>
                  </a:lnTo>
                  <a:lnTo>
                    <a:pt x="16065" y="6934"/>
                  </a:lnTo>
                  <a:lnTo>
                    <a:pt x="16675" y="6934"/>
                  </a:lnTo>
                  <a:lnTo>
                    <a:pt x="16941" y="7061"/>
                  </a:lnTo>
                  <a:lnTo>
                    <a:pt x="17081" y="7264"/>
                  </a:lnTo>
                  <a:lnTo>
                    <a:pt x="17284" y="7467"/>
                  </a:lnTo>
                  <a:lnTo>
                    <a:pt x="17284" y="6654"/>
                  </a:lnTo>
                  <a:lnTo>
                    <a:pt x="16814" y="6654"/>
                  </a:lnTo>
                  <a:lnTo>
                    <a:pt x="16535" y="6527"/>
                  </a:lnTo>
                  <a:lnTo>
                    <a:pt x="16141" y="6121"/>
                  </a:lnTo>
                  <a:lnTo>
                    <a:pt x="16002" y="5854"/>
                  </a:lnTo>
                  <a:lnTo>
                    <a:pt x="16027" y="5181"/>
                  </a:lnTo>
                  <a:lnTo>
                    <a:pt x="16141" y="4914"/>
                  </a:lnTo>
                  <a:lnTo>
                    <a:pt x="16535" y="4508"/>
                  </a:lnTo>
                  <a:lnTo>
                    <a:pt x="16814" y="4368"/>
                  </a:lnTo>
                  <a:lnTo>
                    <a:pt x="17487" y="4368"/>
                  </a:lnTo>
                  <a:lnTo>
                    <a:pt x="17754" y="4508"/>
                  </a:lnTo>
                  <a:lnTo>
                    <a:pt x="18161" y="4914"/>
                  </a:lnTo>
                  <a:lnTo>
                    <a:pt x="18288" y="5181"/>
                  </a:lnTo>
                  <a:lnTo>
                    <a:pt x="18288" y="4241"/>
                  </a:lnTo>
                  <a:lnTo>
                    <a:pt x="17818" y="4241"/>
                  </a:lnTo>
                  <a:lnTo>
                    <a:pt x="17487" y="4102"/>
                  </a:lnTo>
                  <a:lnTo>
                    <a:pt x="17081" y="3695"/>
                  </a:lnTo>
                  <a:lnTo>
                    <a:pt x="16941" y="3365"/>
                  </a:lnTo>
                  <a:lnTo>
                    <a:pt x="16941" y="2692"/>
                  </a:lnTo>
                  <a:lnTo>
                    <a:pt x="17081" y="2362"/>
                  </a:lnTo>
                  <a:lnTo>
                    <a:pt x="17487" y="1955"/>
                  </a:lnTo>
                  <a:lnTo>
                    <a:pt x="17818" y="1816"/>
                  </a:lnTo>
                  <a:lnTo>
                    <a:pt x="18491" y="1816"/>
                  </a:lnTo>
                  <a:lnTo>
                    <a:pt x="18821" y="1955"/>
                  </a:lnTo>
                  <a:lnTo>
                    <a:pt x="19227" y="2362"/>
                  </a:lnTo>
                  <a:lnTo>
                    <a:pt x="19367" y="2692"/>
                  </a:lnTo>
                  <a:lnTo>
                    <a:pt x="19367" y="1879"/>
                  </a:lnTo>
                  <a:lnTo>
                    <a:pt x="19100" y="1879"/>
                  </a:lnTo>
                  <a:lnTo>
                    <a:pt x="18897" y="1816"/>
                  </a:lnTo>
                  <a:lnTo>
                    <a:pt x="18694" y="1612"/>
                  </a:lnTo>
                  <a:lnTo>
                    <a:pt x="18554" y="1409"/>
                  </a:lnTo>
                  <a:lnTo>
                    <a:pt x="18453" y="1219"/>
                  </a:lnTo>
                  <a:lnTo>
                    <a:pt x="18567" y="266"/>
                  </a:lnTo>
                  <a:lnTo>
                    <a:pt x="18694" y="139"/>
                  </a:lnTo>
                  <a:lnTo>
                    <a:pt x="18757" y="0"/>
                  </a:lnTo>
                  <a:lnTo>
                    <a:pt x="18021" y="139"/>
                  </a:lnTo>
                  <a:lnTo>
                    <a:pt x="17678" y="342"/>
                  </a:lnTo>
                  <a:lnTo>
                    <a:pt x="16840" y="2692"/>
                  </a:lnTo>
                  <a:lnTo>
                    <a:pt x="16408" y="3835"/>
                  </a:lnTo>
                  <a:lnTo>
                    <a:pt x="14452" y="9753"/>
                  </a:lnTo>
                  <a:lnTo>
                    <a:pt x="13512" y="13449"/>
                  </a:lnTo>
                  <a:lnTo>
                    <a:pt x="13106" y="16738"/>
                  </a:lnTo>
                  <a:lnTo>
                    <a:pt x="13449" y="16878"/>
                  </a:lnTo>
                  <a:lnTo>
                    <a:pt x="13716" y="17145"/>
                  </a:lnTo>
                  <a:lnTo>
                    <a:pt x="13919" y="17551"/>
                  </a:lnTo>
                  <a:lnTo>
                    <a:pt x="14147" y="18084"/>
                  </a:lnTo>
                  <a:lnTo>
                    <a:pt x="14185" y="19837"/>
                  </a:lnTo>
                  <a:lnTo>
                    <a:pt x="14389" y="19837"/>
                  </a:lnTo>
                  <a:lnTo>
                    <a:pt x="14528" y="19100"/>
                  </a:lnTo>
                  <a:lnTo>
                    <a:pt x="14719" y="18630"/>
                  </a:lnTo>
                  <a:lnTo>
                    <a:pt x="15201" y="18288"/>
                  </a:lnTo>
                  <a:lnTo>
                    <a:pt x="15328" y="18161"/>
                  </a:lnTo>
                  <a:lnTo>
                    <a:pt x="15468" y="18084"/>
                  </a:lnTo>
                  <a:lnTo>
                    <a:pt x="15582" y="16878"/>
                  </a:lnTo>
                  <a:lnTo>
                    <a:pt x="15671" y="16078"/>
                  </a:lnTo>
                  <a:lnTo>
                    <a:pt x="15989" y="14592"/>
                  </a:lnTo>
                  <a:lnTo>
                    <a:pt x="16040" y="14325"/>
                  </a:lnTo>
                  <a:lnTo>
                    <a:pt x="16243" y="13449"/>
                  </a:lnTo>
                  <a:lnTo>
                    <a:pt x="16649" y="12039"/>
                  </a:lnTo>
                  <a:lnTo>
                    <a:pt x="16751" y="11696"/>
                  </a:lnTo>
                  <a:lnTo>
                    <a:pt x="17424" y="9410"/>
                  </a:lnTo>
                  <a:lnTo>
                    <a:pt x="17475" y="9220"/>
                  </a:lnTo>
                  <a:lnTo>
                    <a:pt x="18072" y="7264"/>
                  </a:lnTo>
                  <a:lnTo>
                    <a:pt x="18186" y="6934"/>
                  </a:lnTo>
                  <a:lnTo>
                    <a:pt x="18288" y="6654"/>
                  </a:lnTo>
                  <a:lnTo>
                    <a:pt x="19088" y="4368"/>
                  </a:lnTo>
                  <a:lnTo>
                    <a:pt x="19126" y="4241"/>
                  </a:lnTo>
                  <a:lnTo>
                    <a:pt x="20104" y="1879"/>
                  </a:lnTo>
                  <a:lnTo>
                    <a:pt x="20294" y="1409"/>
                  </a:lnTo>
                  <a:close/>
                </a:path>
                <a:path w="20954" h="20320">
                  <a:moveTo>
                    <a:pt x="20777" y="266"/>
                  </a:moveTo>
                  <a:lnTo>
                    <a:pt x="20040" y="76"/>
                  </a:lnTo>
                  <a:lnTo>
                    <a:pt x="20243" y="342"/>
                  </a:lnTo>
                  <a:lnTo>
                    <a:pt x="20307" y="1371"/>
                  </a:lnTo>
                  <a:lnTo>
                    <a:pt x="20777" y="266"/>
                  </a:lnTo>
                  <a:close/>
                </a:path>
              </a:pathLst>
            </a:custGeom>
            <a:solidFill>
              <a:srgbClr val="DB9E27"/>
            </a:solidFill>
          </p:spPr>
          <p:txBody>
            <a:bodyPr wrap="square" lIns="0" tIns="0" rIns="0" bIns="0" rtlCol="0"/>
            <a:lstStyle/>
            <a:p>
              <a:pPr defTabSz="1042507"/>
              <a:endParaRPr sz="2052" kern="0">
                <a:solidFill>
                  <a:sysClr val="windowText" lastClr="000000"/>
                </a:solidFill>
              </a:endParaRPr>
            </a:p>
          </p:txBody>
        </p:sp>
        <p:sp>
          <p:nvSpPr>
            <p:cNvPr id="498" name="object 498"/>
            <p:cNvSpPr/>
            <p:nvPr/>
          </p:nvSpPr>
          <p:spPr>
            <a:xfrm>
              <a:off x="7867167" y="5158337"/>
              <a:ext cx="113664" cy="19685"/>
            </a:xfrm>
            <a:custGeom>
              <a:avLst/>
              <a:gdLst/>
              <a:ahLst/>
              <a:cxnLst/>
              <a:rect l="l" t="t" r="r" b="b"/>
              <a:pathLst>
                <a:path w="113665" h="19685">
                  <a:moveTo>
                    <a:pt x="2286" y="4635"/>
                  </a:moveTo>
                  <a:lnTo>
                    <a:pt x="876" y="5041"/>
                  </a:lnTo>
                  <a:lnTo>
                    <a:pt x="330" y="5448"/>
                  </a:lnTo>
                  <a:lnTo>
                    <a:pt x="0" y="6057"/>
                  </a:lnTo>
                  <a:lnTo>
                    <a:pt x="2146" y="6794"/>
                  </a:lnTo>
                  <a:lnTo>
                    <a:pt x="3759" y="8064"/>
                  </a:lnTo>
                  <a:lnTo>
                    <a:pt x="4902" y="9817"/>
                  </a:lnTo>
                  <a:lnTo>
                    <a:pt x="5308" y="10553"/>
                  </a:lnTo>
                  <a:lnTo>
                    <a:pt x="5918" y="11772"/>
                  </a:lnTo>
                  <a:lnTo>
                    <a:pt x="6094" y="12369"/>
                  </a:lnTo>
                  <a:lnTo>
                    <a:pt x="7061" y="14858"/>
                  </a:lnTo>
                  <a:lnTo>
                    <a:pt x="13309" y="19164"/>
                  </a:lnTo>
                  <a:lnTo>
                    <a:pt x="13639" y="19164"/>
                  </a:lnTo>
                  <a:lnTo>
                    <a:pt x="13982" y="19100"/>
                  </a:lnTo>
                  <a:lnTo>
                    <a:pt x="15862" y="18897"/>
                  </a:lnTo>
                  <a:lnTo>
                    <a:pt x="13309" y="12915"/>
                  </a:lnTo>
                  <a:lnTo>
                    <a:pt x="12636" y="12369"/>
                  </a:lnTo>
                  <a:lnTo>
                    <a:pt x="12026" y="11772"/>
                  </a:lnTo>
                  <a:lnTo>
                    <a:pt x="10693" y="10350"/>
                  </a:lnTo>
                  <a:lnTo>
                    <a:pt x="10147" y="8737"/>
                  </a:lnTo>
                  <a:lnTo>
                    <a:pt x="10201" y="8064"/>
                  </a:lnTo>
                  <a:lnTo>
                    <a:pt x="10200" y="6794"/>
                  </a:lnTo>
                  <a:lnTo>
                    <a:pt x="9489" y="5118"/>
                  </a:lnTo>
                  <a:lnTo>
                    <a:pt x="4775" y="5118"/>
                  </a:lnTo>
                  <a:lnTo>
                    <a:pt x="4432" y="5041"/>
                  </a:lnTo>
                  <a:lnTo>
                    <a:pt x="3289" y="4711"/>
                  </a:lnTo>
                  <a:lnTo>
                    <a:pt x="2286" y="4635"/>
                  </a:lnTo>
                  <a:close/>
                </a:path>
                <a:path w="113665" h="19685">
                  <a:moveTo>
                    <a:pt x="4432" y="0"/>
                  </a:moveTo>
                  <a:lnTo>
                    <a:pt x="4495" y="1485"/>
                  </a:lnTo>
                  <a:lnTo>
                    <a:pt x="4387" y="2285"/>
                  </a:lnTo>
                  <a:lnTo>
                    <a:pt x="4305" y="3632"/>
                  </a:lnTo>
                  <a:lnTo>
                    <a:pt x="4432" y="4241"/>
                  </a:lnTo>
                  <a:lnTo>
                    <a:pt x="4635" y="4838"/>
                  </a:lnTo>
                  <a:lnTo>
                    <a:pt x="4775" y="5118"/>
                  </a:lnTo>
                  <a:lnTo>
                    <a:pt x="9489" y="5118"/>
                  </a:lnTo>
                  <a:lnTo>
                    <a:pt x="4699" y="139"/>
                  </a:lnTo>
                  <a:lnTo>
                    <a:pt x="4432" y="0"/>
                  </a:lnTo>
                  <a:close/>
                </a:path>
                <a:path w="113665" h="19685">
                  <a:moveTo>
                    <a:pt x="108978" y="0"/>
                  </a:moveTo>
                  <a:lnTo>
                    <a:pt x="108712" y="139"/>
                  </a:lnTo>
                  <a:lnTo>
                    <a:pt x="108445" y="203"/>
                  </a:lnTo>
                  <a:lnTo>
                    <a:pt x="107442" y="812"/>
                  </a:lnTo>
                  <a:lnTo>
                    <a:pt x="105625" y="2285"/>
                  </a:lnTo>
                  <a:lnTo>
                    <a:pt x="104279" y="4305"/>
                  </a:lnTo>
                  <a:lnTo>
                    <a:pt x="103222" y="6794"/>
                  </a:lnTo>
                  <a:lnTo>
                    <a:pt x="103263" y="8737"/>
                  </a:lnTo>
                  <a:lnTo>
                    <a:pt x="102730" y="10350"/>
                  </a:lnTo>
                  <a:lnTo>
                    <a:pt x="100787" y="12369"/>
                  </a:lnTo>
                  <a:lnTo>
                    <a:pt x="100114" y="12915"/>
                  </a:lnTo>
                  <a:lnTo>
                    <a:pt x="99301" y="13449"/>
                  </a:lnTo>
                  <a:lnTo>
                    <a:pt x="98628" y="13982"/>
                  </a:lnTo>
                  <a:lnTo>
                    <a:pt x="98158" y="14795"/>
                  </a:lnTo>
                  <a:lnTo>
                    <a:pt x="97677" y="16814"/>
                  </a:lnTo>
                  <a:lnTo>
                    <a:pt x="97548" y="17754"/>
                  </a:lnTo>
                  <a:lnTo>
                    <a:pt x="97548" y="18897"/>
                  </a:lnTo>
                  <a:lnTo>
                    <a:pt x="99441" y="19100"/>
                  </a:lnTo>
                  <a:lnTo>
                    <a:pt x="99771" y="19164"/>
                  </a:lnTo>
                  <a:lnTo>
                    <a:pt x="100114" y="19164"/>
                  </a:lnTo>
                  <a:lnTo>
                    <a:pt x="101257" y="18961"/>
                  </a:lnTo>
                  <a:lnTo>
                    <a:pt x="107505" y="11772"/>
                  </a:lnTo>
                  <a:lnTo>
                    <a:pt x="108115" y="10553"/>
                  </a:lnTo>
                  <a:lnTo>
                    <a:pt x="108318" y="10223"/>
                  </a:lnTo>
                  <a:lnTo>
                    <a:pt x="108508" y="9817"/>
                  </a:lnTo>
                  <a:lnTo>
                    <a:pt x="109651" y="8064"/>
                  </a:lnTo>
                  <a:lnTo>
                    <a:pt x="111264" y="6794"/>
                  </a:lnTo>
                  <a:lnTo>
                    <a:pt x="113423" y="6057"/>
                  </a:lnTo>
                  <a:lnTo>
                    <a:pt x="113080" y="5448"/>
                  </a:lnTo>
                  <a:lnTo>
                    <a:pt x="112647" y="5118"/>
                  </a:lnTo>
                  <a:lnTo>
                    <a:pt x="108648" y="5118"/>
                  </a:lnTo>
                  <a:lnTo>
                    <a:pt x="108788" y="4838"/>
                  </a:lnTo>
                  <a:lnTo>
                    <a:pt x="108978" y="4241"/>
                  </a:lnTo>
                  <a:lnTo>
                    <a:pt x="109118" y="3632"/>
                  </a:lnTo>
                  <a:lnTo>
                    <a:pt x="109028" y="2285"/>
                  </a:lnTo>
                  <a:lnTo>
                    <a:pt x="108851" y="1079"/>
                  </a:lnTo>
                  <a:lnTo>
                    <a:pt x="108935" y="139"/>
                  </a:lnTo>
                  <a:lnTo>
                    <a:pt x="108978" y="0"/>
                  </a:lnTo>
                  <a:close/>
                </a:path>
                <a:path w="113665" h="19685">
                  <a:moveTo>
                    <a:pt x="111137" y="4635"/>
                  </a:moveTo>
                  <a:lnTo>
                    <a:pt x="110121" y="4711"/>
                  </a:lnTo>
                  <a:lnTo>
                    <a:pt x="108978" y="5041"/>
                  </a:lnTo>
                  <a:lnTo>
                    <a:pt x="108648" y="5118"/>
                  </a:lnTo>
                  <a:lnTo>
                    <a:pt x="112647" y="5118"/>
                  </a:lnTo>
                  <a:lnTo>
                    <a:pt x="111137" y="4635"/>
                  </a:lnTo>
                  <a:close/>
                </a:path>
                <a:path w="113665" h="19685">
                  <a:moveTo>
                    <a:pt x="59969" y="1612"/>
                  </a:moveTo>
                  <a:lnTo>
                    <a:pt x="59702" y="1612"/>
                  </a:lnTo>
                  <a:lnTo>
                    <a:pt x="60426" y="3898"/>
                  </a:lnTo>
                  <a:lnTo>
                    <a:pt x="61455" y="6451"/>
                  </a:lnTo>
                  <a:lnTo>
                    <a:pt x="62255" y="8000"/>
                  </a:lnTo>
                  <a:lnTo>
                    <a:pt x="67360" y="16065"/>
                  </a:lnTo>
                  <a:lnTo>
                    <a:pt x="74028" y="19303"/>
                  </a:lnTo>
                  <a:lnTo>
                    <a:pt x="83096" y="19164"/>
                  </a:lnTo>
                  <a:lnTo>
                    <a:pt x="83032" y="18084"/>
                  </a:lnTo>
                  <a:lnTo>
                    <a:pt x="82829" y="17208"/>
                  </a:lnTo>
                  <a:lnTo>
                    <a:pt x="82562" y="16471"/>
                  </a:lnTo>
                  <a:lnTo>
                    <a:pt x="82219" y="15405"/>
                  </a:lnTo>
                  <a:lnTo>
                    <a:pt x="81686" y="14592"/>
                  </a:lnTo>
                  <a:lnTo>
                    <a:pt x="81013" y="14122"/>
                  </a:lnTo>
                  <a:lnTo>
                    <a:pt x="80886" y="13982"/>
                  </a:lnTo>
                  <a:lnTo>
                    <a:pt x="80543" y="13855"/>
                  </a:lnTo>
                  <a:lnTo>
                    <a:pt x="76847" y="13385"/>
                  </a:lnTo>
                  <a:lnTo>
                    <a:pt x="74028" y="12306"/>
                  </a:lnTo>
                  <a:lnTo>
                    <a:pt x="69989" y="8940"/>
                  </a:lnTo>
                  <a:lnTo>
                    <a:pt x="68707" y="6730"/>
                  </a:lnTo>
                  <a:lnTo>
                    <a:pt x="68313" y="3898"/>
                  </a:lnTo>
                  <a:lnTo>
                    <a:pt x="66027" y="2692"/>
                  </a:lnTo>
                  <a:lnTo>
                    <a:pt x="63398" y="1955"/>
                  </a:lnTo>
                  <a:lnTo>
                    <a:pt x="60439" y="1689"/>
                  </a:lnTo>
                  <a:lnTo>
                    <a:pt x="60172" y="1689"/>
                  </a:lnTo>
                  <a:lnTo>
                    <a:pt x="59969" y="1612"/>
                  </a:lnTo>
                  <a:close/>
                </a:path>
                <a:path w="113665" h="19685">
                  <a:moveTo>
                    <a:pt x="53721" y="1612"/>
                  </a:moveTo>
                  <a:lnTo>
                    <a:pt x="53454" y="1612"/>
                  </a:lnTo>
                  <a:lnTo>
                    <a:pt x="53111" y="1689"/>
                  </a:lnTo>
                  <a:lnTo>
                    <a:pt x="52844" y="1689"/>
                  </a:lnTo>
                  <a:lnTo>
                    <a:pt x="49949" y="1955"/>
                  </a:lnTo>
                  <a:lnTo>
                    <a:pt x="47396" y="2628"/>
                  </a:lnTo>
                  <a:lnTo>
                    <a:pt x="45110" y="3835"/>
                  </a:lnTo>
                  <a:lnTo>
                    <a:pt x="44704" y="6654"/>
                  </a:lnTo>
                  <a:lnTo>
                    <a:pt x="43497" y="8940"/>
                  </a:lnTo>
                  <a:lnTo>
                    <a:pt x="41414" y="10629"/>
                  </a:lnTo>
                  <a:lnTo>
                    <a:pt x="39395" y="12306"/>
                  </a:lnTo>
                  <a:lnTo>
                    <a:pt x="36576" y="13385"/>
                  </a:lnTo>
                  <a:lnTo>
                    <a:pt x="32880" y="13855"/>
                  </a:lnTo>
                  <a:lnTo>
                    <a:pt x="32537" y="13982"/>
                  </a:lnTo>
                  <a:lnTo>
                    <a:pt x="32397" y="14122"/>
                  </a:lnTo>
                  <a:lnTo>
                    <a:pt x="31737" y="14592"/>
                  </a:lnTo>
                  <a:lnTo>
                    <a:pt x="31191" y="15405"/>
                  </a:lnTo>
                  <a:lnTo>
                    <a:pt x="30861" y="16471"/>
                  </a:lnTo>
                  <a:lnTo>
                    <a:pt x="30594" y="17208"/>
                  </a:lnTo>
                  <a:lnTo>
                    <a:pt x="30391" y="18084"/>
                  </a:lnTo>
                  <a:lnTo>
                    <a:pt x="30314" y="19164"/>
                  </a:lnTo>
                  <a:lnTo>
                    <a:pt x="39395" y="19303"/>
                  </a:lnTo>
                  <a:lnTo>
                    <a:pt x="53047" y="3771"/>
                  </a:lnTo>
                  <a:lnTo>
                    <a:pt x="53721" y="1612"/>
                  </a:lnTo>
                  <a:close/>
                </a:path>
              </a:pathLst>
            </a:custGeom>
            <a:solidFill>
              <a:srgbClr val="FEDD20"/>
            </a:solidFill>
          </p:spPr>
          <p:txBody>
            <a:bodyPr wrap="square" lIns="0" tIns="0" rIns="0" bIns="0" rtlCol="0"/>
            <a:lstStyle/>
            <a:p>
              <a:pPr defTabSz="1042507"/>
              <a:endParaRPr sz="2052" kern="0">
                <a:solidFill>
                  <a:sysClr val="windowText" lastClr="000000"/>
                </a:solidFill>
              </a:endParaRPr>
            </a:p>
          </p:txBody>
        </p:sp>
        <p:sp>
          <p:nvSpPr>
            <p:cNvPr id="499" name="object 499"/>
            <p:cNvSpPr/>
            <p:nvPr/>
          </p:nvSpPr>
          <p:spPr>
            <a:xfrm>
              <a:off x="7914170" y="5132392"/>
              <a:ext cx="6985" cy="16510"/>
            </a:xfrm>
            <a:custGeom>
              <a:avLst/>
              <a:gdLst/>
              <a:ahLst/>
              <a:cxnLst/>
              <a:rect l="l" t="t" r="r" b="b"/>
              <a:pathLst>
                <a:path w="6984" h="16510">
                  <a:moveTo>
                    <a:pt x="5778" y="14719"/>
                  </a:moveTo>
                  <a:lnTo>
                    <a:pt x="5372" y="14719"/>
                  </a:lnTo>
                  <a:lnTo>
                    <a:pt x="5105" y="14782"/>
                  </a:lnTo>
                  <a:lnTo>
                    <a:pt x="4965" y="14986"/>
                  </a:lnTo>
                  <a:lnTo>
                    <a:pt x="4838" y="15125"/>
                  </a:lnTo>
                  <a:lnTo>
                    <a:pt x="4762" y="16065"/>
                  </a:lnTo>
                  <a:lnTo>
                    <a:pt x="4965" y="16192"/>
                  </a:lnTo>
                  <a:lnTo>
                    <a:pt x="5105" y="16332"/>
                  </a:lnTo>
                  <a:lnTo>
                    <a:pt x="5308" y="16471"/>
                  </a:lnTo>
                  <a:lnTo>
                    <a:pt x="5778" y="16471"/>
                  </a:lnTo>
                  <a:lnTo>
                    <a:pt x="5981" y="16395"/>
                  </a:lnTo>
                  <a:lnTo>
                    <a:pt x="6311" y="16065"/>
                  </a:lnTo>
                  <a:lnTo>
                    <a:pt x="6451" y="15862"/>
                  </a:lnTo>
                  <a:lnTo>
                    <a:pt x="6388" y="15189"/>
                  </a:lnTo>
                  <a:lnTo>
                    <a:pt x="6184" y="14986"/>
                  </a:lnTo>
                  <a:lnTo>
                    <a:pt x="5778" y="14719"/>
                  </a:lnTo>
                  <a:close/>
                </a:path>
                <a:path w="6984" h="16510">
                  <a:moveTo>
                    <a:pt x="863" y="0"/>
                  </a:moveTo>
                  <a:lnTo>
                    <a:pt x="469" y="0"/>
                  </a:lnTo>
                  <a:lnTo>
                    <a:pt x="266" y="63"/>
                  </a:lnTo>
                  <a:lnTo>
                    <a:pt x="0" y="330"/>
                  </a:lnTo>
                  <a:lnTo>
                    <a:pt x="0" y="1143"/>
                  </a:lnTo>
                  <a:lnTo>
                    <a:pt x="266" y="1409"/>
                  </a:lnTo>
                  <a:lnTo>
                    <a:pt x="469" y="1473"/>
                  </a:lnTo>
                  <a:lnTo>
                    <a:pt x="863" y="1473"/>
                  </a:lnTo>
                  <a:lnTo>
                    <a:pt x="1066" y="1409"/>
                  </a:lnTo>
                  <a:lnTo>
                    <a:pt x="1333" y="1143"/>
                  </a:lnTo>
                  <a:lnTo>
                    <a:pt x="1333" y="330"/>
                  </a:lnTo>
                  <a:lnTo>
                    <a:pt x="1066" y="63"/>
                  </a:lnTo>
                  <a:lnTo>
                    <a:pt x="863" y="0"/>
                  </a:lnTo>
                  <a:close/>
                </a:path>
                <a:path w="6984" h="16510">
                  <a:moveTo>
                    <a:pt x="2082" y="1943"/>
                  </a:moveTo>
                  <a:lnTo>
                    <a:pt x="1536" y="1943"/>
                  </a:lnTo>
                  <a:lnTo>
                    <a:pt x="1142" y="2209"/>
                  </a:lnTo>
                  <a:lnTo>
                    <a:pt x="939" y="2413"/>
                  </a:lnTo>
                  <a:lnTo>
                    <a:pt x="863" y="3149"/>
                  </a:lnTo>
                  <a:lnTo>
                    <a:pt x="1142" y="3556"/>
                  </a:lnTo>
                  <a:lnTo>
                    <a:pt x="1333" y="3759"/>
                  </a:lnTo>
                  <a:lnTo>
                    <a:pt x="1536" y="3822"/>
                  </a:lnTo>
                  <a:lnTo>
                    <a:pt x="2082" y="3822"/>
                  </a:lnTo>
                  <a:lnTo>
                    <a:pt x="2679" y="3429"/>
                  </a:lnTo>
                  <a:lnTo>
                    <a:pt x="2755" y="2616"/>
                  </a:lnTo>
                  <a:lnTo>
                    <a:pt x="2349" y="2006"/>
                  </a:lnTo>
                  <a:lnTo>
                    <a:pt x="2082" y="1943"/>
                  </a:lnTo>
                  <a:close/>
                </a:path>
                <a:path w="6984" h="16510">
                  <a:moveTo>
                    <a:pt x="3086" y="4495"/>
                  </a:moveTo>
                  <a:lnTo>
                    <a:pt x="2616" y="4495"/>
                  </a:lnTo>
                  <a:lnTo>
                    <a:pt x="2349" y="4699"/>
                  </a:lnTo>
                  <a:lnTo>
                    <a:pt x="2146" y="4902"/>
                  </a:lnTo>
                  <a:lnTo>
                    <a:pt x="2073" y="5041"/>
                  </a:lnTo>
                  <a:lnTo>
                    <a:pt x="2006" y="5638"/>
                  </a:lnTo>
                  <a:lnTo>
                    <a:pt x="2146" y="5842"/>
                  </a:lnTo>
                  <a:lnTo>
                    <a:pt x="2412" y="6108"/>
                  </a:lnTo>
                  <a:lnTo>
                    <a:pt x="2679" y="6248"/>
                  </a:lnTo>
                  <a:lnTo>
                    <a:pt x="3149" y="6248"/>
                  </a:lnTo>
                  <a:lnTo>
                    <a:pt x="3352" y="6108"/>
                  </a:lnTo>
                  <a:lnTo>
                    <a:pt x="3619" y="5842"/>
                  </a:lnTo>
                  <a:lnTo>
                    <a:pt x="3725" y="5638"/>
                  </a:lnTo>
                  <a:lnTo>
                    <a:pt x="3695" y="4838"/>
                  </a:lnTo>
                  <a:lnTo>
                    <a:pt x="3352" y="4572"/>
                  </a:lnTo>
                  <a:lnTo>
                    <a:pt x="3086" y="4495"/>
                  </a:lnTo>
                  <a:close/>
                </a:path>
                <a:path w="6984" h="16510">
                  <a:moveTo>
                    <a:pt x="3898" y="7048"/>
                  </a:moveTo>
                  <a:lnTo>
                    <a:pt x="3428" y="7048"/>
                  </a:lnTo>
                  <a:lnTo>
                    <a:pt x="3225" y="7124"/>
                  </a:lnTo>
                  <a:lnTo>
                    <a:pt x="2882" y="7454"/>
                  </a:lnTo>
                  <a:lnTo>
                    <a:pt x="2819" y="8394"/>
                  </a:lnTo>
                  <a:lnTo>
                    <a:pt x="3022" y="8534"/>
                  </a:lnTo>
                  <a:lnTo>
                    <a:pt x="3149" y="8674"/>
                  </a:lnTo>
                  <a:lnTo>
                    <a:pt x="3352" y="8801"/>
                  </a:lnTo>
                  <a:lnTo>
                    <a:pt x="3822" y="8801"/>
                  </a:lnTo>
                  <a:lnTo>
                    <a:pt x="4025" y="8737"/>
                  </a:lnTo>
                  <a:lnTo>
                    <a:pt x="4368" y="8394"/>
                  </a:lnTo>
                  <a:lnTo>
                    <a:pt x="4432" y="7454"/>
                  </a:lnTo>
                  <a:lnTo>
                    <a:pt x="4229" y="7327"/>
                  </a:lnTo>
                  <a:lnTo>
                    <a:pt x="4102" y="7188"/>
                  </a:lnTo>
                  <a:lnTo>
                    <a:pt x="3898" y="7048"/>
                  </a:lnTo>
                  <a:close/>
                </a:path>
                <a:path w="6984" h="16510">
                  <a:moveTo>
                    <a:pt x="4635" y="9537"/>
                  </a:moveTo>
                  <a:lnTo>
                    <a:pt x="4229" y="9537"/>
                  </a:lnTo>
                  <a:lnTo>
                    <a:pt x="3962" y="9613"/>
                  </a:lnTo>
                  <a:lnTo>
                    <a:pt x="3822" y="9817"/>
                  </a:lnTo>
                  <a:lnTo>
                    <a:pt x="3695" y="9944"/>
                  </a:lnTo>
                  <a:lnTo>
                    <a:pt x="3619" y="10883"/>
                  </a:lnTo>
                  <a:lnTo>
                    <a:pt x="4165" y="11290"/>
                  </a:lnTo>
                  <a:lnTo>
                    <a:pt x="4635" y="11290"/>
                  </a:lnTo>
                  <a:lnTo>
                    <a:pt x="4838" y="11226"/>
                  </a:lnTo>
                  <a:lnTo>
                    <a:pt x="5168" y="10883"/>
                  </a:lnTo>
                  <a:lnTo>
                    <a:pt x="5308" y="10680"/>
                  </a:lnTo>
                  <a:lnTo>
                    <a:pt x="5245" y="10007"/>
                  </a:lnTo>
                  <a:lnTo>
                    <a:pt x="4902" y="9677"/>
                  </a:lnTo>
                  <a:lnTo>
                    <a:pt x="4635" y="9537"/>
                  </a:lnTo>
                  <a:close/>
                </a:path>
                <a:path w="6984" h="16510">
                  <a:moveTo>
                    <a:pt x="5245" y="12166"/>
                  </a:moveTo>
                  <a:lnTo>
                    <a:pt x="4762" y="12166"/>
                  </a:lnTo>
                  <a:lnTo>
                    <a:pt x="4495" y="12230"/>
                  </a:lnTo>
                  <a:lnTo>
                    <a:pt x="4368" y="12433"/>
                  </a:lnTo>
                  <a:lnTo>
                    <a:pt x="4229" y="12573"/>
                  </a:lnTo>
                  <a:lnTo>
                    <a:pt x="4165" y="13512"/>
                  </a:lnTo>
                  <a:lnTo>
                    <a:pt x="4368" y="13639"/>
                  </a:lnTo>
                  <a:lnTo>
                    <a:pt x="4495" y="13779"/>
                  </a:lnTo>
                  <a:lnTo>
                    <a:pt x="4698" y="13906"/>
                  </a:lnTo>
                  <a:lnTo>
                    <a:pt x="5168" y="13906"/>
                  </a:lnTo>
                  <a:lnTo>
                    <a:pt x="5372" y="13843"/>
                  </a:lnTo>
                  <a:lnTo>
                    <a:pt x="5778" y="13436"/>
                  </a:lnTo>
                  <a:lnTo>
                    <a:pt x="5778" y="12573"/>
                  </a:lnTo>
                  <a:lnTo>
                    <a:pt x="5575" y="12433"/>
                  </a:lnTo>
                  <a:lnTo>
                    <a:pt x="5435" y="12230"/>
                  </a:lnTo>
                  <a:lnTo>
                    <a:pt x="5245" y="12166"/>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00" name="object 500"/>
            <p:cNvSpPr/>
            <p:nvPr/>
          </p:nvSpPr>
          <p:spPr>
            <a:xfrm>
              <a:off x="7898892" y="5131587"/>
              <a:ext cx="24130" cy="24765"/>
            </a:xfrm>
            <a:custGeom>
              <a:avLst/>
              <a:gdLst/>
              <a:ahLst/>
              <a:cxnLst/>
              <a:rect l="l" t="t" r="r" b="b"/>
              <a:pathLst>
                <a:path w="24129" h="24764">
                  <a:moveTo>
                    <a:pt x="203" y="8001"/>
                  </a:moveTo>
                  <a:lnTo>
                    <a:pt x="63" y="8001"/>
                  </a:lnTo>
                  <a:lnTo>
                    <a:pt x="0" y="8470"/>
                  </a:lnTo>
                  <a:lnTo>
                    <a:pt x="0" y="8940"/>
                  </a:lnTo>
                  <a:lnTo>
                    <a:pt x="63" y="9410"/>
                  </a:lnTo>
                  <a:lnTo>
                    <a:pt x="203" y="8001"/>
                  </a:lnTo>
                  <a:close/>
                </a:path>
                <a:path w="24129" h="24764">
                  <a:moveTo>
                    <a:pt x="406" y="6324"/>
                  </a:moveTo>
                  <a:lnTo>
                    <a:pt x="342" y="6654"/>
                  </a:lnTo>
                  <a:lnTo>
                    <a:pt x="215" y="6985"/>
                  </a:lnTo>
                  <a:lnTo>
                    <a:pt x="139" y="7327"/>
                  </a:lnTo>
                  <a:lnTo>
                    <a:pt x="139" y="7594"/>
                  </a:lnTo>
                  <a:lnTo>
                    <a:pt x="76" y="7797"/>
                  </a:lnTo>
                  <a:lnTo>
                    <a:pt x="215" y="7861"/>
                  </a:lnTo>
                  <a:lnTo>
                    <a:pt x="406" y="6324"/>
                  </a:lnTo>
                  <a:close/>
                </a:path>
                <a:path w="24129" h="24764">
                  <a:moveTo>
                    <a:pt x="1473" y="11099"/>
                  </a:moveTo>
                  <a:lnTo>
                    <a:pt x="266" y="10896"/>
                  </a:lnTo>
                  <a:lnTo>
                    <a:pt x="469" y="11696"/>
                  </a:lnTo>
                  <a:lnTo>
                    <a:pt x="736" y="12433"/>
                  </a:lnTo>
                  <a:lnTo>
                    <a:pt x="1143" y="13246"/>
                  </a:lnTo>
                  <a:lnTo>
                    <a:pt x="1473" y="11099"/>
                  </a:lnTo>
                  <a:close/>
                </a:path>
                <a:path w="24129" h="24764">
                  <a:moveTo>
                    <a:pt x="1828" y="8267"/>
                  </a:moveTo>
                  <a:lnTo>
                    <a:pt x="1422" y="7594"/>
                  </a:lnTo>
                  <a:lnTo>
                    <a:pt x="1016" y="6858"/>
                  </a:lnTo>
                  <a:lnTo>
                    <a:pt x="622" y="6248"/>
                  </a:lnTo>
                  <a:lnTo>
                    <a:pt x="419" y="7937"/>
                  </a:lnTo>
                  <a:lnTo>
                    <a:pt x="1828" y="8267"/>
                  </a:lnTo>
                  <a:close/>
                </a:path>
                <a:path w="24129" h="24764">
                  <a:moveTo>
                    <a:pt x="2705" y="6248"/>
                  </a:moveTo>
                  <a:lnTo>
                    <a:pt x="749" y="6045"/>
                  </a:lnTo>
                  <a:lnTo>
                    <a:pt x="1155" y="6718"/>
                  </a:lnTo>
                  <a:lnTo>
                    <a:pt x="1562" y="7454"/>
                  </a:lnTo>
                  <a:lnTo>
                    <a:pt x="2032" y="8191"/>
                  </a:lnTo>
                  <a:lnTo>
                    <a:pt x="2705" y="6248"/>
                  </a:lnTo>
                  <a:close/>
                </a:path>
                <a:path w="24129" h="24764">
                  <a:moveTo>
                    <a:pt x="3238" y="14452"/>
                  </a:moveTo>
                  <a:lnTo>
                    <a:pt x="1765" y="14312"/>
                  </a:lnTo>
                  <a:lnTo>
                    <a:pt x="2032" y="14655"/>
                  </a:lnTo>
                  <a:lnTo>
                    <a:pt x="2298" y="15062"/>
                  </a:lnTo>
                  <a:lnTo>
                    <a:pt x="2565" y="15392"/>
                  </a:lnTo>
                  <a:lnTo>
                    <a:pt x="2705" y="15595"/>
                  </a:lnTo>
                  <a:lnTo>
                    <a:pt x="3035" y="15925"/>
                  </a:lnTo>
                  <a:lnTo>
                    <a:pt x="3238" y="14452"/>
                  </a:lnTo>
                  <a:close/>
                </a:path>
                <a:path w="24129" h="24764">
                  <a:moveTo>
                    <a:pt x="3441" y="11163"/>
                  </a:moveTo>
                  <a:lnTo>
                    <a:pt x="2971" y="10287"/>
                  </a:lnTo>
                  <a:lnTo>
                    <a:pt x="2501" y="9486"/>
                  </a:lnTo>
                  <a:lnTo>
                    <a:pt x="2032" y="8674"/>
                  </a:lnTo>
                  <a:lnTo>
                    <a:pt x="1689" y="10896"/>
                  </a:lnTo>
                  <a:lnTo>
                    <a:pt x="3441" y="11163"/>
                  </a:lnTo>
                  <a:close/>
                </a:path>
                <a:path w="24129" h="24764">
                  <a:moveTo>
                    <a:pt x="3441" y="3695"/>
                  </a:moveTo>
                  <a:lnTo>
                    <a:pt x="3175" y="3225"/>
                  </a:lnTo>
                  <a:lnTo>
                    <a:pt x="2908" y="2819"/>
                  </a:lnTo>
                  <a:lnTo>
                    <a:pt x="2705" y="2349"/>
                  </a:lnTo>
                  <a:lnTo>
                    <a:pt x="2298" y="2755"/>
                  </a:lnTo>
                  <a:lnTo>
                    <a:pt x="2095" y="3022"/>
                  </a:lnTo>
                  <a:lnTo>
                    <a:pt x="1828" y="3289"/>
                  </a:lnTo>
                  <a:lnTo>
                    <a:pt x="1689" y="3556"/>
                  </a:lnTo>
                  <a:lnTo>
                    <a:pt x="3441" y="3695"/>
                  </a:lnTo>
                  <a:close/>
                </a:path>
                <a:path w="24129" h="24764">
                  <a:moveTo>
                    <a:pt x="4114" y="9004"/>
                  </a:moveTo>
                  <a:lnTo>
                    <a:pt x="2159" y="8534"/>
                  </a:lnTo>
                  <a:lnTo>
                    <a:pt x="2628" y="9347"/>
                  </a:lnTo>
                  <a:lnTo>
                    <a:pt x="3098" y="10210"/>
                  </a:lnTo>
                  <a:lnTo>
                    <a:pt x="3568" y="11087"/>
                  </a:lnTo>
                  <a:lnTo>
                    <a:pt x="4114" y="9004"/>
                  </a:lnTo>
                  <a:close/>
                </a:path>
                <a:path w="24129" h="24764">
                  <a:moveTo>
                    <a:pt x="4178" y="2019"/>
                  </a:moveTo>
                  <a:lnTo>
                    <a:pt x="3302" y="1816"/>
                  </a:lnTo>
                  <a:lnTo>
                    <a:pt x="3098" y="1955"/>
                  </a:lnTo>
                  <a:lnTo>
                    <a:pt x="2832" y="2222"/>
                  </a:lnTo>
                  <a:lnTo>
                    <a:pt x="3098" y="2628"/>
                  </a:lnTo>
                  <a:lnTo>
                    <a:pt x="3365" y="3098"/>
                  </a:lnTo>
                  <a:lnTo>
                    <a:pt x="3568" y="3568"/>
                  </a:lnTo>
                  <a:lnTo>
                    <a:pt x="4178" y="2019"/>
                  </a:lnTo>
                  <a:close/>
                </a:path>
                <a:path w="24129" h="24764">
                  <a:moveTo>
                    <a:pt x="4775" y="6248"/>
                  </a:moveTo>
                  <a:lnTo>
                    <a:pt x="4368" y="5511"/>
                  </a:lnTo>
                  <a:lnTo>
                    <a:pt x="3975" y="4699"/>
                  </a:lnTo>
                  <a:lnTo>
                    <a:pt x="3568" y="4025"/>
                  </a:lnTo>
                  <a:lnTo>
                    <a:pt x="2819" y="6108"/>
                  </a:lnTo>
                  <a:lnTo>
                    <a:pt x="4775" y="6248"/>
                  </a:lnTo>
                  <a:close/>
                </a:path>
                <a:path w="24129" h="24764">
                  <a:moveTo>
                    <a:pt x="5118" y="17284"/>
                  </a:moveTo>
                  <a:lnTo>
                    <a:pt x="4318" y="17145"/>
                  </a:lnTo>
                  <a:lnTo>
                    <a:pt x="4521" y="17348"/>
                  </a:lnTo>
                  <a:lnTo>
                    <a:pt x="5054" y="17754"/>
                  </a:lnTo>
                  <a:lnTo>
                    <a:pt x="5118" y="17284"/>
                  </a:lnTo>
                  <a:close/>
                </a:path>
                <a:path w="24129" h="24764">
                  <a:moveTo>
                    <a:pt x="5257" y="14452"/>
                  </a:moveTo>
                  <a:lnTo>
                    <a:pt x="4724" y="13512"/>
                  </a:lnTo>
                  <a:lnTo>
                    <a:pt x="4254" y="12573"/>
                  </a:lnTo>
                  <a:lnTo>
                    <a:pt x="3708" y="11633"/>
                  </a:lnTo>
                  <a:lnTo>
                    <a:pt x="3441" y="14312"/>
                  </a:lnTo>
                  <a:lnTo>
                    <a:pt x="5257" y="14452"/>
                  </a:lnTo>
                  <a:close/>
                </a:path>
                <a:path w="24129" h="24764">
                  <a:moveTo>
                    <a:pt x="5524" y="4572"/>
                  </a:moveTo>
                  <a:lnTo>
                    <a:pt x="3771" y="3962"/>
                  </a:lnTo>
                  <a:lnTo>
                    <a:pt x="4178" y="4635"/>
                  </a:lnTo>
                  <a:lnTo>
                    <a:pt x="4584" y="5372"/>
                  </a:lnTo>
                  <a:lnTo>
                    <a:pt x="4914" y="6184"/>
                  </a:lnTo>
                  <a:lnTo>
                    <a:pt x="5524" y="4572"/>
                  </a:lnTo>
                  <a:close/>
                </a:path>
                <a:path w="24129" h="24764">
                  <a:moveTo>
                    <a:pt x="5727" y="12103"/>
                  </a:moveTo>
                  <a:lnTo>
                    <a:pt x="3771" y="11430"/>
                  </a:lnTo>
                  <a:lnTo>
                    <a:pt x="4318" y="12369"/>
                  </a:lnTo>
                  <a:lnTo>
                    <a:pt x="4851" y="13309"/>
                  </a:lnTo>
                  <a:lnTo>
                    <a:pt x="5321" y="14249"/>
                  </a:lnTo>
                  <a:lnTo>
                    <a:pt x="5727" y="12103"/>
                  </a:lnTo>
                  <a:close/>
                </a:path>
                <a:path w="24129" h="24764">
                  <a:moveTo>
                    <a:pt x="6261" y="9207"/>
                  </a:moveTo>
                  <a:lnTo>
                    <a:pt x="5448" y="7454"/>
                  </a:lnTo>
                  <a:lnTo>
                    <a:pt x="4978" y="6591"/>
                  </a:lnTo>
                  <a:lnTo>
                    <a:pt x="4381" y="8801"/>
                  </a:lnTo>
                  <a:lnTo>
                    <a:pt x="6261" y="9207"/>
                  </a:lnTo>
                  <a:close/>
                </a:path>
                <a:path w="24129" h="24764">
                  <a:moveTo>
                    <a:pt x="6261" y="2349"/>
                  </a:moveTo>
                  <a:lnTo>
                    <a:pt x="5930" y="1816"/>
                  </a:lnTo>
                  <a:lnTo>
                    <a:pt x="5588" y="1206"/>
                  </a:lnTo>
                  <a:lnTo>
                    <a:pt x="5321" y="673"/>
                  </a:lnTo>
                  <a:lnTo>
                    <a:pt x="5118" y="736"/>
                  </a:lnTo>
                  <a:lnTo>
                    <a:pt x="4978" y="800"/>
                  </a:lnTo>
                  <a:lnTo>
                    <a:pt x="4851" y="876"/>
                  </a:lnTo>
                  <a:lnTo>
                    <a:pt x="4445" y="1879"/>
                  </a:lnTo>
                  <a:lnTo>
                    <a:pt x="6261" y="2349"/>
                  </a:lnTo>
                  <a:close/>
                </a:path>
                <a:path w="24129" h="24764">
                  <a:moveTo>
                    <a:pt x="6794" y="17411"/>
                  </a:moveTo>
                  <a:lnTo>
                    <a:pt x="6451" y="16814"/>
                  </a:lnTo>
                  <a:lnTo>
                    <a:pt x="6184" y="16205"/>
                  </a:lnTo>
                  <a:lnTo>
                    <a:pt x="5854" y="15595"/>
                  </a:lnTo>
                  <a:lnTo>
                    <a:pt x="5715" y="15328"/>
                  </a:lnTo>
                  <a:lnTo>
                    <a:pt x="5588" y="15062"/>
                  </a:lnTo>
                  <a:lnTo>
                    <a:pt x="5448" y="14859"/>
                  </a:lnTo>
                  <a:lnTo>
                    <a:pt x="5245" y="17145"/>
                  </a:lnTo>
                  <a:lnTo>
                    <a:pt x="6794" y="17411"/>
                  </a:lnTo>
                  <a:close/>
                </a:path>
                <a:path w="24129" h="24764">
                  <a:moveTo>
                    <a:pt x="6934" y="7251"/>
                  </a:moveTo>
                  <a:lnTo>
                    <a:pt x="5118" y="6515"/>
                  </a:lnTo>
                  <a:lnTo>
                    <a:pt x="5524" y="7327"/>
                  </a:lnTo>
                  <a:lnTo>
                    <a:pt x="5930" y="8191"/>
                  </a:lnTo>
                  <a:lnTo>
                    <a:pt x="6324" y="9067"/>
                  </a:lnTo>
                  <a:lnTo>
                    <a:pt x="6934" y="7251"/>
                  </a:lnTo>
                  <a:close/>
                </a:path>
                <a:path w="24129" h="24764">
                  <a:moveTo>
                    <a:pt x="7340" y="15316"/>
                  </a:moveTo>
                  <a:lnTo>
                    <a:pt x="5588" y="14719"/>
                  </a:lnTo>
                  <a:lnTo>
                    <a:pt x="5727" y="14986"/>
                  </a:lnTo>
                  <a:lnTo>
                    <a:pt x="5854" y="15252"/>
                  </a:lnTo>
                  <a:lnTo>
                    <a:pt x="5994" y="15519"/>
                  </a:lnTo>
                  <a:lnTo>
                    <a:pt x="6324" y="16065"/>
                  </a:lnTo>
                  <a:lnTo>
                    <a:pt x="6604" y="16662"/>
                  </a:lnTo>
                  <a:lnTo>
                    <a:pt x="6934" y="17272"/>
                  </a:lnTo>
                  <a:lnTo>
                    <a:pt x="7340" y="15316"/>
                  </a:lnTo>
                  <a:close/>
                </a:path>
                <a:path w="24129" h="24764">
                  <a:moveTo>
                    <a:pt x="7594" y="736"/>
                  </a:moveTo>
                  <a:lnTo>
                    <a:pt x="6527" y="342"/>
                  </a:lnTo>
                  <a:lnTo>
                    <a:pt x="6388" y="406"/>
                  </a:lnTo>
                  <a:lnTo>
                    <a:pt x="5981" y="469"/>
                  </a:lnTo>
                  <a:lnTo>
                    <a:pt x="5715" y="533"/>
                  </a:lnTo>
                  <a:lnTo>
                    <a:pt x="5448" y="673"/>
                  </a:lnTo>
                  <a:lnTo>
                    <a:pt x="5778" y="1206"/>
                  </a:lnTo>
                  <a:lnTo>
                    <a:pt x="6121" y="1816"/>
                  </a:lnTo>
                  <a:lnTo>
                    <a:pt x="6451" y="2349"/>
                  </a:lnTo>
                  <a:lnTo>
                    <a:pt x="7594" y="736"/>
                  </a:lnTo>
                  <a:close/>
                </a:path>
                <a:path w="24129" h="24764">
                  <a:moveTo>
                    <a:pt x="7607" y="4978"/>
                  </a:moveTo>
                  <a:lnTo>
                    <a:pt x="7200" y="4241"/>
                  </a:lnTo>
                  <a:lnTo>
                    <a:pt x="6807" y="3505"/>
                  </a:lnTo>
                  <a:lnTo>
                    <a:pt x="6400" y="2755"/>
                  </a:lnTo>
                  <a:lnTo>
                    <a:pt x="5791" y="4445"/>
                  </a:lnTo>
                  <a:lnTo>
                    <a:pt x="7607" y="4978"/>
                  </a:lnTo>
                  <a:close/>
                </a:path>
                <a:path w="24129" h="24764">
                  <a:moveTo>
                    <a:pt x="7734" y="12573"/>
                  </a:moveTo>
                  <a:lnTo>
                    <a:pt x="7404" y="11836"/>
                  </a:lnTo>
                  <a:lnTo>
                    <a:pt x="7061" y="11099"/>
                  </a:lnTo>
                  <a:lnTo>
                    <a:pt x="6731" y="10350"/>
                  </a:lnTo>
                  <a:lnTo>
                    <a:pt x="6591" y="10083"/>
                  </a:lnTo>
                  <a:lnTo>
                    <a:pt x="6527" y="9880"/>
                  </a:lnTo>
                  <a:lnTo>
                    <a:pt x="6388" y="9677"/>
                  </a:lnTo>
                  <a:lnTo>
                    <a:pt x="5918" y="12039"/>
                  </a:lnTo>
                  <a:lnTo>
                    <a:pt x="7734" y="12573"/>
                  </a:lnTo>
                  <a:close/>
                </a:path>
                <a:path w="24129" h="24764">
                  <a:moveTo>
                    <a:pt x="8077" y="19900"/>
                  </a:moveTo>
                  <a:lnTo>
                    <a:pt x="7734" y="19227"/>
                  </a:lnTo>
                  <a:lnTo>
                    <a:pt x="7327" y="18491"/>
                  </a:lnTo>
                  <a:lnTo>
                    <a:pt x="6997" y="17818"/>
                  </a:lnTo>
                  <a:lnTo>
                    <a:pt x="6794" y="19100"/>
                  </a:lnTo>
                  <a:lnTo>
                    <a:pt x="7137" y="19431"/>
                  </a:lnTo>
                  <a:lnTo>
                    <a:pt x="7531" y="19773"/>
                  </a:lnTo>
                  <a:lnTo>
                    <a:pt x="7810" y="20104"/>
                  </a:lnTo>
                  <a:lnTo>
                    <a:pt x="7937" y="19964"/>
                  </a:lnTo>
                  <a:lnTo>
                    <a:pt x="8077" y="19900"/>
                  </a:lnTo>
                  <a:close/>
                </a:path>
                <a:path w="24129" h="24764">
                  <a:moveTo>
                    <a:pt x="8470" y="10414"/>
                  </a:moveTo>
                  <a:lnTo>
                    <a:pt x="6591" y="9474"/>
                  </a:lnTo>
                  <a:lnTo>
                    <a:pt x="6731" y="9740"/>
                  </a:lnTo>
                  <a:lnTo>
                    <a:pt x="6794" y="9944"/>
                  </a:lnTo>
                  <a:lnTo>
                    <a:pt x="7264" y="10947"/>
                  </a:lnTo>
                  <a:lnTo>
                    <a:pt x="7594" y="11620"/>
                  </a:lnTo>
                  <a:lnTo>
                    <a:pt x="7874" y="12433"/>
                  </a:lnTo>
                  <a:lnTo>
                    <a:pt x="8470" y="10414"/>
                  </a:lnTo>
                  <a:close/>
                </a:path>
                <a:path w="24129" h="24764">
                  <a:moveTo>
                    <a:pt x="8686" y="18415"/>
                  </a:moveTo>
                  <a:lnTo>
                    <a:pt x="7137" y="17678"/>
                  </a:lnTo>
                  <a:lnTo>
                    <a:pt x="7480" y="18351"/>
                  </a:lnTo>
                  <a:lnTo>
                    <a:pt x="7874" y="19088"/>
                  </a:lnTo>
                  <a:lnTo>
                    <a:pt x="8216" y="19837"/>
                  </a:lnTo>
                  <a:lnTo>
                    <a:pt x="8343" y="19761"/>
                  </a:lnTo>
                  <a:lnTo>
                    <a:pt x="8483" y="19697"/>
                  </a:lnTo>
                  <a:lnTo>
                    <a:pt x="8686" y="18415"/>
                  </a:lnTo>
                  <a:close/>
                </a:path>
                <a:path w="24129" h="24764">
                  <a:moveTo>
                    <a:pt x="8737" y="3429"/>
                  </a:moveTo>
                  <a:lnTo>
                    <a:pt x="6591" y="2692"/>
                  </a:lnTo>
                  <a:lnTo>
                    <a:pt x="7404" y="4165"/>
                  </a:lnTo>
                  <a:lnTo>
                    <a:pt x="7797" y="4914"/>
                  </a:lnTo>
                  <a:lnTo>
                    <a:pt x="8737" y="3429"/>
                  </a:lnTo>
                  <a:close/>
                </a:path>
                <a:path w="24129" h="24764">
                  <a:moveTo>
                    <a:pt x="9080" y="15735"/>
                  </a:moveTo>
                  <a:lnTo>
                    <a:pt x="8674" y="14795"/>
                  </a:lnTo>
                  <a:lnTo>
                    <a:pt x="8343" y="13855"/>
                  </a:lnTo>
                  <a:lnTo>
                    <a:pt x="7937" y="12979"/>
                  </a:lnTo>
                  <a:lnTo>
                    <a:pt x="7531" y="15201"/>
                  </a:lnTo>
                  <a:lnTo>
                    <a:pt x="9080" y="15735"/>
                  </a:lnTo>
                  <a:close/>
                </a:path>
                <a:path w="24129" h="24764">
                  <a:moveTo>
                    <a:pt x="9080" y="7861"/>
                  </a:moveTo>
                  <a:lnTo>
                    <a:pt x="8267" y="6108"/>
                  </a:lnTo>
                  <a:lnTo>
                    <a:pt x="7797" y="5308"/>
                  </a:lnTo>
                  <a:lnTo>
                    <a:pt x="7200" y="7124"/>
                  </a:lnTo>
                  <a:lnTo>
                    <a:pt x="9080" y="7861"/>
                  </a:lnTo>
                  <a:close/>
                </a:path>
                <a:path w="24129" h="24764">
                  <a:moveTo>
                    <a:pt x="9893" y="13639"/>
                  </a:moveTo>
                  <a:lnTo>
                    <a:pt x="8077" y="12903"/>
                  </a:lnTo>
                  <a:lnTo>
                    <a:pt x="8483" y="13779"/>
                  </a:lnTo>
                  <a:lnTo>
                    <a:pt x="8813" y="14719"/>
                  </a:lnTo>
                  <a:lnTo>
                    <a:pt x="9220" y="15659"/>
                  </a:lnTo>
                  <a:lnTo>
                    <a:pt x="9893" y="13639"/>
                  </a:lnTo>
                  <a:close/>
                </a:path>
                <a:path w="24129" h="24764">
                  <a:moveTo>
                    <a:pt x="9893" y="1409"/>
                  </a:moveTo>
                  <a:lnTo>
                    <a:pt x="9690" y="939"/>
                  </a:lnTo>
                  <a:lnTo>
                    <a:pt x="9423" y="469"/>
                  </a:lnTo>
                  <a:lnTo>
                    <a:pt x="9220" y="0"/>
                  </a:lnTo>
                  <a:lnTo>
                    <a:pt x="8280" y="0"/>
                  </a:lnTo>
                  <a:lnTo>
                    <a:pt x="7810" y="596"/>
                  </a:lnTo>
                  <a:lnTo>
                    <a:pt x="9893" y="1409"/>
                  </a:lnTo>
                  <a:close/>
                </a:path>
                <a:path w="24129" h="24764">
                  <a:moveTo>
                    <a:pt x="10160" y="6248"/>
                  </a:moveTo>
                  <a:lnTo>
                    <a:pt x="8013" y="5308"/>
                  </a:lnTo>
                  <a:lnTo>
                    <a:pt x="8420" y="6121"/>
                  </a:lnTo>
                  <a:lnTo>
                    <a:pt x="8826" y="6985"/>
                  </a:lnTo>
                  <a:lnTo>
                    <a:pt x="9296" y="7861"/>
                  </a:lnTo>
                  <a:lnTo>
                    <a:pt x="10160" y="6248"/>
                  </a:lnTo>
                  <a:close/>
                </a:path>
                <a:path w="24129" h="24764">
                  <a:moveTo>
                    <a:pt x="10299" y="18897"/>
                  </a:moveTo>
                  <a:lnTo>
                    <a:pt x="9969" y="17957"/>
                  </a:lnTo>
                  <a:lnTo>
                    <a:pt x="9626" y="17081"/>
                  </a:lnTo>
                  <a:lnTo>
                    <a:pt x="9296" y="16205"/>
                  </a:lnTo>
                  <a:lnTo>
                    <a:pt x="8953" y="18288"/>
                  </a:lnTo>
                  <a:lnTo>
                    <a:pt x="10299" y="18897"/>
                  </a:lnTo>
                  <a:close/>
                </a:path>
                <a:path w="24129" h="24764">
                  <a:moveTo>
                    <a:pt x="10566" y="11226"/>
                  </a:moveTo>
                  <a:lnTo>
                    <a:pt x="10160" y="10223"/>
                  </a:lnTo>
                  <a:lnTo>
                    <a:pt x="9690" y="9271"/>
                  </a:lnTo>
                  <a:lnTo>
                    <a:pt x="9283" y="8331"/>
                  </a:lnTo>
                  <a:lnTo>
                    <a:pt x="8686" y="10350"/>
                  </a:lnTo>
                  <a:lnTo>
                    <a:pt x="10566" y="11226"/>
                  </a:lnTo>
                  <a:close/>
                </a:path>
                <a:path w="24129" h="24764">
                  <a:moveTo>
                    <a:pt x="10693" y="20104"/>
                  </a:moveTo>
                  <a:lnTo>
                    <a:pt x="10629" y="19900"/>
                  </a:lnTo>
                  <a:lnTo>
                    <a:pt x="10490" y="19634"/>
                  </a:lnTo>
                  <a:lnTo>
                    <a:pt x="10426" y="19431"/>
                  </a:lnTo>
                  <a:lnTo>
                    <a:pt x="10287" y="19900"/>
                  </a:lnTo>
                  <a:lnTo>
                    <a:pt x="10426" y="19964"/>
                  </a:lnTo>
                  <a:lnTo>
                    <a:pt x="10553" y="20040"/>
                  </a:lnTo>
                  <a:lnTo>
                    <a:pt x="10693" y="20104"/>
                  </a:lnTo>
                  <a:close/>
                </a:path>
                <a:path w="24129" h="24764">
                  <a:moveTo>
                    <a:pt x="11099" y="16878"/>
                  </a:moveTo>
                  <a:lnTo>
                    <a:pt x="9347" y="16065"/>
                  </a:lnTo>
                  <a:lnTo>
                    <a:pt x="9677" y="16941"/>
                  </a:lnTo>
                  <a:lnTo>
                    <a:pt x="10020" y="17881"/>
                  </a:lnTo>
                  <a:lnTo>
                    <a:pt x="10426" y="18821"/>
                  </a:lnTo>
                  <a:lnTo>
                    <a:pt x="11099" y="16878"/>
                  </a:lnTo>
                  <a:close/>
                </a:path>
                <a:path w="24129" h="24764">
                  <a:moveTo>
                    <a:pt x="11506" y="9410"/>
                  </a:moveTo>
                  <a:lnTo>
                    <a:pt x="9486" y="8267"/>
                  </a:lnTo>
                  <a:lnTo>
                    <a:pt x="9893" y="9207"/>
                  </a:lnTo>
                  <a:lnTo>
                    <a:pt x="10363" y="10147"/>
                  </a:lnTo>
                  <a:lnTo>
                    <a:pt x="10769" y="11163"/>
                  </a:lnTo>
                  <a:lnTo>
                    <a:pt x="11506" y="9410"/>
                  </a:lnTo>
                  <a:close/>
                </a:path>
                <a:path w="24129" h="24764">
                  <a:moveTo>
                    <a:pt x="11836" y="14325"/>
                  </a:moveTo>
                  <a:lnTo>
                    <a:pt x="11506" y="13385"/>
                  </a:lnTo>
                  <a:lnTo>
                    <a:pt x="11099" y="12509"/>
                  </a:lnTo>
                  <a:lnTo>
                    <a:pt x="10756" y="11633"/>
                  </a:lnTo>
                  <a:lnTo>
                    <a:pt x="10083" y="13589"/>
                  </a:lnTo>
                  <a:lnTo>
                    <a:pt x="11836" y="14325"/>
                  </a:lnTo>
                  <a:close/>
                </a:path>
                <a:path w="24129" h="24764">
                  <a:moveTo>
                    <a:pt x="12242" y="7061"/>
                  </a:moveTo>
                  <a:lnTo>
                    <a:pt x="11912" y="6184"/>
                  </a:lnTo>
                  <a:lnTo>
                    <a:pt x="11569" y="5321"/>
                  </a:lnTo>
                  <a:lnTo>
                    <a:pt x="11239" y="4508"/>
                  </a:lnTo>
                  <a:lnTo>
                    <a:pt x="10363" y="6184"/>
                  </a:lnTo>
                  <a:lnTo>
                    <a:pt x="12242" y="7061"/>
                  </a:lnTo>
                  <a:close/>
                </a:path>
                <a:path w="24129" h="24764">
                  <a:moveTo>
                    <a:pt x="12319" y="20027"/>
                  </a:moveTo>
                  <a:lnTo>
                    <a:pt x="10566" y="19291"/>
                  </a:lnTo>
                  <a:lnTo>
                    <a:pt x="10706" y="19621"/>
                  </a:lnTo>
                  <a:lnTo>
                    <a:pt x="10833" y="19964"/>
                  </a:lnTo>
                  <a:lnTo>
                    <a:pt x="10972" y="20294"/>
                  </a:lnTo>
                  <a:lnTo>
                    <a:pt x="11239" y="20497"/>
                  </a:lnTo>
                  <a:lnTo>
                    <a:pt x="11379" y="20701"/>
                  </a:lnTo>
                  <a:lnTo>
                    <a:pt x="11569" y="20904"/>
                  </a:lnTo>
                  <a:lnTo>
                    <a:pt x="11709" y="20840"/>
                  </a:lnTo>
                  <a:lnTo>
                    <a:pt x="12039" y="20840"/>
                  </a:lnTo>
                  <a:lnTo>
                    <a:pt x="12319" y="20027"/>
                  </a:lnTo>
                  <a:close/>
                </a:path>
                <a:path w="24129" h="24764">
                  <a:moveTo>
                    <a:pt x="12712" y="12560"/>
                  </a:moveTo>
                  <a:lnTo>
                    <a:pt x="10896" y="11557"/>
                  </a:lnTo>
                  <a:lnTo>
                    <a:pt x="11226" y="12433"/>
                  </a:lnTo>
                  <a:lnTo>
                    <a:pt x="11633" y="13309"/>
                  </a:lnTo>
                  <a:lnTo>
                    <a:pt x="11976" y="14249"/>
                  </a:lnTo>
                  <a:lnTo>
                    <a:pt x="12712" y="12560"/>
                  </a:lnTo>
                  <a:close/>
                </a:path>
                <a:path w="24129" h="24764">
                  <a:moveTo>
                    <a:pt x="13055" y="17551"/>
                  </a:moveTo>
                  <a:lnTo>
                    <a:pt x="12725" y="16548"/>
                  </a:lnTo>
                  <a:lnTo>
                    <a:pt x="12319" y="15671"/>
                  </a:lnTo>
                  <a:lnTo>
                    <a:pt x="11976" y="14732"/>
                  </a:lnTo>
                  <a:lnTo>
                    <a:pt x="11303" y="16738"/>
                  </a:lnTo>
                  <a:lnTo>
                    <a:pt x="13055" y="17551"/>
                  </a:lnTo>
                  <a:close/>
                </a:path>
                <a:path w="24129" h="24764">
                  <a:moveTo>
                    <a:pt x="13182" y="5575"/>
                  </a:moveTo>
                  <a:lnTo>
                    <a:pt x="11442" y="4495"/>
                  </a:lnTo>
                  <a:lnTo>
                    <a:pt x="11772" y="5308"/>
                  </a:lnTo>
                  <a:lnTo>
                    <a:pt x="12115" y="6108"/>
                  </a:lnTo>
                  <a:lnTo>
                    <a:pt x="12446" y="6985"/>
                  </a:lnTo>
                  <a:lnTo>
                    <a:pt x="13182" y="5575"/>
                  </a:lnTo>
                  <a:close/>
                </a:path>
                <a:path w="24129" h="24764">
                  <a:moveTo>
                    <a:pt x="13525" y="10363"/>
                  </a:moveTo>
                  <a:lnTo>
                    <a:pt x="13182" y="9347"/>
                  </a:lnTo>
                  <a:lnTo>
                    <a:pt x="12776" y="8407"/>
                  </a:lnTo>
                  <a:lnTo>
                    <a:pt x="12446" y="7467"/>
                  </a:lnTo>
                  <a:lnTo>
                    <a:pt x="11709" y="9347"/>
                  </a:lnTo>
                  <a:lnTo>
                    <a:pt x="13525" y="10363"/>
                  </a:lnTo>
                  <a:close/>
                </a:path>
                <a:path w="24129" h="24764">
                  <a:moveTo>
                    <a:pt x="13792" y="22517"/>
                  </a:moveTo>
                  <a:lnTo>
                    <a:pt x="13652" y="21983"/>
                  </a:lnTo>
                  <a:lnTo>
                    <a:pt x="13385" y="21577"/>
                  </a:lnTo>
                  <a:lnTo>
                    <a:pt x="12712" y="21170"/>
                  </a:lnTo>
                  <a:lnTo>
                    <a:pt x="12179" y="21170"/>
                  </a:lnTo>
                  <a:lnTo>
                    <a:pt x="11569" y="21310"/>
                  </a:lnTo>
                  <a:lnTo>
                    <a:pt x="11036" y="20840"/>
                  </a:lnTo>
                  <a:lnTo>
                    <a:pt x="10629" y="20561"/>
                  </a:lnTo>
                  <a:lnTo>
                    <a:pt x="10490" y="20434"/>
                  </a:lnTo>
                  <a:lnTo>
                    <a:pt x="10287" y="20294"/>
                  </a:lnTo>
                  <a:lnTo>
                    <a:pt x="9410" y="19761"/>
                  </a:lnTo>
                  <a:lnTo>
                    <a:pt x="8674" y="19824"/>
                  </a:lnTo>
                  <a:lnTo>
                    <a:pt x="8001" y="20434"/>
                  </a:lnTo>
                  <a:lnTo>
                    <a:pt x="8140" y="20637"/>
                  </a:lnTo>
                  <a:lnTo>
                    <a:pt x="8343" y="20840"/>
                  </a:lnTo>
                  <a:lnTo>
                    <a:pt x="8813" y="21513"/>
                  </a:lnTo>
                  <a:lnTo>
                    <a:pt x="9144" y="22047"/>
                  </a:lnTo>
                  <a:lnTo>
                    <a:pt x="9410" y="22580"/>
                  </a:lnTo>
                  <a:lnTo>
                    <a:pt x="9486" y="22453"/>
                  </a:lnTo>
                  <a:lnTo>
                    <a:pt x="9613" y="22174"/>
                  </a:lnTo>
                  <a:lnTo>
                    <a:pt x="9817" y="21907"/>
                  </a:lnTo>
                  <a:lnTo>
                    <a:pt x="10020" y="21844"/>
                  </a:lnTo>
                  <a:lnTo>
                    <a:pt x="10223" y="21844"/>
                  </a:lnTo>
                  <a:lnTo>
                    <a:pt x="10426" y="21844"/>
                  </a:lnTo>
                  <a:lnTo>
                    <a:pt x="10629" y="21907"/>
                  </a:lnTo>
                  <a:lnTo>
                    <a:pt x="10960" y="22250"/>
                  </a:lnTo>
                  <a:lnTo>
                    <a:pt x="11099" y="22453"/>
                  </a:lnTo>
                  <a:lnTo>
                    <a:pt x="11099" y="22923"/>
                  </a:lnTo>
                  <a:lnTo>
                    <a:pt x="11036" y="23126"/>
                  </a:lnTo>
                  <a:lnTo>
                    <a:pt x="10693" y="23456"/>
                  </a:lnTo>
                  <a:lnTo>
                    <a:pt x="10490" y="23596"/>
                  </a:lnTo>
                  <a:lnTo>
                    <a:pt x="9956" y="23596"/>
                  </a:lnTo>
                  <a:lnTo>
                    <a:pt x="10020" y="23799"/>
                  </a:lnTo>
                  <a:lnTo>
                    <a:pt x="10083" y="24066"/>
                  </a:lnTo>
                  <a:lnTo>
                    <a:pt x="10160" y="24333"/>
                  </a:lnTo>
                  <a:lnTo>
                    <a:pt x="11303" y="23596"/>
                  </a:lnTo>
                  <a:lnTo>
                    <a:pt x="12509" y="22987"/>
                  </a:lnTo>
                  <a:lnTo>
                    <a:pt x="13792" y="22517"/>
                  </a:lnTo>
                  <a:close/>
                </a:path>
                <a:path w="24129" h="24764">
                  <a:moveTo>
                    <a:pt x="13855" y="15798"/>
                  </a:moveTo>
                  <a:lnTo>
                    <a:pt x="12179" y="14719"/>
                  </a:lnTo>
                  <a:lnTo>
                    <a:pt x="12509" y="15595"/>
                  </a:lnTo>
                  <a:lnTo>
                    <a:pt x="12852" y="16535"/>
                  </a:lnTo>
                  <a:lnTo>
                    <a:pt x="13182" y="17475"/>
                  </a:lnTo>
                  <a:lnTo>
                    <a:pt x="13855" y="15798"/>
                  </a:lnTo>
                  <a:close/>
                </a:path>
                <a:path w="24129" h="24764">
                  <a:moveTo>
                    <a:pt x="14122" y="20637"/>
                  </a:moveTo>
                  <a:lnTo>
                    <a:pt x="13792" y="19761"/>
                  </a:lnTo>
                  <a:lnTo>
                    <a:pt x="13512" y="18884"/>
                  </a:lnTo>
                  <a:lnTo>
                    <a:pt x="13182" y="18021"/>
                  </a:lnTo>
                  <a:lnTo>
                    <a:pt x="12509" y="19964"/>
                  </a:lnTo>
                  <a:lnTo>
                    <a:pt x="14122" y="20637"/>
                  </a:lnTo>
                  <a:close/>
                </a:path>
                <a:path w="24129" h="24764">
                  <a:moveTo>
                    <a:pt x="14325" y="22110"/>
                  </a:moveTo>
                  <a:lnTo>
                    <a:pt x="14147" y="21780"/>
                  </a:lnTo>
                  <a:lnTo>
                    <a:pt x="14122" y="20904"/>
                  </a:lnTo>
                  <a:lnTo>
                    <a:pt x="13716" y="21043"/>
                  </a:lnTo>
                  <a:lnTo>
                    <a:pt x="13589" y="21107"/>
                  </a:lnTo>
                  <a:lnTo>
                    <a:pt x="13449" y="21170"/>
                  </a:lnTo>
                  <a:lnTo>
                    <a:pt x="13716" y="21437"/>
                  </a:lnTo>
                  <a:lnTo>
                    <a:pt x="13919" y="21780"/>
                  </a:lnTo>
                  <a:lnTo>
                    <a:pt x="14058" y="22250"/>
                  </a:lnTo>
                  <a:lnTo>
                    <a:pt x="14262" y="22186"/>
                  </a:lnTo>
                  <a:close/>
                </a:path>
                <a:path w="24129" h="24764">
                  <a:moveTo>
                    <a:pt x="14401" y="8750"/>
                  </a:moveTo>
                  <a:lnTo>
                    <a:pt x="12649" y="7467"/>
                  </a:lnTo>
                  <a:lnTo>
                    <a:pt x="12979" y="8407"/>
                  </a:lnTo>
                  <a:lnTo>
                    <a:pt x="13385" y="9347"/>
                  </a:lnTo>
                  <a:lnTo>
                    <a:pt x="13728" y="10287"/>
                  </a:lnTo>
                  <a:lnTo>
                    <a:pt x="14401" y="8750"/>
                  </a:lnTo>
                  <a:close/>
                </a:path>
                <a:path w="24129" h="24764">
                  <a:moveTo>
                    <a:pt x="14592" y="13373"/>
                  </a:moveTo>
                  <a:lnTo>
                    <a:pt x="14325" y="12496"/>
                  </a:lnTo>
                  <a:lnTo>
                    <a:pt x="13982" y="11620"/>
                  </a:lnTo>
                  <a:lnTo>
                    <a:pt x="13652" y="10820"/>
                  </a:lnTo>
                  <a:lnTo>
                    <a:pt x="12915" y="12496"/>
                  </a:lnTo>
                  <a:lnTo>
                    <a:pt x="14592" y="13373"/>
                  </a:lnTo>
                  <a:close/>
                </a:path>
                <a:path w="24129" h="24764">
                  <a:moveTo>
                    <a:pt x="15062" y="18415"/>
                  </a:moveTo>
                  <a:lnTo>
                    <a:pt x="13385" y="17881"/>
                  </a:lnTo>
                  <a:lnTo>
                    <a:pt x="13716" y="18757"/>
                  </a:lnTo>
                  <a:lnTo>
                    <a:pt x="13995" y="19634"/>
                  </a:lnTo>
                  <a:lnTo>
                    <a:pt x="14325" y="20497"/>
                  </a:lnTo>
                  <a:lnTo>
                    <a:pt x="14389" y="20370"/>
                  </a:lnTo>
                  <a:lnTo>
                    <a:pt x="14998" y="18618"/>
                  </a:lnTo>
                  <a:lnTo>
                    <a:pt x="14998" y="18491"/>
                  </a:lnTo>
                  <a:close/>
                </a:path>
                <a:path w="24129" h="24764">
                  <a:moveTo>
                    <a:pt x="15405" y="11836"/>
                  </a:moveTo>
                  <a:lnTo>
                    <a:pt x="13855" y="10756"/>
                  </a:lnTo>
                  <a:lnTo>
                    <a:pt x="14122" y="11569"/>
                  </a:lnTo>
                  <a:lnTo>
                    <a:pt x="14465" y="12433"/>
                  </a:lnTo>
                  <a:lnTo>
                    <a:pt x="14732" y="13309"/>
                  </a:lnTo>
                  <a:lnTo>
                    <a:pt x="15405" y="11836"/>
                  </a:lnTo>
                  <a:close/>
                </a:path>
                <a:path w="24129" h="24764">
                  <a:moveTo>
                    <a:pt x="15671" y="16535"/>
                  </a:moveTo>
                  <a:lnTo>
                    <a:pt x="15405" y="15595"/>
                  </a:lnTo>
                  <a:lnTo>
                    <a:pt x="15062" y="14719"/>
                  </a:lnTo>
                  <a:lnTo>
                    <a:pt x="14795" y="13843"/>
                  </a:lnTo>
                  <a:lnTo>
                    <a:pt x="14122" y="15595"/>
                  </a:lnTo>
                  <a:lnTo>
                    <a:pt x="15671" y="16535"/>
                  </a:lnTo>
                  <a:close/>
                </a:path>
                <a:path w="24129" h="24764">
                  <a:moveTo>
                    <a:pt x="15875" y="17208"/>
                  </a:moveTo>
                  <a:lnTo>
                    <a:pt x="15811" y="17005"/>
                  </a:lnTo>
                  <a:lnTo>
                    <a:pt x="15671" y="17348"/>
                  </a:lnTo>
                  <a:lnTo>
                    <a:pt x="15875" y="17208"/>
                  </a:lnTo>
                  <a:close/>
                </a:path>
                <a:path w="24129" h="24764">
                  <a:moveTo>
                    <a:pt x="16205" y="9817"/>
                  </a:moveTo>
                  <a:lnTo>
                    <a:pt x="15938" y="8877"/>
                  </a:lnTo>
                  <a:lnTo>
                    <a:pt x="15595" y="8001"/>
                  </a:lnTo>
                  <a:lnTo>
                    <a:pt x="15265" y="7124"/>
                  </a:lnTo>
                  <a:lnTo>
                    <a:pt x="14592" y="8674"/>
                  </a:lnTo>
                  <a:lnTo>
                    <a:pt x="16205" y="9817"/>
                  </a:lnTo>
                  <a:close/>
                </a:path>
                <a:path w="24129" h="24764">
                  <a:moveTo>
                    <a:pt x="16344" y="17081"/>
                  </a:moveTo>
                  <a:lnTo>
                    <a:pt x="15938" y="16878"/>
                  </a:lnTo>
                  <a:lnTo>
                    <a:pt x="16002" y="17145"/>
                  </a:lnTo>
                  <a:lnTo>
                    <a:pt x="16344" y="17081"/>
                  </a:lnTo>
                  <a:close/>
                </a:path>
                <a:path w="24129" h="24764">
                  <a:moveTo>
                    <a:pt x="16408" y="14859"/>
                  </a:moveTo>
                  <a:lnTo>
                    <a:pt x="14935" y="13779"/>
                  </a:lnTo>
                  <a:lnTo>
                    <a:pt x="15201" y="14655"/>
                  </a:lnTo>
                  <a:lnTo>
                    <a:pt x="15544" y="15532"/>
                  </a:lnTo>
                  <a:lnTo>
                    <a:pt x="15811" y="16395"/>
                  </a:lnTo>
                  <a:lnTo>
                    <a:pt x="16408" y="14859"/>
                  </a:lnTo>
                  <a:close/>
                </a:path>
                <a:path w="24129" h="24764">
                  <a:moveTo>
                    <a:pt x="17145" y="12763"/>
                  </a:moveTo>
                  <a:lnTo>
                    <a:pt x="16611" y="11150"/>
                  </a:lnTo>
                  <a:lnTo>
                    <a:pt x="16408" y="10414"/>
                  </a:lnTo>
                  <a:lnTo>
                    <a:pt x="15735" y="11823"/>
                  </a:lnTo>
                  <a:lnTo>
                    <a:pt x="17145" y="12763"/>
                  </a:lnTo>
                  <a:close/>
                </a:path>
                <a:path w="24129" h="24764">
                  <a:moveTo>
                    <a:pt x="17780" y="21018"/>
                  </a:moveTo>
                  <a:lnTo>
                    <a:pt x="17157" y="21170"/>
                  </a:lnTo>
                  <a:lnTo>
                    <a:pt x="17551" y="21170"/>
                  </a:lnTo>
                  <a:lnTo>
                    <a:pt x="17780" y="21018"/>
                  </a:lnTo>
                  <a:close/>
                </a:path>
                <a:path w="24129" h="24764">
                  <a:moveTo>
                    <a:pt x="17894" y="15722"/>
                  </a:moveTo>
                  <a:lnTo>
                    <a:pt x="17691" y="14986"/>
                  </a:lnTo>
                  <a:lnTo>
                    <a:pt x="17284" y="13373"/>
                  </a:lnTo>
                  <a:lnTo>
                    <a:pt x="16675" y="14846"/>
                  </a:lnTo>
                  <a:lnTo>
                    <a:pt x="17894" y="15722"/>
                  </a:lnTo>
                  <a:close/>
                </a:path>
                <a:path w="24129" h="24764">
                  <a:moveTo>
                    <a:pt x="18224" y="17348"/>
                  </a:moveTo>
                  <a:lnTo>
                    <a:pt x="18161" y="17081"/>
                  </a:lnTo>
                  <a:lnTo>
                    <a:pt x="18084" y="16738"/>
                  </a:lnTo>
                  <a:lnTo>
                    <a:pt x="18021" y="16471"/>
                  </a:lnTo>
                  <a:lnTo>
                    <a:pt x="17818" y="17208"/>
                  </a:lnTo>
                  <a:lnTo>
                    <a:pt x="18224" y="17348"/>
                  </a:lnTo>
                  <a:close/>
                </a:path>
                <a:path w="24129" h="24764">
                  <a:moveTo>
                    <a:pt x="19710" y="18757"/>
                  </a:moveTo>
                  <a:lnTo>
                    <a:pt x="12509" y="469"/>
                  </a:lnTo>
                  <a:lnTo>
                    <a:pt x="12852" y="1143"/>
                  </a:lnTo>
                  <a:lnTo>
                    <a:pt x="13246" y="1816"/>
                  </a:lnTo>
                  <a:lnTo>
                    <a:pt x="13995" y="3302"/>
                  </a:lnTo>
                  <a:lnTo>
                    <a:pt x="14655" y="4914"/>
                  </a:lnTo>
                  <a:lnTo>
                    <a:pt x="16471" y="9080"/>
                  </a:lnTo>
                  <a:lnTo>
                    <a:pt x="17818" y="13716"/>
                  </a:lnTo>
                  <a:lnTo>
                    <a:pt x="18834" y="18834"/>
                  </a:lnTo>
                  <a:lnTo>
                    <a:pt x="19431" y="18694"/>
                  </a:lnTo>
                  <a:lnTo>
                    <a:pt x="19710" y="18757"/>
                  </a:lnTo>
                  <a:close/>
                </a:path>
                <a:path w="24129" h="24764">
                  <a:moveTo>
                    <a:pt x="20650" y="20574"/>
                  </a:moveTo>
                  <a:lnTo>
                    <a:pt x="20523" y="19964"/>
                  </a:lnTo>
                  <a:lnTo>
                    <a:pt x="20307" y="19431"/>
                  </a:lnTo>
                  <a:lnTo>
                    <a:pt x="20040" y="19227"/>
                  </a:lnTo>
                  <a:lnTo>
                    <a:pt x="19837" y="19088"/>
                  </a:lnTo>
                  <a:lnTo>
                    <a:pt x="19494" y="19024"/>
                  </a:lnTo>
                  <a:lnTo>
                    <a:pt x="19164" y="19024"/>
                  </a:lnTo>
                  <a:lnTo>
                    <a:pt x="18757" y="19151"/>
                  </a:lnTo>
                  <a:lnTo>
                    <a:pt x="18630" y="19227"/>
                  </a:lnTo>
                  <a:lnTo>
                    <a:pt x="18288" y="18415"/>
                  </a:lnTo>
                  <a:lnTo>
                    <a:pt x="18021" y="17945"/>
                  </a:lnTo>
                  <a:lnTo>
                    <a:pt x="17284" y="17411"/>
                  </a:lnTo>
                  <a:lnTo>
                    <a:pt x="16814" y="17335"/>
                  </a:lnTo>
                  <a:lnTo>
                    <a:pt x="16344" y="17411"/>
                  </a:lnTo>
                  <a:lnTo>
                    <a:pt x="16065" y="17538"/>
                  </a:lnTo>
                  <a:lnTo>
                    <a:pt x="15875" y="17678"/>
                  </a:lnTo>
                  <a:lnTo>
                    <a:pt x="15328" y="18211"/>
                  </a:lnTo>
                  <a:lnTo>
                    <a:pt x="15227" y="19024"/>
                  </a:lnTo>
                  <a:lnTo>
                    <a:pt x="15328" y="19900"/>
                  </a:lnTo>
                  <a:lnTo>
                    <a:pt x="15201" y="19964"/>
                  </a:lnTo>
                  <a:lnTo>
                    <a:pt x="14998" y="20167"/>
                  </a:lnTo>
                  <a:lnTo>
                    <a:pt x="14859" y="20231"/>
                  </a:lnTo>
                  <a:lnTo>
                    <a:pt x="14732" y="20497"/>
                  </a:lnTo>
                  <a:lnTo>
                    <a:pt x="14325" y="20840"/>
                  </a:lnTo>
                  <a:lnTo>
                    <a:pt x="14262" y="21437"/>
                  </a:lnTo>
                  <a:lnTo>
                    <a:pt x="14592" y="22047"/>
                  </a:lnTo>
                  <a:lnTo>
                    <a:pt x="16344" y="21374"/>
                  </a:lnTo>
                  <a:lnTo>
                    <a:pt x="17157" y="21170"/>
                  </a:lnTo>
                  <a:lnTo>
                    <a:pt x="16878" y="21107"/>
                  </a:lnTo>
                  <a:lnTo>
                    <a:pt x="16497" y="20701"/>
                  </a:lnTo>
                  <a:lnTo>
                    <a:pt x="16611" y="19761"/>
                  </a:lnTo>
                  <a:lnTo>
                    <a:pt x="16814" y="19558"/>
                  </a:lnTo>
                  <a:lnTo>
                    <a:pt x="17018" y="19431"/>
                  </a:lnTo>
                  <a:lnTo>
                    <a:pt x="17487" y="19431"/>
                  </a:lnTo>
                  <a:lnTo>
                    <a:pt x="17691" y="19494"/>
                  </a:lnTo>
                  <a:lnTo>
                    <a:pt x="18021" y="19824"/>
                  </a:lnTo>
                  <a:lnTo>
                    <a:pt x="18122" y="20574"/>
                  </a:lnTo>
                  <a:lnTo>
                    <a:pt x="18021" y="20764"/>
                  </a:lnTo>
                  <a:lnTo>
                    <a:pt x="17780" y="21018"/>
                  </a:lnTo>
                  <a:lnTo>
                    <a:pt x="18224" y="20904"/>
                  </a:lnTo>
                  <a:lnTo>
                    <a:pt x="20167" y="20637"/>
                  </a:lnTo>
                  <a:lnTo>
                    <a:pt x="20307" y="20637"/>
                  </a:lnTo>
                  <a:lnTo>
                    <a:pt x="20510" y="20574"/>
                  </a:lnTo>
                  <a:lnTo>
                    <a:pt x="20650" y="20574"/>
                  </a:lnTo>
                  <a:close/>
                </a:path>
                <a:path w="24129" h="24764">
                  <a:moveTo>
                    <a:pt x="23876" y="15062"/>
                  </a:moveTo>
                  <a:lnTo>
                    <a:pt x="19570" y="812"/>
                  </a:lnTo>
                  <a:lnTo>
                    <a:pt x="18757" y="876"/>
                  </a:lnTo>
                  <a:lnTo>
                    <a:pt x="18554" y="939"/>
                  </a:lnTo>
                  <a:lnTo>
                    <a:pt x="18224" y="939"/>
                  </a:lnTo>
                  <a:lnTo>
                    <a:pt x="18084" y="1016"/>
                  </a:lnTo>
                  <a:lnTo>
                    <a:pt x="17957" y="1016"/>
                  </a:lnTo>
                  <a:lnTo>
                    <a:pt x="18288" y="1892"/>
                  </a:lnTo>
                  <a:lnTo>
                    <a:pt x="18630" y="2692"/>
                  </a:lnTo>
                  <a:lnTo>
                    <a:pt x="18897" y="3505"/>
                  </a:lnTo>
                  <a:lnTo>
                    <a:pt x="19227" y="4368"/>
                  </a:lnTo>
                  <a:lnTo>
                    <a:pt x="19773" y="6057"/>
                  </a:lnTo>
                  <a:lnTo>
                    <a:pt x="21183" y="10223"/>
                  </a:lnTo>
                  <a:lnTo>
                    <a:pt x="22059" y="13982"/>
                  </a:lnTo>
                  <a:lnTo>
                    <a:pt x="22529" y="17221"/>
                  </a:lnTo>
                  <a:lnTo>
                    <a:pt x="22656" y="17145"/>
                  </a:lnTo>
                  <a:lnTo>
                    <a:pt x="22860" y="17145"/>
                  </a:lnTo>
                  <a:lnTo>
                    <a:pt x="22923" y="16941"/>
                  </a:lnTo>
                  <a:lnTo>
                    <a:pt x="22923" y="16751"/>
                  </a:lnTo>
                  <a:lnTo>
                    <a:pt x="23126" y="16141"/>
                  </a:lnTo>
                  <a:lnTo>
                    <a:pt x="23393" y="15608"/>
                  </a:lnTo>
                  <a:lnTo>
                    <a:pt x="23596" y="15265"/>
                  </a:lnTo>
                  <a:lnTo>
                    <a:pt x="23876" y="15062"/>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01" name="object 501"/>
            <p:cNvSpPr/>
            <p:nvPr/>
          </p:nvSpPr>
          <p:spPr>
            <a:xfrm>
              <a:off x="7926997" y="5132392"/>
              <a:ext cx="6985" cy="16510"/>
            </a:xfrm>
            <a:custGeom>
              <a:avLst/>
              <a:gdLst/>
              <a:ahLst/>
              <a:cxnLst/>
              <a:rect l="l" t="t" r="r" b="b"/>
              <a:pathLst>
                <a:path w="6984" h="16510">
                  <a:moveTo>
                    <a:pt x="1079" y="14719"/>
                  </a:moveTo>
                  <a:lnTo>
                    <a:pt x="673" y="14719"/>
                  </a:lnTo>
                  <a:lnTo>
                    <a:pt x="266" y="14986"/>
                  </a:lnTo>
                  <a:lnTo>
                    <a:pt x="63" y="15189"/>
                  </a:lnTo>
                  <a:lnTo>
                    <a:pt x="0" y="15862"/>
                  </a:lnTo>
                  <a:lnTo>
                    <a:pt x="139" y="16065"/>
                  </a:lnTo>
                  <a:lnTo>
                    <a:pt x="469" y="16395"/>
                  </a:lnTo>
                  <a:lnTo>
                    <a:pt x="673" y="16471"/>
                  </a:lnTo>
                  <a:lnTo>
                    <a:pt x="1142" y="16471"/>
                  </a:lnTo>
                  <a:lnTo>
                    <a:pt x="1346" y="16332"/>
                  </a:lnTo>
                  <a:lnTo>
                    <a:pt x="1485" y="16192"/>
                  </a:lnTo>
                  <a:lnTo>
                    <a:pt x="1689" y="16065"/>
                  </a:lnTo>
                  <a:lnTo>
                    <a:pt x="1612" y="15125"/>
                  </a:lnTo>
                  <a:lnTo>
                    <a:pt x="1282" y="14782"/>
                  </a:lnTo>
                  <a:lnTo>
                    <a:pt x="1079" y="14719"/>
                  </a:lnTo>
                  <a:close/>
                </a:path>
                <a:path w="6984" h="16510">
                  <a:moveTo>
                    <a:pt x="5981" y="0"/>
                  </a:moveTo>
                  <a:lnTo>
                    <a:pt x="5587" y="0"/>
                  </a:lnTo>
                  <a:lnTo>
                    <a:pt x="5384" y="63"/>
                  </a:lnTo>
                  <a:lnTo>
                    <a:pt x="5118" y="330"/>
                  </a:lnTo>
                  <a:lnTo>
                    <a:pt x="5118" y="1143"/>
                  </a:lnTo>
                  <a:lnTo>
                    <a:pt x="5384" y="1409"/>
                  </a:lnTo>
                  <a:lnTo>
                    <a:pt x="5587" y="1473"/>
                  </a:lnTo>
                  <a:lnTo>
                    <a:pt x="5981" y="1473"/>
                  </a:lnTo>
                  <a:lnTo>
                    <a:pt x="6184" y="1409"/>
                  </a:lnTo>
                  <a:lnTo>
                    <a:pt x="6451" y="1143"/>
                  </a:lnTo>
                  <a:lnTo>
                    <a:pt x="6451" y="330"/>
                  </a:lnTo>
                  <a:lnTo>
                    <a:pt x="6184" y="63"/>
                  </a:lnTo>
                  <a:lnTo>
                    <a:pt x="5981" y="0"/>
                  </a:lnTo>
                  <a:close/>
                </a:path>
                <a:path w="6984" h="16510">
                  <a:moveTo>
                    <a:pt x="4838" y="1943"/>
                  </a:moveTo>
                  <a:lnTo>
                    <a:pt x="4368" y="1943"/>
                  </a:lnTo>
                  <a:lnTo>
                    <a:pt x="4102" y="2006"/>
                  </a:lnTo>
                  <a:lnTo>
                    <a:pt x="3898" y="2209"/>
                  </a:lnTo>
                  <a:lnTo>
                    <a:pt x="3765" y="2413"/>
                  </a:lnTo>
                  <a:lnTo>
                    <a:pt x="3695" y="3352"/>
                  </a:lnTo>
                  <a:lnTo>
                    <a:pt x="3898" y="3556"/>
                  </a:lnTo>
                  <a:lnTo>
                    <a:pt x="4305" y="3822"/>
                  </a:lnTo>
                  <a:lnTo>
                    <a:pt x="4838" y="3822"/>
                  </a:lnTo>
                  <a:lnTo>
                    <a:pt x="5041" y="3759"/>
                  </a:lnTo>
                  <a:lnTo>
                    <a:pt x="5245" y="3556"/>
                  </a:lnTo>
                  <a:lnTo>
                    <a:pt x="5511" y="3149"/>
                  </a:lnTo>
                  <a:lnTo>
                    <a:pt x="5448" y="2413"/>
                  </a:lnTo>
                  <a:lnTo>
                    <a:pt x="5245" y="2209"/>
                  </a:lnTo>
                  <a:lnTo>
                    <a:pt x="4838" y="1943"/>
                  </a:lnTo>
                  <a:close/>
                </a:path>
                <a:path w="6984" h="16510">
                  <a:moveTo>
                    <a:pt x="3835" y="4495"/>
                  </a:moveTo>
                  <a:lnTo>
                    <a:pt x="3365" y="4495"/>
                  </a:lnTo>
                  <a:lnTo>
                    <a:pt x="3098" y="4572"/>
                  </a:lnTo>
                  <a:lnTo>
                    <a:pt x="2959" y="4699"/>
                  </a:lnTo>
                  <a:lnTo>
                    <a:pt x="2755" y="4838"/>
                  </a:lnTo>
                  <a:lnTo>
                    <a:pt x="2725" y="5638"/>
                  </a:lnTo>
                  <a:lnTo>
                    <a:pt x="2832" y="5842"/>
                  </a:lnTo>
                  <a:lnTo>
                    <a:pt x="3098" y="6108"/>
                  </a:lnTo>
                  <a:lnTo>
                    <a:pt x="3301" y="6248"/>
                  </a:lnTo>
                  <a:lnTo>
                    <a:pt x="3771" y="6248"/>
                  </a:lnTo>
                  <a:lnTo>
                    <a:pt x="4038" y="6108"/>
                  </a:lnTo>
                  <a:lnTo>
                    <a:pt x="4305" y="5842"/>
                  </a:lnTo>
                  <a:lnTo>
                    <a:pt x="4444" y="5638"/>
                  </a:lnTo>
                  <a:lnTo>
                    <a:pt x="4378" y="5041"/>
                  </a:lnTo>
                  <a:lnTo>
                    <a:pt x="4305" y="4902"/>
                  </a:lnTo>
                  <a:lnTo>
                    <a:pt x="4038" y="4635"/>
                  </a:lnTo>
                  <a:lnTo>
                    <a:pt x="3835" y="4495"/>
                  </a:lnTo>
                  <a:close/>
                </a:path>
                <a:path w="6984" h="16510">
                  <a:moveTo>
                    <a:pt x="3022" y="7048"/>
                  </a:moveTo>
                  <a:lnTo>
                    <a:pt x="2552" y="7048"/>
                  </a:lnTo>
                  <a:lnTo>
                    <a:pt x="2349" y="7188"/>
                  </a:lnTo>
                  <a:lnTo>
                    <a:pt x="2222" y="7327"/>
                  </a:lnTo>
                  <a:lnTo>
                    <a:pt x="2019" y="7454"/>
                  </a:lnTo>
                  <a:lnTo>
                    <a:pt x="2082" y="8394"/>
                  </a:lnTo>
                  <a:lnTo>
                    <a:pt x="2425" y="8737"/>
                  </a:lnTo>
                  <a:lnTo>
                    <a:pt x="2628" y="8801"/>
                  </a:lnTo>
                  <a:lnTo>
                    <a:pt x="3098" y="8801"/>
                  </a:lnTo>
                  <a:lnTo>
                    <a:pt x="3301" y="8674"/>
                  </a:lnTo>
                  <a:lnTo>
                    <a:pt x="3428" y="8534"/>
                  </a:lnTo>
                  <a:lnTo>
                    <a:pt x="3632" y="8394"/>
                  </a:lnTo>
                  <a:lnTo>
                    <a:pt x="3695" y="7658"/>
                  </a:lnTo>
                  <a:lnTo>
                    <a:pt x="3568" y="7454"/>
                  </a:lnTo>
                  <a:lnTo>
                    <a:pt x="3428" y="7327"/>
                  </a:lnTo>
                  <a:lnTo>
                    <a:pt x="3301" y="7124"/>
                  </a:lnTo>
                  <a:lnTo>
                    <a:pt x="3022" y="7048"/>
                  </a:lnTo>
                  <a:close/>
                </a:path>
                <a:path w="6984" h="16510">
                  <a:moveTo>
                    <a:pt x="2222" y="9537"/>
                  </a:moveTo>
                  <a:lnTo>
                    <a:pt x="1752" y="9537"/>
                  </a:lnTo>
                  <a:lnTo>
                    <a:pt x="1549" y="9677"/>
                  </a:lnTo>
                  <a:lnTo>
                    <a:pt x="1206" y="10007"/>
                  </a:lnTo>
                  <a:lnTo>
                    <a:pt x="1142" y="10680"/>
                  </a:lnTo>
                  <a:lnTo>
                    <a:pt x="1282" y="10883"/>
                  </a:lnTo>
                  <a:lnTo>
                    <a:pt x="1612" y="11226"/>
                  </a:lnTo>
                  <a:lnTo>
                    <a:pt x="1816" y="11290"/>
                  </a:lnTo>
                  <a:lnTo>
                    <a:pt x="2285" y="11290"/>
                  </a:lnTo>
                  <a:lnTo>
                    <a:pt x="2489" y="11150"/>
                  </a:lnTo>
                  <a:lnTo>
                    <a:pt x="2628" y="11023"/>
                  </a:lnTo>
                  <a:lnTo>
                    <a:pt x="2832" y="10883"/>
                  </a:lnTo>
                  <a:lnTo>
                    <a:pt x="2755" y="9944"/>
                  </a:lnTo>
                  <a:lnTo>
                    <a:pt x="2628" y="9817"/>
                  </a:lnTo>
                  <a:lnTo>
                    <a:pt x="2489" y="9613"/>
                  </a:lnTo>
                  <a:lnTo>
                    <a:pt x="2222" y="9537"/>
                  </a:lnTo>
                  <a:close/>
                </a:path>
                <a:path w="6984" h="16510">
                  <a:moveTo>
                    <a:pt x="1689" y="12166"/>
                  </a:moveTo>
                  <a:lnTo>
                    <a:pt x="1206" y="12166"/>
                  </a:lnTo>
                  <a:lnTo>
                    <a:pt x="1015" y="12230"/>
                  </a:lnTo>
                  <a:lnTo>
                    <a:pt x="876" y="12433"/>
                  </a:lnTo>
                  <a:lnTo>
                    <a:pt x="673" y="12573"/>
                  </a:lnTo>
                  <a:lnTo>
                    <a:pt x="609" y="13309"/>
                  </a:lnTo>
                  <a:lnTo>
                    <a:pt x="736" y="13512"/>
                  </a:lnTo>
                  <a:lnTo>
                    <a:pt x="1079" y="13843"/>
                  </a:lnTo>
                  <a:lnTo>
                    <a:pt x="1282" y="13906"/>
                  </a:lnTo>
                  <a:lnTo>
                    <a:pt x="1752" y="13906"/>
                  </a:lnTo>
                  <a:lnTo>
                    <a:pt x="1955" y="13779"/>
                  </a:lnTo>
                  <a:lnTo>
                    <a:pt x="2082" y="13639"/>
                  </a:lnTo>
                  <a:lnTo>
                    <a:pt x="2285" y="13512"/>
                  </a:lnTo>
                  <a:lnTo>
                    <a:pt x="2349" y="12763"/>
                  </a:lnTo>
                  <a:lnTo>
                    <a:pt x="2222" y="12573"/>
                  </a:lnTo>
                  <a:lnTo>
                    <a:pt x="2082" y="12433"/>
                  </a:lnTo>
                  <a:lnTo>
                    <a:pt x="1955" y="12230"/>
                  </a:lnTo>
                  <a:lnTo>
                    <a:pt x="1689" y="12166"/>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02" name="object 502"/>
            <p:cNvSpPr/>
            <p:nvPr/>
          </p:nvSpPr>
          <p:spPr>
            <a:xfrm>
              <a:off x="7924851" y="5132057"/>
              <a:ext cx="24130" cy="22225"/>
            </a:xfrm>
            <a:custGeom>
              <a:avLst/>
              <a:gdLst/>
              <a:ahLst/>
              <a:cxnLst/>
              <a:rect l="l" t="t" r="r" b="b"/>
              <a:pathLst>
                <a:path w="24129" h="22225">
                  <a:moveTo>
                    <a:pt x="5918" y="546"/>
                  </a:moveTo>
                  <a:lnTo>
                    <a:pt x="5791" y="546"/>
                  </a:lnTo>
                  <a:lnTo>
                    <a:pt x="5651" y="469"/>
                  </a:lnTo>
                  <a:lnTo>
                    <a:pt x="5321" y="469"/>
                  </a:lnTo>
                  <a:lnTo>
                    <a:pt x="5118" y="406"/>
                  </a:lnTo>
                  <a:lnTo>
                    <a:pt x="4305" y="342"/>
                  </a:lnTo>
                  <a:lnTo>
                    <a:pt x="3632" y="406"/>
                  </a:lnTo>
                  <a:lnTo>
                    <a:pt x="0" y="14592"/>
                  </a:lnTo>
                  <a:lnTo>
                    <a:pt x="279" y="14795"/>
                  </a:lnTo>
                  <a:lnTo>
                    <a:pt x="482" y="15138"/>
                  </a:lnTo>
                  <a:lnTo>
                    <a:pt x="749" y="15671"/>
                  </a:lnTo>
                  <a:lnTo>
                    <a:pt x="952" y="16281"/>
                  </a:lnTo>
                  <a:lnTo>
                    <a:pt x="952" y="16471"/>
                  </a:lnTo>
                  <a:lnTo>
                    <a:pt x="1016" y="16675"/>
                  </a:lnTo>
                  <a:lnTo>
                    <a:pt x="1219" y="16675"/>
                  </a:lnTo>
                  <a:lnTo>
                    <a:pt x="1346" y="16751"/>
                  </a:lnTo>
                  <a:lnTo>
                    <a:pt x="1816" y="13512"/>
                  </a:lnTo>
                  <a:lnTo>
                    <a:pt x="2692" y="9753"/>
                  </a:lnTo>
                  <a:lnTo>
                    <a:pt x="4102" y="5588"/>
                  </a:lnTo>
                  <a:lnTo>
                    <a:pt x="4648" y="3898"/>
                  </a:lnTo>
                  <a:lnTo>
                    <a:pt x="4978" y="3035"/>
                  </a:lnTo>
                  <a:lnTo>
                    <a:pt x="5245" y="2222"/>
                  </a:lnTo>
                  <a:lnTo>
                    <a:pt x="5588" y="1422"/>
                  </a:lnTo>
                  <a:lnTo>
                    <a:pt x="5918" y="546"/>
                  </a:lnTo>
                  <a:close/>
                </a:path>
                <a:path w="24129" h="22225">
                  <a:moveTo>
                    <a:pt x="6057" y="16738"/>
                  </a:moveTo>
                  <a:lnTo>
                    <a:pt x="5854" y="16002"/>
                  </a:lnTo>
                  <a:lnTo>
                    <a:pt x="5791" y="16268"/>
                  </a:lnTo>
                  <a:lnTo>
                    <a:pt x="5715" y="16611"/>
                  </a:lnTo>
                  <a:lnTo>
                    <a:pt x="5651" y="16878"/>
                  </a:lnTo>
                  <a:lnTo>
                    <a:pt x="6057" y="16738"/>
                  </a:lnTo>
                  <a:close/>
                </a:path>
                <a:path w="24129" h="22225">
                  <a:moveTo>
                    <a:pt x="7200" y="14376"/>
                  </a:moveTo>
                  <a:lnTo>
                    <a:pt x="6591" y="12903"/>
                  </a:lnTo>
                  <a:lnTo>
                    <a:pt x="6184" y="14516"/>
                  </a:lnTo>
                  <a:lnTo>
                    <a:pt x="5981" y="15252"/>
                  </a:lnTo>
                  <a:lnTo>
                    <a:pt x="7200" y="14376"/>
                  </a:lnTo>
                  <a:close/>
                </a:path>
                <a:path w="24129" h="22225">
                  <a:moveTo>
                    <a:pt x="7937" y="16408"/>
                  </a:moveTo>
                  <a:lnTo>
                    <a:pt x="7531" y="16611"/>
                  </a:lnTo>
                  <a:lnTo>
                    <a:pt x="7797" y="16611"/>
                  </a:lnTo>
                  <a:lnTo>
                    <a:pt x="7937" y="16408"/>
                  </a:lnTo>
                  <a:close/>
                </a:path>
                <a:path w="24129" h="22225">
                  <a:moveTo>
                    <a:pt x="8140" y="11353"/>
                  </a:moveTo>
                  <a:lnTo>
                    <a:pt x="7467" y="9944"/>
                  </a:lnTo>
                  <a:lnTo>
                    <a:pt x="7200" y="10680"/>
                  </a:lnTo>
                  <a:lnTo>
                    <a:pt x="6997" y="11493"/>
                  </a:lnTo>
                  <a:lnTo>
                    <a:pt x="6731" y="12293"/>
                  </a:lnTo>
                  <a:lnTo>
                    <a:pt x="8140" y="11353"/>
                  </a:lnTo>
                  <a:close/>
                </a:path>
                <a:path w="24129" h="22225">
                  <a:moveTo>
                    <a:pt x="8204" y="16878"/>
                  </a:moveTo>
                  <a:lnTo>
                    <a:pt x="8064" y="16535"/>
                  </a:lnTo>
                  <a:lnTo>
                    <a:pt x="8001" y="16738"/>
                  </a:lnTo>
                  <a:lnTo>
                    <a:pt x="8140" y="16878"/>
                  </a:lnTo>
                  <a:close/>
                </a:path>
                <a:path w="24129" h="22225">
                  <a:moveTo>
                    <a:pt x="8940" y="13309"/>
                  </a:moveTo>
                  <a:lnTo>
                    <a:pt x="7467" y="14389"/>
                  </a:lnTo>
                  <a:lnTo>
                    <a:pt x="8064" y="15925"/>
                  </a:lnTo>
                  <a:lnTo>
                    <a:pt x="8331" y="15062"/>
                  </a:lnTo>
                  <a:lnTo>
                    <a:pt x="8674" y="14185"/>
                  </a:lnTo>
                  <a:lnTo>
                    <a:pt x="8940" y="13309"/>
                  </a:lnTo>
                  <a:close/>
                </a:path>
                <a:path w="24129" h="22225">
                  <a:moveTo>
                    <a:pt x="9283" y="8204"/>
                  </a:moveTo>
                  <a:lnTo>
                    <a:pt x="8610" y="6654"/>
                  </a:lnTo>
                  <a:lnTo>
                    <a:pt x="8280" y="7531"/>
                  </a:lnTo>
                  <a:lnTo>
                    <a:pt x="7937" y="8407"/>
                  </a:lnTo>
                  <a:lnTo>
                    <a:pt x="7670" y="9347"/>
                  </a:lnTo>
                  <a:lnTo>
                    <a:pt x="9283" y="8204"/>
                  </a:lnTo>
                  <a:close/>
                </a:path>
                <a:path w="24129" h="22225">
                  <a:moveTo>
                    <a:pt x="9753" y="15125"/>
                  </a:moveTo>
                  <a:lnTo>
                    <a:pt x="9080" y="13373"/>
                  </a:lnTo>
                  <a:lnTo>
                    <a:pt x="8813" y="14249"/>
                  </a:lnTo>
                  <a:lnTo>
                    <a:pt x="8470" y="15125"/>
                  </a:lnTo>
                  <a:lnTo>
                    <a:pt x="8204" y="16065"/>
                  </a:lnTo>
                  <a:lnTo>
                    <a:pt x="9753" y="15125"/>
                  </a:lnTo>
                  <a:close/>
                </a:path>
                <a:path w="24129" h="22225">
                  <a:moveTo>
                    <a:pt x="10020" y="10287"/>
                  </a:moveTo>
                  <a:lnTo>
                    <a:pt x="8470" y="11366"/>
                  </a:lnTo>
                  <a:lnTo>
                    <a:pt x="9144" y="12839"/>
                  </a:lnTo>
                  <a:lnTo>
                    <a:pt x="9410" y="11963"/>
                  </a:lnTo>
                  <a:lnTo>
                    <a:pt x="9753" y="11099"/>
                  </a:lnTo>
                  <a:lnTo>
                    <a:pt x="10020" y="10287"/>
                  </a:lnTo>
                  <a:close/>
                </a:path>
                <a:path w="24129" h="22225">
                  <a:moveTo>
                    <a:pt x="10426" y="20701"/>
                  </a:moveTo>
                  <a:lnTo>
                    <a:pt x="10287" y="20637"/>
                  </a:lnTo>
                  <a:lnTo>
                    <a:pt x="10160" y="20574"/>
                  </a:lnTo>
                  <a:lnTo>
                    <a:pt x="9753" y="20434"/>
                  </a:lnTo>
                  <a:lnTo>
                    <a:pt x="9715" y="21310"/>
                  </a:lnTo>
                  <a:lnTo>
                    <a:pt x="9613" y="21717"/>
                  </a:lnTo>
                  <a:lnTo>
                    <a:pt x="9753" y="21717"/>
                  </a:lnTo>
                  <a:lnTo>
                    <a:pt x="9956" y="21310"/>
                  </a:lnTo>
                  <a:lnTo>
                    <a:pt x="10160" y="20967"/>
                  </a:lnTo>
                  <a:lnTo>
                    <a:pt x="10426" y="20701"/>
                  </a:lnTo>
                  <a:close/>
                </a:path>
                <a:path w="24129" h="22225">
                  <a:moveTo>
                    <a:pt x="10490" y="17411"/>
                  </a:moveTo>
                  <a:lnTo>
                    <a:pt x="8813" y="17945"/>
                  </a:lnTo>
                  <a:lnTo>
                    <a:pt x="8877" y="18148"/>
                  </a:lnTo>
                  <a:lnTo>
                    <a:pt x="9486" y="19900"/>
                  </a:lnTo>
                  <a:lnTo>
                    <a:pt x="9550" y="20027"/>
                  </a:lnTo>
                  <a:lnTo>
                    <a:pt x="9880" y="19164"/>
                  </a:lnTo>
                  <a:lnTo>
                    <a:pt x="10160" y="18288"/>
                  </a:lnTo>
                  <a:lnTo>
                    <a:pt x="10490" y="17411"/>
                  </a:lnTo>
                  <a:close/>
                </a:path>
                <a:path w="24129" h="22225">
                  <a:moveTo>
                    <a:pt x="10960" y="12026"/>
                  </a:moveTo>
                  <a:lnTo>
                    <a:pt x="10223" y="10350"/>
                  </a:lnTo>
                  <a:lnTo>
                    <a:pt x="9893" y="11150"/>
                  </a:lnTo>
                  <a:lnTo>
                    <a:pt x="9550" y="12026"/>
                  </a:lnTo>
                  <a:lnTo>
                    <a:pt x="9283" y="12903"/>
                  </a:lnTo>
                  <a:lnTo>
                    <a:pt x="10960" y="12026"/>
                  </a:lnTo>
                  <a:close/>
                </a:path>
                <a:path w="24129" h="22225">
                  <a:moveTo>
                    <a:pt x="11226" y="6997"/>
                  </a:moveTo>
                  <a:lnTo>
                    <a:pt x="9474" y="8280"/>
                  </a:lnTo>
                  <a:lnTo>
                    <a:pt x="10147" y="9817"/>
                  </a:lnTo>
                  <a:lnTo>
                    <a:pt x="10490" y="8877"/>
                  </a:lnTo>
                  <a:lnTo>
                    <a:pt x="10896" y="7937"/>
                  </a:lnTo>
                  <a:lnTo>
                    <a:pt x="11226" y="6997"/>
                  </a:lnTo>
                  <a:close/>
                </a:path>
                <a:path w="24129" h="22225">
                  <a:moveTo>
                    <a:pt x="11290" y="19494"/>
                  </a:moveTo>
                  <a:lnTo>
                    <a:pt x="10617" y="17551"/>
                  </a:lnTo>
                  <a:lnTo>
                    <a:pt x="10287" y="18415"/>
                  </a:lnTo>
                  <a:lnTo>
                    <a:pt x="10007" y="19291"/>
                  </a:lnTo>
                  <a:lnTo>
                    <a:pt x="9677" y="20167"/>
                  </a:lnTo>
                  <a:lnTo>
                    <a:pt x="11290" y="19494"/>
                  </a:lnTo>
                  <a:close/>
                </a:path>
                <a:path w="24129" h="22225">
                  <a:moveTo>
                    <a:pt x="11366" y="0"/>
                  </a:moveTo>
                  <a:lnTo>
                    <a:pt x="4165" y="18288"/>
                  </a:lnTo>
                  <a:lnTo>
                    <a:pt x="4445" y="18224"/>
                  </a:lnTo>
                  <a:lnTo>
                    <a:pt x="5041" y="18364"/>
                  </a:lnTo>
                  <a:lnTo>
                    <a:pt x="6057" y="13246"/>
                  </a:lnTo>
                  <a:lnTo>
                    <a:pt x="7404" y="8610"/>
                  </a:lnTo>
                  <a:lnTo>
                    <a:pt x="9220" y="4445"/>
                  </a:lnTo>
                  <a:lnTo>
                    <a:pt x="9880" y="2832"/>
                  </a:lnTo>
                  <a:lnTo>
                    <a:pt x="10629" y="1346"/>
                  </a:lnTo>
                  <a:lnTo>
                    <a:pt x="11023" y="673"/>
                  </a:lnTo>
                  <a:lnTo>
                    <a:pt x="11366" y="0"/>
                  </a:lnTo>
                  <a:close/>
                </a:path>
                <a:path w="24129" h="22225">
                  <a:moveTo>
                    <a:pt x="11696" y="14249"/>
                  </a:moveTo>
                  <a:lnTo>
                    <a:pt x="10020" y="15328"/>
                  </a:lnTo>
                  <a:lnTo>
                    <a:pt x="10693" y="17068"/>
                  </a:lnTo>
                  <a:lnTo>
                    <a:pt x="11023" y="16065"/>
                  </a:lnTo>
                  <a:lnTo>
                    <a:pt x="11366" y="15125"/>
                  </a:lnTo>
                  <a:lnTo>
                    <a:pt x="11696" y="14249"/>
                  </a:lnTo>
                  <a:close/>
                </a:path>
                <a:path w="24129" h="22225">
                  <a:moveTo>
                    <a:pt x="12166" y="8877"/>
                  </a:moveTo>
                  <a:lnTo>
                    <a:pt x="11430" y="6997"/>
                  </a:lnTo>
                  <a:lnTo>
                    <a:pt x="11099" y="7937"/>
                  </a:lnTo>
                  <a:lnTo>
                    <a:pt x="10693" y="8877"/>
                  </a:lnTo>
                  <a:lnTo>
                    <a:pt x="10350" y="9893"/>
                  </a:lnTo>
                  <a:lnTo>
                    <a:pt x="12166" y="8877"/>
                  </a:lnTo>
                  <a:close/>
                </a:path>
                <a:path w="24129" h="22225">
                  <a:moveTo>
                    <a:pt x="12433" y="4025"/>
                  </a:moveTo>
                  <a:lnTo>
                    <a:pt x="10693" y="5105"/>
                  </a:lnTo>
                  <a:lnTo>
                    <a:pt x="11430" y="6515"/>
                  </a:lnTo>
                  <a:lnTo>
                    <a:pt x="11760" y="5638"/>
                  </a:lnTo>
                  <a:lnTo>
                    <a:pt x="12103" y="4838"/>
                  </a:lnTo>
                  <a:lnTo>
                    <a:pt x="12433" y="4025"/>
                  </a:lnTo>
                  <a:close/>
                </a:path>
                <a:path w="24129" h="22225">
                  <a:moveTo>
                    <a:pt x="12573" y="16268"/>
                  </a:moveTo>
                  <a:lnTo>
                    <a:pt x="11899" y="14262"/>
                  </a:lnTo>
                  <a:lnTo>
                    <a:pt x="11557" y="15201"/>
                  </a:lnTo>
                  <a:lnTo>
                    <a:pt x="11150" y="16078"/>
                  </a:lnTo>
                  <a:lnTo>
                    <a:pt x="10820" y="17081"/>
                  </a:lnTo>
                  <a:lnTo>
                    <a:pt x="12573" y="16268"/>
                  </a:lnTo>
                  <a:close/>
                </a:path>
                <a:path w="24129" h="22225">
                  <a:moveTo>
                    <a:pt x="12979" y="11087"/>
                  </a:moveTo>
                  <a:lnTo>
                    <a:pt x="11163" y="12090"/>
                  </a:lnTo>
                  <a:lnTo>
                    <a:pt x="11899" y="13779"/>
                  </a:lnTo>
                  <a:lnTo>
                    <a:pt x="12242" y="12839"/>
                  </a:lnTo>
                  <a:lnTo>
                    <a:pt x="12649" y="11963"/>
                  </a:lnTo>
                  <a:lnTo>
                    <a:pt x="12979" y="11087"/>
                  </a:lnTo>
                  <a:close/>
                </a:path>
                <a:path w="24129" h="22225">
                  <a:moveTo>
                    <a:pt x="13246" y="18821"/>
                  </a:moveTo>
                  <a:lnTo>
                    <a:pt x="11493" y="19558"/>
                  </a:lnTo>
                  <a:lnTo>
                    <a:pt x="11772" y="20370"/>
                  </a:lnTo>
                  <a:lnTo>
                    <a:pt x="12103" y="20370"/>
                  </a:lnTo>
                  <a:lnTo>
                    <a:pt x="12242" y="20434"/>
                  </a:lnTo>
                  <a:lnTo>
                    <a:pt x="12446" y="20231"/>
                  </a:lnTo>
                  <a:lnTo>
                    <a:pt x="12573" y="20027"/>
                  </a:lnTo>
                  <a:lnTo>
                    <a:pt x="12776" y="19900"/>
                  </a:lnTo>
                  <a:lnTo>
                    <a:pt x="12979" y="19494"/>
                  </a:lnTo>
                  <a:lnTo>
                    <a:pt x="13106" y="19151"/>
                  </a:lnTo>
                  <a:lnTo>
                    <a:pt x="13246" y="18821"/>
                  </a:lnTo>
                  <a:close/>
                </a:path>
                <a:path w="24129" h="22225">
                  <a:moveTo>
                    <a:pt x="13512" y="5715"/>
                  </a:moveTo>
                  <a:lnTo>
                    <a:pt x="12636" y="4038"/>
                  </a:lnTo>
                  <a:lnTo>
                    <a:pt x="12306" y="4851"/>
                  </a:lnTo>
                  <a:lnTo>
                    <a:pt x="11963" y="5715"/>
                  </a:lnTo>
                  <a:lnTo>
                    <a:pt x="11633" y="6591"/>
                  </a:lnTo>
                  <a:lnTo>
                    <a:pt x="13512" y="5715"/>
                  </a:lnTo>
                  <a:close/>
                </a:path>
                <a:path w="24129" h="22225">
                  <a:moveTo>
                    <a:pt x="13589" y="19431"/>
                  </a:moveTo>
                  <a:lnTo>
                    <a:pt x="13449" y="18961"/>
                  </a:lnTo>
                  <a:lnTo>
                    <a:pt x="13385" y="19164"/>
                  </a:lnTo>
                  <a:lnTo>
                    <a:pt x="13246" y="19431"/>
                  </a:lnTo>
                  <a:lnTo>
                    <a:pt x="13182" y="19634"/>
                  </a:lnTo>
                  <a:lnTo>
                    <a:pt x="13322" y="19570"/>
                  </a:lnTo>
                  <a:lnTo>
                    <a:pt x="13449" y="19494"/>
                  </a:lnTo>
                  <a:lnTo>
                    <a:pt x="13589" y="19431"/>
                  </a:lnTo>
                  <a:close/>
                </a:path>
                <a:path w="24129" h="22225">
                  <a:moveTo>
                    <a:pt x="13792" y="13119"/>
                  </a:moveTo>
                  <a:lnTo>
                    <a:pt x="13119" y="11163"/>
                  </a:lnTo>
                  <a:lnTo>
                    <a:pt x="12776" y="12039"/>
                  </a:lnTo>
                  <a:lnTo>
                    <a:pt x="12369" y="12915"/>
                  </a:lnTo>
                  <a:lnTo>
                    <a:pt x="12039" y="13855"/>
                  </a:lnTo>
                  <a:lnTo>
                    <a:pt x="13792" y="13119"/>
                  </a:lnTo>
                  <a:close/>
                </a:path>
                <a:path w="24129" h="22225">
                  <a:moveTo>
                    <a:pt x="14389" y="7797"/>
                  </a:moveTo>
                  <a:lnTo>
                    <a:pt x="12369" y="8940"/>
                  </a:lnTo>
                  <a:lnTo>
                    <a:pt x="13106" y="10693"/>
                  </a:lnTo>
                  <a:lnTo>
                    <a:pt x="13512" y="9677"/>
                  </a:lnTo>
                  <a:lnTo>
                    <a:pt x="13982" y="8737"/>
                  </a:lnTo>
                  <a:lnTo>
                    <a:pt x="14389" y="7797"/>
                  </a:lnTo>
                  <a:close/>
                </a:path>
                <a:path w="24129" h="22225">
                  <a:moveTo>
                    <a:pt x="14452" y="15595"/>
                  </a:moveTo>
                  <a:lnTo>
                    <a:pt x="12700" y="16408"/>
                  </a:lnTo>
                  <a:lnTo>
                    <a:pt x="13373" y="18351"/>
                  </a:lnTo>
                  <a:lnTo>
                    <a:pt x="13779" y="17411"/>
                  </a:lnTo>
                  <a:lnTo>
                    <a:pt x="14122" y="16471"/>
                  </a:lnTo>
                  <a:lnTo>
                    <a:pt x="14452" y="15595"/>
                  </a:lnTo>
                  <a:close/>
                </a:path>
                <a:path w="24129" h="22225">
                  <a:moveTo>
                    <a:pt x="14935" y="17818"/>
                  </a:moveTo>
                  <a:lnTo>
                    <a:pt x="14592" y="15735"/>
                  </a:lnTo>
                  <a:lnTo>
                    <a:pt x="14262" y="16611"/>
                  </a:lnTo>
                  <a:lnTo>
                    <a:pt x="13919" y="17487"/>
                  </a:lnTo>
                  <a:lnTo>
                    <a:pt x="13589" y="18427"/>
                  </a:lnTo>
                  <a:lnTo>
                    <a:pt x="14935" y="17818"/>
                  </a:lnTo>
                  <a:close/>
                </a:path>
                <a:path w="24129" h="22225">
                  <a:moveTo>
                    <a:pt x="15189" y="9880"/>
                  </a:moveTo>
                  <a:lnTo>
                    <a:pt x="14592" y="7861"/>
                  </a:lnTo>
                  <a:lnTo>
                    <a:pt x="14185" y="8801"/>
                  </a:lnTo>
                  <a:lnTo>
                    <a:pt x="13716" y="9753"/>
                  </a:lnTo>
                  <a:lnTo>
                    <a:pt x="13309" y="10756"/>
                  </a:lnTo>
                  <a:lnTo>
                    <a:pt x="15189" y="9880"/>
                  </a:lnTo>
                  <a:close/>
                </a:path>
                <a:path w="24129" h="22225">
                  <a:moveTo>
                    <a:pt x="15798" y="12433"/>
                  </a:moveTo>
                  <a:lnTo>
                    <a:pt x="13982" y="13169"/>
                  </a:lnTo>
                  <a:lnTo>
                    <a:pt x="14655" y="15189"/>
                  </a:lnTo>
                  <a:lnTo>
                    <a:pt x="15062" y="14249"/>
                  </a:lnTo>
                  <a:lnTo>
                    <a:pt x="15392" y="13309"/>
                  </a:lnTo>
                  <a:lnTo>
                    <a:pt x="15798" y="12433"/>
                  </a:lnTo>
                  <a:close/>
                </a:path>
                <a:path w="24129" h="22225">
                  <a:moveTo>
                    <a:pt x="15862" y="4838"/>
                  </a:moveTo>
                  <a:lnTo>
                    <a:pt x="13716" y="5778"/>
                  </a:lnTo>
                  <a:lnTo>
                    <a:pt x="14579" y="7391"/>
                  </a:lnTo>
                  <a:lnTo>
                    <a:pt x="15049" y="6515"/>
                  </a:lnTo>
                  <a:lnTo>
                    <a:pt x="15455" y="5651"/>
                  </a:lnTo>
                  <a:lnTo>
                    <a:pt x="15862" y="4838"/>
                  </a:lnTo>
                  <a:close/>
                </a:path>
                <a:path w="24129" h="22225">
                  <a:moveTo>
                    <a:pt x="16344" y="14732"/>
                  </a:moveTo>
                  <a:lnTo>
                    <a:pt x="15938" y="12509"/>
                  </a:lnTo>
                  <a:lnTo>
                    <a:pt x="15532" y="13385"/>
                  </a:lnTo>
                  <a:lnTo>
                    <a:pt x="15201" y="14325"/>
                  </a:lnTo>
                  <a:lnTo>
                    <a:pt x="14795" y="15265"/>
                  </a:lnTo>
                  <a:lnTo>
                    <a:pt x="16344" y="14732"/>
                  </a:lnTo>
                  <a:close/>
                </a:path>
                <a:path w="24129" h="22225">
                  <a:moveTo>
                    <a:pt x="16675" y="17208"/>
                  </a:moveTo>
                  <a:lnTo>
                    <a:pt x="15125" y="17945"/>
                  </a:lnTo>
                  <a:lnTo>
                    <a:pt x="15328" y="19227"/>
                  </a:lnTo>
                  <a:lnTo>
                    <a:pt x="15468" y="19291"/>
                  </a:lnTo>
                  <a:lnTo>
                    <a:pt x="15595" y="19367"/>
                  </a:lnTo>
                  <a:lnTo>
                    <a:pt x="15938" y="18618"/>
                  </a:lnTo>
                  <a:lnTo>
                    <a:pt x="16332" y="17881"/>
                  </a:lnTo>
                  <a:lnTo>
                    <a:pt x="16675" y="17208"/>
                  </a:lnTo>
                  <a:close/>
                </a:path>
                <a:path w="24129" h="22225">
                  <a:moveTo>
                    <a:pt x="16675" y="6654"/>
                  </a:moveTo>
                  <a:lnTo>
                    <a:pt x="16078" y="4838"/>
                  </a:lnTo>
                  <a:lnTo>
                    <a:pt x="15608" y="5638"/>
                  </a:lnTo>
                  <a:lnTo>
                    <a:pt x="14795" y="7391"/>
                  </a:lnTo>
                  <a:lnTo>
                    <a:pt x="16675" y="6654"/>
                  </a:lnTo>
                  <a:close/>
                </a:path>
                <a:path w="24129" h="22225">
                  <a:moveTo>
                    <a:pt x="17081" y="18630"/>
                  </a:moveTo>
                  <a:lnTo>
                    <a:pt x="16878" y="17348"/>
                  </a:lnTo>
                  <a:lnTo>
                    <a:pt x="16548" y="18021"/>
                  </a:lnTo>
                  <a:lnTo>
                    <a:pt x="16141" y="18757"/>
                  </a:lnTo>
                  <a:lnTo>
                    <a:pt x="15798" y="19431"/>
                  </a:lnTo>
                  <a:lnTo>
                    <a:pt x="15938" y="19494"/>
                  </a:lnTo>
                  <a:lnTo>
                    <a:pt x="16065" y="19634"/>
                  </a:lnTo>
                  <a:lnTo>
                    <a:pt x="16344" y="19304"/>
                  </a:lnTo>
                  <a:lnTo>
                    <a:pt x="16738" y="18961"/>
                  </a:lnTo>
                  <a:lnTo>
                    <a:pt x="17081" y="18630"/>
                  </a:lnTo>
                  <a:close/>
                </a:path>
                <a:path w="24129" h="22225">
                  <a:moveTo>
                    <a:pt x="17284" y="9004"/>
                  </a:moveTo>
                  <a:lnTo>
                    <a:pt x="15405" y="9944"/>
                  </a:lnTo>
                  <a:lnTo>
                    <a:pt x="16002" y="11963"/>
                  </a:lnTo>
                  <a:lnTo>
                    <a:pt x="16281" y="11150"/>
                  </a:lnTo>
                  <a:lnTo>
                    <a:pt x="16611" y="10477"/>
                  </a:lnTo>
                  <a:lnTo>
                    <a:pt x="17081" y="9474"/>
                  </a:lnTo>
                  <a:lnTo>
                    <a:pt x="17145" y="9271"/>
                  </a:lnTo>
                  <a:lnTo>
                    <a:pt x="17284" y="9004"/>
                  </a:lnTo>
                  <a:close/>
                </a:path>
                <a:path w="24129" h="22225">
                  <a:moveTo>
                    <a:pt x="17957" y="11569"/>
                  </a:moveTo>
                  <a:lnTo>
                    <a:pt x="17487" y="9207"/>
                  </a:lnTo>
                  <a:lnTo>
                    <a:pt x="17348" y="9410"/>
                  </a:lnTo>
                  <a:lnTo>
                    <a:pt x="17284" y="9613"/>
                  </a:lnTo>
                  <a:lnTo>
                    <a:pt x="17145" y="9880"/>
                  </a:lnTo>
                  <a:lnTo>
                    <a:pt x="16814" y="10629"/>
                  </a:lnTo>
                  <a:lnTo>
                    <a:pt x="16471" y="11366"/>
                  </a:lnTo>
                  <a:lnTo>
                    <a:pt x="16141" y="12103"/>
                  </a:lnTo>
                  <a:lnTo>
                    <a:pt x="17957" y="11569"/>
                  </a:lnTo>
                  <a:close/>
                </a:path>
                <a:path w="24129" h="22225">
                  <a:moveTo>
                    <a:pt x="18288" y="14249"/>
                  </a:moveTo>
                  <a:lnTo>
                    <a:pt x="16535" y="14846"/>
                  </a:lnTo>
                  <a:lnTo>
                    <a:pt x="16941" y="16802"/>
                  </a:lnTo>
                  <a:lnTo>
                    <a:pt x="17272" y="16192"/>
                  </a:lnTo>
                  <a:lnTo>
                    <a:pt x="17551" y="15595"/>
                  </a:lnTo>
                  <a:lnTo>
                    <a:pt x="17881" y="15049"/>
                  </a:lnTo>
                  <a:lnTo>
                    <a:pt x="18021" y="14782"/>
                  </a:lnTo>
                  <a:lnTo>
                    <a:pt x="18148" y="14516"/>
                  </a:lnTo>
                  <a:lnTo>
                    <a:pt x="18288" y="14249"/>
                  </a:lnTo>
                  <a:close/>
                </a:path>
                <a:path w="24129" h="22225">
                  <a:moveTo>
                    <a:pt x="18630" y="16675"/>
                  </a:moveTo>
                  <a:lnTo>
                    <a:pt x="18427" y="14389"/>
                  </a:lnTo>
                  <a:lnTo>
                    <a:pt x="18288" y="14592"/>
                  </a:lnTo>
                  <a:lnTo>
                    <a:pt x="18161" y="14859"/>
                  </a:lnTo>
                  <a:lnTo>
                    <a:pt x="18097" y="15125"/>
                  </a:lnTo>
                  <a:lnTo>
                    <a:pt x="17754" y="15735"/>
                  </a:lnTo>
                  <a:lnTo>
                    <a:pt x="17487" y="16344"/>
                  </a:lnTo>
                  <a:lnTo>
                    <a:pt x="17145" y="16941"/>
                  </a:lnTo>
                  <a:lnTo>
                    <a:pt x="18630" y="16675"/>
                  </a:lnTo>
                  <a:close/>
                </a:path>
                <a:path w="24129" h="22225">
                  <a:moveTo>
                    <a:pt x="18694" y="6045"/>
                  </a:moveTo>
                  <a:lnTo>
                    <a:pt x="16878" y="6781"/>
                  </a:lnTo>
                  <a:lnTo>
                    <a:pt x="17487" y="8597"/>
                  </a:lnTo>
                  <a:lnTo>
                    <a:pt x="17881" y="7721"/>
                  </a:lnTo>
                  <a:lnTo>
                    <a:pt x="18288" y="6858"/>
                  </a:lnTo>
                  <a:lnTo>
                    <a:pt x="18694" y="6045"/>
                  </a:lnTo>
                  <a:close/>
                </a:path>
                <a:path w="24129" h="22225">
                  <a:moveTo>
                    <a:pt x="19494" y="8331"/>
                  </a:moveTo>
                  <a:lnTo>
                    <a:pt x="18897" y="6121"/>
                  </a:lnTo>
                  <a:lnTo>
                    <a:pt x="18427" y="6985"/>
                  </a:lnTo>
                  <a:lnTo>
                    <a:pt x="17614" y="8737"/>
                  </a:lnTo>
                  <a:lnTo>
                    <a:pt x="19494" y="8331"/>
                  </a:lnTo>
                  <a:close/>
                </a:path>
                <a:path w="24129" h="22225">
                  <a:moveTo>
                    <a:pt x="19558" y="16675"/>
                  </a:moveTo>
                  <a:lnTo>
                    <a:pt x="18757" y="16814"/>
                  </a:lnTo>
                  <a:lnTo>
                    <a:pt x="18821" y="17284"/>
                  </a:lnTo>
                  <a:lnTo>
                    <a:pt x="19088" y="17081"/>
                  </a:lnTo>
                  <a:lnTo>
                    <a:pt x="19291" y="16878"/>
                  </a:lnTo>
                  <a:lnTo>
                    <a:pt x="19558" y="16675"/>
                  </a:lnTo>
                  <a:close/>
                </a:path>
                <a:path w="24129" h="22225">
                  <a:moveTo>
                    <a:pt x="20104" y="10960"/>
                  </a:moveTo>
                  <a:lnTo>
                    <a:pt x="18148" y="11633"/>
                  </a:lnTo>
                  <a:lnTo>
                    <a:pt x="18554" y="13779"/>
                  </a:lnTo>
                  <a:lnTo>
                    <a:pt x="19024" y="12839"/>
                  </a:lnTo>
                  <a:lnTo>
                    <a:pt x="19558" y="11899"/>
                  </a:lnTo>
                  <a:lnTo>
                    <a:pt x="20104" y="10960"/>
                  </a:lnTo>
                  <a:close/>
                </a:path>
                <a:path w="24129" h="22225">
                  <a:moveTo>
                    <a:pt x="20447" y="13843"/>
                  </a:moveTo>
                  <a:lnTo>
                    <a:pt x="20180" y="11163"/>
                  </a:lnTo>
                  <a:lnTo>
                    <a:pt x="19634" y="12103"/>
                  </a:lnTo>
                  <a:lnTo>
                    <a:pt x="19164" y="13042"/>
                  </a:lnTo>
                  <a:lnTo>
                    <a:pt x="18630" y="13982"/>
                  </a:lnTo>
                  <a:lnTo>
                    <a:pt x="20447" y="13843"/>
                  </a:lnTo>
                  <a:close/>
                </a:path>
                <a:path w="24129" h="22225">
                  <a:moveTo>
                    <a:pt x="21717" y="8064"/>
                  </a:moveTo>
                  <a:lnTo>
                    <a:pt x="19761" y="8534"/>
                  </a:lnTo>
                  <a:lnTo>
                    <a:pt x="20307" y="10617"/>
                  </a:lnTo>
                  <a:lnTo>
                    <a:pt x="20777" y="9740"/>
                  </a:lnTo>
                  <a:lnTo>
                    <a:pt x="21247" y="8877"/>
                  </a:lnTo>
                  <a:lnTo>
                    <a:pt x="21717" y="8064"/>
                  </a:lnTo>
                  <a:close/>
                </a:path>
                <a:path w="24129" h="22225">
                  <a:moveTo>
                    <a:pt x="22110" y="13843"/>
                  </a:moveTo>
                  <a:lnTo>
                    <a:pt x="20637" y="13982"/>
                  </a:lnTo>
                  <a:lnTo>
                    <a:pt x="20840" y="15455"/>
                  </a:lnTo>
                  <a:lnTo>
                    <a:pt x="21170" y="15125"/>
                  </a:lnTo>
                  <a:lnTo>
                    <a:pt x="21310" y="14922"/>
                  </a:lnTo>
                  <a:lnTo>
                    <a:pt x="21577" y="14592"/>
                  </a:lnTo>
                  <a:lnTo>
                    <a:pt x="21844" y="14185"/>
                  </a:lnTo>
                  <a:lnTo>
                    <a:pt x="22110" y="13843"/>
                  </a:lnTo>
                  <a:close/>
                </a:path>
                <a:path w="24129" h="22225">
                  <a:moveTo>
                    <a:pt x="22123" y="10426"/>
                  </a:moveTo>
                  <a:lnTo>
                    <a:pt x="21780" y="8204"/>
                  </a:lnTo>
                  <a:lnTo>
                    <a:pt x="21310" y="9017"/>
                  </a:lnTo>
                  <a:lnTo>
                    <a:pt x="20840" y="9817"/>
                  </a:lnTo>
                  <a:lnTo>
                    <a:pt x="20370" y="10693"/>
                  </a:lnTo>
                  <a:lnTo>
                    <a:pt x="22123" y="10426"/>
                  </a:lnTo>
                  <a:close/>
                </a:path>
                <a:path w="24129" h="22225">
                  <a:moveTo>
                    <a:pt x="22199" y="3086"/>
                  </a:moveTo>
                  <a:lnTo>
                    <a:pt x="22059" y="2819"/>
                  </a:lnTo>
                  <a:lnTo>
                    <a:pt x="21793" y="2552"/>
                  </a:lnTo>
                  <a:lnTo>
                    <a:pt x="21590" y="2286"/>
                  </a:lnTo>
                  <a:lnTo>
                    <a:pt x="21183" y="1879"/>
                  </a:lnTo>
                  <a:lnTo>
                    <a:pt x="20980" y="2349"/>
                  </a:lnTo>
                  <a:lnTo>
                    <a:pt x="20713" y="2755"/>
                  </a:lnTo>
                  <a:lnTo>
                    <a:pt x="20447" y="3225"/>
                  </a:lnTo>
                  <a:lnTo>
                    <a:pt x="22199" y="3086"/>
                  </a:lnTo>
                  <a:close/>
                </a:path>
                <a:path w="24129" h="22225">
                  <a:moveTo>
                    <a:pt x="23126" y="5575"/>
                  </a:moveTo>
                  <a:lnTo>
                    <a:pt x="21170" y="5778"/>
                  </a:lnTo>
                  <a:lnTo>
                    <a:pt x="21844" y="7721"/>
                  </a:lnTo>
                  <a:lnTo>
                    <a:pt x="22313" y="6985"/>
                  </a:lnTo>
                  <a:lnTo>
                    <a:pt x="22720" y="6248"/>
                  </a:lnTo>
                  <a:lnTo>
                    <a:pt x="23126" y="5575"/>
                  </a:lnTo>
                  <a:close/>
                </a:path>
                <a:path w="24129" h="22225">
                  <a:moveTo>
                    <a:pt x="23469" y="7467"/>
                  </a:moveTo>
                  <a:lnTo>
                    <a:pt x="23266" y="5778"/>
                  </a:lnTo>
                  <a:lnTo>
                    <a:pt x="22872" y="6388"/>
                  </a:lnTo>
                  <a:lnTo>
                    <a:pt x="22466" y="7124"/>
                  </a:lnTo>
                  <a:lnTo>
                    <a:pt x="22059" y="7797"/>
                  </a:lnTo>
                  <a:lnTo>
                    <a:pt x="23469" y="7467"/>
                  </a:lnTo>
                  <a:close/>
                </a:path>
                <a:path w="24129" h="22225">
                  <a:moveTo>
                    <a:pt x="23609" y="10426"/>
                  </a:moveTo>
                  <a:lnTo>
                    <a:pt x="22402" y="10629"/>
                  </a:lnTo>
                  <a:lnTo>
                    <a:pt x="22733" y="12776"/>
                  </a:lnTo>
                  <a:lnTo>
                    <a:pt x="23139" y="11963"/>
                  </a:lnTo>
                  <a:lnTo>
                    <a:pt x="23406" y="11226"/>
                  </a:lnTo>
                  <a:lnTo>
                    <a:pt x="23609" y="10426"/>
                  </a:lnTo>
                  <a:close/>
                </a:path>
                <a:path w="24129" h="22225">
                  <a:moveTo>
                    <a:pt x="23876" y="7937"/>
                  </a:moveTo>
                  <a:lnTo>
                    <a:pt x="23812" y="7467"/>
                  </a:lnTo>
                  <a:lnTo>
                    <a:pt x="23672" y="7531"/>
                  </a:lnTo>
                  <a:lnTo>
                    <a:pt x="23812" y="8877"/>
                  </a:lnTo>
                  <a:lnTo>
                    <a:pt x="23876" y="8407"/>
                  </a:lnTo>
                  <a:lnTo>
                    <a:pt x="23876" y="7937"/>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03" name="object 503"/>
            <p:cNvSpPr/>
            <p:nvPr/>
          </p:nvSpPr>
          <p:spPr>
            <a:xfrm>
              <a:off x="7908681" y="5149667"/>
              <a:ext cx="30480" cy="10160"/>
            </a:xfrm>
            <a:custGeom>
              <a:avLst/>
              <a:gdLst/>
              <a:ahLst/>
              <a:cxnLst/>
              <a:rect l="l" t="t" r="r" b="b"/>
              <a:pathLst>
                <a:path w="30479" h="10160">
                  <a:moveTo>
                    <a:pt x="22899" y="1612"/>
                  </a:moveTo>
                  <a:lnTo>
                    <a:pt x="22620" y="1612"/>
                  </a:lnTo>
                  <a:lnTo>
                    <a:pt x="22353" y="1752"/>
                  </a:lnTo>
                  <a:lnTo>
                    <a:pt x="22290" y="2489"/>
                  </a:lnTo>
                  <a:lnTo>
                    <a:pt x="22620" y="2692"/>
                  </a:lnTo>
                  <a:lnTo>
                    <a:pt x="22899" y="2692"/>
                  </a:lnTo>
                  <a:lnTo>
                    <a:pt x="23090" y="2616"/>
                  </a:lnTo>
                  <a:lnTo>
                    <a:pt x="23196" y="2489"/>
                  </a:lnTo>
                  <a:lnTo>
                    <a:pt x="23166" y="1752"/>
                  </a:lnTo>
                  <a:lnTo>
                    <a:pt x="22899" y="1612"/>
                  </a:lnTo>
                  <a:close/>
                </a:path>
                <a:path w="30479" h="10160">
                  <a:moveTo>
                    <a:pt x="3265" y="7594"/>
                  </a:moveTo>
                  <a:lnTo>
                    <a:pt x="2719" y="7594"/>
                  </a:lnTo>
                  <a:lnTo>
                    <a:pt x="2249" y="7861"/>
                  </a:lnTo>
                  <a:lnTo>
                    <a:pt x="2046" y="8000"/>
                  </a:lnTo>
                  <a:lnTo>
                    <a:pt x="1983" y="8877"/>
                  </a:lnTo>
                  <a:lnTo>
                    <a:pt x="2249" y="9347"/>
                  </a:lnTo>
                  <a:lnTo>
                    <a:pt x="2452" y="9550"/>
                  </a:lnTo>
                  <a:lnTo>
                    <a:pt x="2719" y="9613"/>
                  </a:lnTo>
                  <a:lnTo>
                    <a:pt x="3265" y="9613"/>
                  </a:lnTo>
                  <a:lnTo>
                    <a:pt x="3735" y="9347"/>
                  </a:lnTo>
                  <a:lnTo>
                    <a:pt x="3938" y="9143"/>
                  </a:lnTo>
                  <a:lnTo>
                    <a:pt x="4002" y="8331"/>
                  </a:lnTo>
                  <a:lnTo>
                    <a:pt x="3735" y="7861"/>
                  </a:lnTo>
                  <a:lnTo>
                    <a:pt x="3265" y="7594"/>
                  </a:lnTo>
                  <a:close/>
                </a:path>
                <a:path w="30479" h="10160">
                  <a:moveTo>
                    <a:pt x="573" y="4038"/>
                  </a:moveTo>
                  <a:lnTo>
                    <a:pt x="306" y="4038"/>
                  </a:lnTo>
                  <a:lnTo>
                    <a:pt x="39" y="4165"/>
                  </a:lnTo>
                  <a:lnTo>
                    <a:pt x="0" y="4902"/>
                  </a:lnTo>
                  <a:lnTo>
                    <a:pt x="103" y="5041"/>
                  </a:lnTo>
                  <a:lnTo>
                    <a:pt x="306" y="5105"/>
                  </a:lnTo>
                  <a:lnTo>
                    <a:pt x="573" y="5105"/>
                  </a:lnTo>
                  <a:lnTo>
                    <a:pt x="840" y="4978"/>
                  </a:lnTo>
                  <a:lnTo>
                    <a:pt x="840" y="4165"/>
                  </a:lnTo>
                  <a:lnTo>
                    <a:pt x="573" y="4038"/>
                  </a:lnTo>
                  <a:close/>
                </a:path>
                <a:path w="30479" h="10160">
                  <a:moveTo>
                    <a:pt x="8904" y="5778"/>
                  </a:moveTo>
                  <a:lnTo>
                    <a:pt x="8371" y="5778"/>
                  </a:lnTo>
                  <a:lnTo>
                    <a:pt x="7901" y="6045"/>
                  </a:lnTo>
                  <a:lnTo>
                    <a:pt x="7698" y="6248"/>
                  </a:lnTo>
                  <a:lnTo>
                    <a:pt x="7634" y="7061"/>
                  </a:lnTo>
                  <a:lnTo>
                    <a:pt x="7761" y="7327"/>
                  </a:lnTo>
                  <a:lnTo>
                    <a:pt x="7901" y="7531"/>
                  </a:lnTo>
                  <a:lnTo>
                    <a:pt x="8104" y="7734"/>
                  </a:lnTo>
                  <a:lnTo>
                    <a:pt x="8371" y="7797"/>
                  </a:lnTo>
                  <a:lnTo>
                    <a:pt x="8904" y="7797"/>
                  </a:lnTo>
                  <a:lnTo>
                    <a:pt x="9183" y="7658"/>
                  </a:lnTo>
                  <a:lnTo>
                    <a:pt x="9374" y="7531"/>
                  </a:lnTo>
                  <a:lnTo>
                    <a:pt x="9577" y="7327"/>
                  </a:lnTo>
                  <a:lnTo>
                    <a:pt x="9653" y="6515"/>
                  </a:lnTo>
                  <a:lnTo>
                    <a:pt x="9514" y="6248"/>
                  </a:lnTo>
                  <a:lnTo>
                    <a:pt x="9374" y="6045"/>
                  </a:lnTo>
                  <a:lnTo>
                    <a:pt x="9183" y="5854"/>
                  </a:lnTo>
                  <a:lnTo>
                    <a:pt x="8904" y="5778"/>
                  </a:lnTo>
                  <a:close/>
                </a:path>
                <a:path w="30479" h="10160">
                  <a:moveTo>
                    <a:pt x="7634" y="1612"/>
                  </a:moveTo>
                  <a:lnTo>
                    <a:pt x="7367" y="1612"/>
                  </a:lnTo>
                  <a:lnTo>
                    <a:pt x="7088" y="1752"/>
                  </a:lnTo>
                  <a:lnTo>
                    <a:pt x="7058" y="2489"/>
                  </a:lnTo>
                  <a:lnTo>
                    <a:pt x="7164" y="2616"/>
                  </a:lnTo>
                  <a:lnTo>
                    <a:pt x="7367" y="2692"/>
                  </a:lnTo>
                  <a:lnTo>
                    <a:pt x="7634" y="2692"/>
                  </a:lnTo>
                  <a:lnTo>
                    <a:pt x="7901" y="2552"/>
                  </a:lnTo>
                  <a:lnTo>
                    <a:pt x="7901" y="1752"/>
                  </a:lnTo>
                  <a:lnTo>
                    <a:pt x="7634" y="1612"/>
                  </a:lnTo>
                  <a:close/>
                </a:path>
                <a:path w="30479" h="10160">
                  <a:moveTo>
                    <a:pt x="15368" y="0"/>
                  </a:moveTo>
                  <a:lnTo>
                    <a:pt x="14898" y="0"/>
                  </a:lnTo>
                  <a:lnTo>
                    <a:pt x="14695" y="63"/>
                  </a:lnTo>
                  <a:lnTo>
                    <a:pt x="14429" y="330"/>
                  </a:lnTo>
                  <a:lnTo>
                    <a:pt x="14429" y="1142"/>
                  </a:lnTo>
                  <a:lnTo>
                    <a:pt x="14695" y="1409"/>
                  </a:lnTo>
                  <a:lnTo>
                    <a:pt x="14898" y="1473"/>
                  </a:lnTo>
                  <a:lnTo>
                    <a:pt x="15292" y="1473"/>
                  </a:lnTo>
                  <a:lnTo>
                    <a:pt x="15495" y="1409"/>
                  </a:lnTo>
                  <a:lnTo>
                    <a:pt x="15762" y="1142"/>
                  </a:lnTo>
                  <a:lnTo>
                    <a:pt x="15762" y="330"/>
                  </a:lnTo>
                  <a:lnTo>
                    <a:pt x="15495" y="63"/>
                  </a:lnTo>
                  <a:close/>
                </a:path>
                <a:path w="30479" h="10160">
                  <a:moveTo>
                    <a:pt x="15432" y="5308"/>
                  </a:moveTo>
                  <a:lnTo>
                    <a:pt x="14822" y="5308"/>
                  </a:lnTo>
                  <a:lnTo>
                    <a:pt x="14352" y="5575"/>
                  </a:lnTo>
                  <a:lnTo>
                    <a:pt x="14149" y="5778"/>
                  </a:lnTo>
                  <a:lnTo>
                    <a:pt x="14086" y="6591"/>
                  </a:lnTo>
                  <a:lnTo>
                    <a:pt x="14352" y="7061"/>
                  </a:lnTo>
                  <a:lnTo>
                    <a:pt x="14556" y="7264"/>
                  </a:lnTo>
                  <a:lnTo>
                    <a:pt x="14759" y="7327"/>
                  </a:lnTo>
                  <a:lnTo>
                    <a:pt x="15368" y="7327"/>
                  </a:lnTo>
                  <a:lnTo>
                    <a:pt x="15838" y="7061"/>
                  </a:lnTo>
                  <a:lnTo>
                    <a:pt x="16041" y="6857"/>
                  </a:lnTo>
                  <a:lnTo>
                    <a:pt x="16105" y="6045"/>
                  </a:lnTo>
                  <a:lnTo>
                    <a:pt x="15838" y="5575"/>
                  </a:lnTo>
                  <a:lnTo>
                    <a:pt x="15635" y="5372"/>
                  </a:lnTo>
                  <a:lnTo>
                    <a:pt x="15432" y="5308"/>
                  </a:lnTo>
                  <a:close/>
                </a:path>
                <a:path w="30479" h="10160">
                  <a:moveTo>
                    <a:pt x="21883" y="5778"/>
                  </a:moveTo>
                  <a:lnTo>
                    <a:pt x="21350" y="5778"/>
                  </a:lnTo>
                  <a:lnTo>
                    <a:pt x="21083" y="5854"/>
                  </a:lnTo>
                  <a:lnTo>
                    <a:pt x="20880" y="6045"/>
                  </a:lnTo>
                  <a:lnTo>
                    <a:pt x="20740" y="6248"/>
                  </a:lnTo>
                  <a:lnTo>
                    <a:pt x="20677" y="7327"/>
                  </a:lnTo>
                  <a:lnTo>
                    <a:pt x="20880" y="7531"/>
                  </a:lnTo>
                  <a:lnTo>
                    <a:pt x="21350" y="7797"/>
                  </a:lnTo>
                  <a:lnTo>
                    <a:pt x="21883" y="7797"/>
                  </a:lnTo>
                  <a:lnTo>
                    <a:pt x="22150" y="7734"/>
                  </a:lnTo>
                  <a:lnTo>
                    <a:pt x="22353" y="7531"/>
                  </a:lnTo>
                  <a:lnTo>
                    <a:pt x="22493" y="7327"/>
                  </a:lnTo>
                  <a:lnTo>
                    <a:pt x="22620" y="7061"/>
                  </a:lnTo>
                  <a:lnTo>
                    <a:pt x="22557" y="6248"/>
                  </a:lnTo>
                  <a:lnTo>
                    <a:pt x="22353" y="6045"/>
                  </a:lnTo>
                  <a:lnTo>
                    <a:pt x="21883" y="5778"/>
                  </a:lnTo>
                  <a:close/>
                </a:path>
                <a:path w="30479" h="10160">
                  <a:moveTo>
                    <a:pt x="27535" y="7594"/>
                  </a:moveTo>
                  <a:lnTo>
                    <a:pt x="27002" y="7594"/>
                  </a:lnTo>
                  <a:lnTo>
                    <a:pt x="26722" y="7734"/>
                  </a:lnTo>
                  <a:lnTo>
                    <a:pt x="26532" y="7861"/>
                  </a:lnTo>
                  <a:lnTo>
                    <a:pt x="26392" y="8064"/>
                  </a:lnTo>
                  <a:lnTo>
                    <a:pt x="26328" y="9143"/>
                  </a:lnTo>
                  <a:lnTo>
                    <a:pt x="26532" y="9347"/>
                  </a:lnTo>
                  <a:lnTo>
                    <a:pt x="26722" y="9474"/>
                  </a:lnTo>
                  <a:lnTo>
                    <a:pt x="27002" y="9613"/>
                  </a:lnTo>
                  <a:lnTo>
                    <a:pt x="27598" y="9613"/>
                  </a:lnTo>
                  <a:lnTo>
                    <a:pt x="27802" y="9550"/>
                  </a:lnTo>
                  <a:lnTo>
                    <a:pt x="28005" y="9347"/>
                  </a:lnTo>
                  <a:lnTo>
                    <a:pt x="28145" y="9143"/>
                  </a:lnTo>
                  <a:lnTo>
                    <a:pt x="28272" y="8877"/>
                  </a:lnTo>
                  <a:lnTo>
                    <a:pt x="28208" y="8064"/>
                  </a:lnTo>
                  <a:lnTo>
                    <a:pt x="28005" y="7861"/>
                  </a:lnTo>
                  <a:lnTo>
                    <a:pt x="27535" y="7594"/>
                  </a:lnTo>
                  <a:close/>
                </a:path>
                <a:path w="30479" h="10160">
                  <a:moveTo>
                    <a:pt x="29948" y="4038"/>
                  </a:moveTo>
                  <a:lnTo>
                    <a:pt x="29681" y="4038"/>
                  </a:lnTo>
                  <a:lnTo>
                    <a:pt x="29415" y="4165"/>
                  </a:lnTo>
                  <a:lnTo>
                    <a:pt x="29351" y="4902"/>
                  </a:lnTo>
                  <a:lnTo>
                    <a:pt x="29681" y="5105"/>
                  </a:lnTo>
                  <a:lnTo>
                    <a:pt x="29948" y="5105"/>
                  </a:lnTo>
                  <a:lnTo>
                    <a:pt x="30151" y="5041"/>
                  </a:lnTo>
                  <a:lnTo>
                    <a:pt x="30264" y="4902"/>
                  </a:lnTo>
                  <a:lnTo>
                    <a:pt x="30227" y="4165"/>
                  </a:lnTo>
                  <a:lnTo>
                    <a:pt x="29948" y="4038"/>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04" name="object 504"/>
            <p:cNvSpPr/>
            <p:nvPr/>
          </p:nvSpPr>
          <p:spPr>
            <a:xfrm>
              <a:off x="7908645" y="5146509"/>
              <a:ext cx="32384" cy="11430"/>
            </a:xfrm>
            <a:custGeom>
              <a:avLst/>
              <a:gdLst/>
              <a:ahLst/>
              <a:cxnLst/>
              <a:rect l="l" t="t" r="r" b="b"/>
              <a:pathLst>
                <a:path w="32384" h="11429">
                  <a:moveTo>
                    <a:pt x="18656" y="4978"/>
                  </a:moveTo>
                  <a:lnTo>
                    <a:pt x="18529" y="3695"/>
                  </a:lnTo>
                  <a:lnTo>
                    <a:pt x="18084" y="2895"/>
                  </a:lnTo>
                  <a:lnTo>
                    <a:pt x="17614" y="2552"/>
                  </a:lnTo>
                  <a:lnTo>
                    <a:pt x="16941" y="2489"/>
                  </a:lnTo>
                  <a:lnTo>
                    <a:pt x="16878" y="1955"/>
                  </a:lnTo>
                  <a:lnTo>
                    <a:pt x="16675" y="1346"/>
                  </a:lnTo>
                  <a:lnTo>
                    <a:pt x="16598" y="1206"/>
                  </a:lnTo>
                  <a:lnTo>
                    <a:pt x="16268" y="406"/>
                  </a:lnTo>
                  <a:lnTo>
                    <a:pt x="16065" y="241"/>
                  </a:lnTo>
                  <a:lnTo>
                    <a:pt x="16065" y="4508"/>
                  </a:lnTo>
                  <a:lnTo>
                    <a:pt x="15862" y="4711"/>
                  </a:lnTo>
                  <a:lnTo>
                    <a:pt x="15392" y="4978"/>
                  </a:lnTo>
                  <a:lnTo>
                    <a:pt x="15125" y="4978"/>
                  </a:lnTo>
                  <a:lnTo>
                    <a:pt x="14592" y="4838"/>
                  </a:lnTo>
                  <a:lnTo>
                    <a:pt x="14338" y="4572"/>
                  </a:lnTo>
                  <a:lnTo>
                    <a:pt x="14249" y="4432"/>
                  </a:lnTo>
                  <a:lnTo>
                    <a:pt x="14185" y="3365"/>
                  </a:lnTo>
                  <a:lnTo>
                    <a:pt x="14389" y="3162"/>
                  </a:lnTo>
                  <a:lnTo>
                    <a:pt x="14592" y="3022"/>
                  </a:lnTo>
                  <a:lnTo>
                    <a:pt x="14859" y="2895"/>
                  </a:lnTo>
                  <a:lnTo>
                    <a:pt x="15455" y="2895"/>
                  </a:lnTo>
                  <a:lnTo>
                    <a:pt x="15659" y="3022"/>
                  </a:lnTo>
                  <a:lnTo>
                    <a:pt x="15862" y="3225"/>
                  </a:lnTo>
                  <a:lnTo>
                    <a:pt x="15951" y="3365"/>
                  </a:lnTo>
                  <a:lnTo>
                    <a:pt x="16065" y="4508"/>
                  </a:lnTo>
                  <a:lnTo>
                    <a:pt x="16065" y="241"/>
                  </a:lnTo>
                  <a:lnTo>
                    <a:pt x="15798" y="0"/>
                  </a:lnTo>
                  <a:lnTo>
                    <a:pt x="14452" y="0"/>
                  </a:lnTo>
                  <a:lnTo>
                    <a:pt x="13982" y="406"/>
                  </a:lnTo>
                  <a:lnTo>
                    <a:pt x="13512" y="1346"/>
                  </a:lnTo>
                  <a:lnTo>
                    <a:pt x="13309" y="1955"/>
                  </a:lnTo>
                  <a:lnTo>
                    <a:pt x="13246" y="2489"/>
                  </a:lnTo>
                  <a:lnTo>
                    <a:pt x="12509" y="2552"/>
                  </a:lnTo>
                  <a:lnTo>
                    <a:pt x="12103" y="2819"/>
                  </a:lnTo>
                  <a:lnTo>
                    <a:pt x="11798" y="3429"/>
                  </a:lnTo>
                  <a:lnTo>
                    <a:pt x="11671" y="3632"/>
                  </a:lnTo>
                  <a:lnTo>
                    <a:pt x="11557" y="5448"/>
                  </a:lnTo>
                  <a:lnTo>
                    <a:pt x="12306" y="5308"/>
                  </a:lnTo>
                  <a:lnTo>
                    <a:pt x="12636" y="5308"/>
                  </a:lnTo>
                  <a:lnTo>
                    <a:pt x="14389" y="5181"/>
                  </a:lnTo>
                  <a:lnTo>
                    <a:pt x="15862" y="5181"/>
                  </a:lnTo>
                  <a:lnTo>
                    <a:pt x="17551" y="5308"/>
                  </a:lnTo>
                  <a:lnTo>
                    <a:pt x="17945" y="5384"/>
                  </a:lnTo>
                  <a:lnTo>
                    <a:pt x="18288" y="5384"/>
                  </a:lnTo>
                  <a:lnTo>
                    <a:pt x="18618" y="5448"/>
                  </a:lnTo>
                  <a:lnTo>
                    <a:pt x="18630" y="5181"/>
                  </a:lnTo>
                  <a:lnTo>
                    <a:pt x="18656" y="4978"/>
                  </a:lnTo>
                  <a:close/>
                </a:path>
                <a:path w="32384" h="11429">
                  <a:moveTo>
                    <a:pt x="22923" y="6248"/>
                  </a:moveTo>
                  <a:lnTo>
                    <a:pt x="22288" y="6096"/>
                  </a:lnTo>
                  <a:lnTo>
                    <a:pt x="22529" y="6248"/>
                  </a:lnTo>
                  <a:lnTo>
                    <a:pt x="22923" y="6248"/>
                  </a:lnTo>
                  <a:close/>
                </a:path>
                <a:path w="32384" h="11429">
                  <a:moveTo>
                    <a:pt x="25819" y="6515"/>
                  </a:moveTo>
                  <a:lnTo>
                    <a:pt x="25755" y="5918"/>
                  </a:lnTo>
                  <a:lnTo>
                    <a:pt x="25349" y="5575"/>
                  </a:lnTo>
                  <a:lnTo>
                    <a:pt x="25222" y="5308"/>
                  </a:lnTo>
                  <a:lnTo>
                    <a:pt x="25082" y="5245"/>
                  </a:lnTo>
                  <a:lnTo>
                    <a:pt x="24879" y="5041"/>
                  </a:lnTo>
                  <a:lnTo>
                    <a:pt x="24752" y="4978"/>
                  </a:lnTo>
                  <a:lnTo>
                    <a:pt x="24752" y="4508"/>
                  </a:lnTo>
                  <a:lnTo>
                    <a:pt x="24790" y="4305"/>
                  </a:lnTo>
                  <a:lnTo>
                    <a:pt x="24752" y="3289"/>
                  </a:lnTo>
                  <a:lnTo>
                    <a:pt x="24206" y="2755"/>
                  </a:lnTo>
                  <a:lnTo>
                    <a:pt x="24079" y="2692"/>
                  </a:lnTo>
                  <a:lnTo>
                    <a:pt x="23736" y="2489"/>
                  </a:lnTo>
                  <a:lnTo>
                    <a:pt x="23266" y="2413"/>
                  </a:lnTo>
                  <a:lnTo>
                    <a:pt x="22796" y="2489"/>
                  </a:lnTo>
                  <a:lnTo>
                    <a:pt x="22466" y="2755"/>
                  </a:lnTo>
                  <a:lnTo>
                    <a:pt x="22059" y="3022"/>
                  </a:lnTo>
                  <a:lnTo>
                    <a:pt x="21793" y="3492"/>
                  </a:lnTo>
                  <a:lnTo>
                    <a:pt x="21539" y="4102"/>
                  </a:lnTo>
                  <a:lnTo>
                    <a:pt x="21450" y="4305"/>
                  </a:lnTo>
                  <a:lnTo>
                    <a:pt x="21323" y="4229"/>
                  </a:lnTo>
                  <a:lnTo>
                    <a:pt x="20916" y="4102"/>
                  </a:lnTo>
                  <a:lnTo>
                    <a:pt x="20586" y="4102"/>
                  </a:lnTo>
                  <a:lnTo>
                    <a:pt x="20243" y="4165"/>
                  </a:lnTo>
                  <a:lnTo>
                    <a:pt x="20104" y="4229"/>
                  </a:lnTo>
                  <a:lnTo>
                    <a:pt x="19773" y="4508"/>
                  </a:lnTo>
                  <a:lnTo>
                    <a:pt x="19545" y="5041"/>
                  </a:lnTo>
                  <a:lnTo>
                    <a:pt x="19431" y="5651"/>
                  </a:lnTo>
                  <a:lnTo>
                    <a:pt x="19570" y="5651"/>
                  </a:lnTo>
                  <a:lnTo>
                    <a:pt x="19773" y="5715"/>
                  </a:lnTo>
                  <a:lnTo>
                    <a:pt x="19913" y="5715"/>
                  </a:lnTo>
                  <a:lnTo>
                    <a:pt x="21856" y="5981"/>
                  </a:lnTo>
                  <a:lnTo>
                    <a:pt x="22288" y="6096"/>
                  </a:lnTo>
                  <a:lnTo>
                    <a:pt x="22047" y="5842"/>
                  </a:lnTo>
                  <a:lnTo>
                    <a:pt x="21945" y="5651"/>
                  </a:lnTo>
                  <a:lnTo>
                    <a:pt x="22059" y="4902"/>
                  </a:lnTo>
                  <a:lnTo>
                    <a:pt x="22390" y="4572"/>
                  </a:lnTo>
                  <a:lnTo>
                    <a:pt x="22593" y="4508"/>
                  </a:lnTo>
                  <a:lnTo>
                    <a:pt x="23063" y="4508"/>
                  </a:lnTo>
                  <a:lnTo>
                    <a:pt x="23266" y="4635"/>
                  </a:lnTo>
                  <a:lnTo>
                    <a:pt x="23469" y="4838"/>
                  </a:lnTo>
                  <a:lnTo>
                    <a:pt x="23571" y="5778"/>
                  </a:lnTo>
                  <a:lnTo>
                    <a:pt x="23202" y="6184"/>
                  </a:lnTo>
                  <a:lnTo>
                    <a:pt x="22999" y="6248"/>
                  </a:lnTo>
                  <a:lnTo>
                    <a:pt x="23736" y="6451"/>
                  </a:lnTo>
                  <a:lnTo>
                    <a:pt x="25488" y="7124"/>
                  </a:lnTo>
                  <a:lnTo>
                    <a:pt x="25819" y="6515"/>
                  </a:lnTo>
                  <a:close/>
                </a:path>
                <a:path w="32384" h="11429">
                  <a:moveTo>
                    <a:pt x="30391" y="9880"/>
                  </a:moveTo>
                  <a:lnTo>
                    <a:pt x="24574" y="7061"/>
                  </a:lnTo>
                  <a:lnTo>
                    <a:pt x="23799" y="6794"/>
                  </a:lnTo>
                  <a:lnTo>
                    <a:pt x="21920" y="6248"/>
                  </a:lnTo>
                  <a:lnTo>
                    <a:pt x="19900" y="5981"/>
                  </a:lnTo>
                  <a:lnTo>
                    <a:pt x="19697" y="5981"/>
                  </a:lnTo>
                  <a:lnTo>
                    <a:pt x="19494" y="5918"/>
                  </a:lnTo>
                  <a:lnTo>
                    <a:pt x="19291" y="5918"/>
                  </a:lnTo>
                  <a:lnTo>
                    <a:pt x="17614" y="5715"/>
                  </a:lnTo>
                  <a:lnTo>
                    <a:pt x="15862" y="5575"/>
                  </a:lnTo>
                  <a:lnTo>
                    <a:pt x="14452" y="5575"/>
                  </a:lnTo>
                  <a:lnTo>
                    <a:pt x="12839" y="5715"/>
                  </a:lnTo>
                  <a:lnTo>
                    <a:pt x="11163" y="5918"/>
                  </a:lnTo>
                  <a:lnTo>
                    <a:pt x="10960" y="5918"/>
                  </a:lnTo>
                  <a:lnTo>
                    <a:pt x="10756" y="5981"/>
                  </a:lnTo>
                  <a:lnTo>
                    <a:pt x="10553" y="5981"/>
                  </a:lnTo>
                  <a:lnTo>
                    <a:pt x="8534" y="6248"/>
                  </a:lnTo>
                  <a:lnTo>
                    <a:pt x="6654" y="6718"/>
                  </a:lnTo>
                  <a:lnTo>
                    <a:pt x="4902" y="7391"/>
                  </a:lnTo>
                  <a:lnTo>
                    <a:pt x="3365" y="7937"/>
                  </a:lnTo>
                  <a:lnTo>
                    <a:pt x="1879" y="8674"/>
                  </a:lnTo>
                  <a:lnTo>
                    <a:pt x="0" y="9880"/>
                  </a:lnTo>
                  <a:lnTo>
                    <a:pt x="266" y="11226"/>
                  </a:lnTo>
                  <a:lnTo>
                    <a:pt x="939" y="10896"/>
                  </a:lnTo>
                  <a:lnTo>
                    <a:pt x="2349" y="10147"/>
                  </a:lnTo>
                  <a:lnTo>
                    <a:pt x="2819" y="9956"/>
                  </a:lnTo>
                  <a:lnTo>
                    <a:pt x="4038" y="9410"/>
                  </a:lnTo>
                  <a:lnTo>
                    <a:pt x="4711" y="9207"/>
                  </a:lnTo>
                  <a:lnTo>
                    <a:pt x="10820" y="7061"/>
                  </a:lnTo>
                  <a:lnTo>
                    <a:pt x="19634" y="7061"/>
                  </a:lnTo>
                  <a:lnTo>
                    <a:pt x="26352" y="9410"/>
                  </a:lnTo>
                  <a:lnTo>
                    <a:pt x="27025" y="9677"/>
                  </a:lnTo>
                  <a:lnTo>
                    <a:pt x="27635" y="9956"/>
                  </a:lnTo>
                  <a:lnTo>
                    <a:pt x="30187" y="11226"/>
                  </a:lnTo>
                  <a:lnTo>
                    <a:pt x="30391" y="9880"/>
                  </a:lnTo>
                  <a:close/>
                </a:path>
                <a:path w="32384" h="11429">
                  <a:moveTo>
                    <a:pt x="32143" y="5511"/>
                  </a:moveTo>
                  <a:lnTo>
                    <a:pt x="31407" y="4902"/>
                  </a:lnTo>
                  <a:lnTo>
                    <a:pt x="30670" y="4838"/>
                  </a:lnTo>
                  <a:lnTo>
                    <a:pt x="29794" y="5372"/>
                  </a:lnTo>
                  <a:lnTo>
                    <a:pt x="29591" y="5511"/>
                  </a:lnTo>
                  <a:lnTo>
                    <a:pt x="29451" y="5638"/>
                  </a:lnTo>
                  <a:lnTo>
                    <a:pt x="29044" y="5918"/>
                  </a:lnTo>
                  <a:lnTo>
                    <a:pt x="28575" y="6388"/>
                  </a:lnTo>
                  <a:lnTo>
                    <a:pt x="27901" y="6248"/>
                  </a:lnTo>
                  <a:lnTo>
                    <a:pt x="27368" y="6248"/>
                  </a:lnTo>
                  <a:lnTo>
                    <a:pt x="26695" y="6654"/>
                  </a:lnTo>
                  <a:lnTo>
                    <a:pt x="26428" y="7061"/>
                  </a:lnTo>
                  <a:lnTo>
                    <a:pt x="26289" y="7594"/>
                  </a:lnTo>
                  <a:lnTo>
                    <a:pt x="27571" y="8064"/>
                  </a:lnTo>
                  <a:lnTo>
                    <a:pt x="28778" y="8674"/>
                  </a:lnTo>
                  <a:lnTo>
                    <a:pt x="29921" y="9410"/>
                  </a:lnTo>
                  <a:lnTo>
                    <a:pt x="29997" y="9144"/>
                  </a:lnTo>
                  <a:lnTo>
                    <a:pt x="30060" y="8877"/>
                  </a:lnTo>
                  <a:lnTo>
                    <a:pt x="30187" y="8597"/>
                  </a:lnTo>
                  <a:lnTo>
                    <a:pt x="29591" y="8674"/>
                  </a:lnTo>
                  <a:lnTo>
                    <a:pt x="29387" y="8534"/>
                  </a:lnTo>
                  <a:lnTo>
                    <a:pt x="29044" y="8204"/>
                  </a:lnTo>
                  <a:lnTo>
                    <a:pt x="28981" y="8001"/>
                  </a:lnTo>
                  <a:lnTo>
                    <a:pt x="28981" y="7531"/>
                  </a:lnTo>
                  <a:lnTo>
                    <a:pt x="29121" y="7327"/>
                  </a:lnTo>
                  <a:lnTo>
                    <a:pt x="29451" y="6985"/>
                  </a:lnTo>
                  <a:lnTo>
                    <a:pt x="29654" y="6921"/>
                  </a:lnTo>
                  <a:lnTo>
                    <a:pt x="29857" y="6921"/>
                  </a:lnTo>
                  <a:lnTo>
                    <a:pt x="30060" y="6921"/>
                  </a:lnTo>
                  <a:lnTo>
                    <a:pt x="30264" y="6985"/>
                  </a:lnTo>
                  <a:lnTo>
                    <a:pt x="30530" y="7251"/>
                  </a:lnTo>
                  <a:lnTo>
                    <a:pt x="30734" y="7658"/>
                  </a:lnTo>
                  <a:lnTo>
                    <a:pt x="31000" y="7124"/>
                  </a:lnTo>
                  <a:lnTo>
                    <a:pt x="31330" y="6591"/>
                  </a:lnTo>
                  <a:lnTo>
                    <a:pt x="31813" y="5918"/>
                  </a:lnTo>
                  <a:lnTo>
                    <a:pt x="32004" y="5715"/>
                  </a:lnTo>
                  <a:lnTo>
                    <a:pt x="32143" y="5511"/>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05" name="object 505"/>
            <p:cNvSpPr/>
            <p:nvPr/>
          </p:nvSpPr>
          <p:spPr>
            <a:xfrm>
              <a:off x="7920151" y="5132861"/>
              <a:ext cx="7620" cy="13970"/>
            </a:xfrm>
            <a:custGeom>
              <a:avLst/>
              <a:gdLst/>
              <a:ahLst/>
              <a:cxnLst/>
              <a:rect l="l" t="t" r="r" b="b"/>
              <a:pathLst>
                <a:path w="7620" h="13970">
                  <a:moveTo>
                    <a:pt x="2737" y="10915"/>
                  </a:moveTo>
                  <a:lnTo>
                    <a:pt x="2959" y="13639"/>
                  </a:lnTo>
                  <a:lnTo>
                    <a:pt x="3162" y="13449"/>
                  </a:lnTo>
                  <a:lnTo>
                    <a:pt x="3429" y="13373"/>
                  </a:lnTo>
                  <a:lnTo>
                    <a:pt x="4593" y="13373"/>
                  </a:lnTo>
                  <a:lnTo>
                    <a:pt x="4742" y="11493"/>
                  </a:lnTo>
                  <a:lnTo>
                    <a:pt x="3352" y="11493"/>
                  </a:lnTo>
                  <a:lnTo>
                    <a:pt x="3162" y="11430"/>
                  </a:lnTo>
                  <a:lnTo>
                    <a:pt x="2819" y="11087"/>
                  </a:lnTo>
                  <a:lnTo>
                    <a:pt x="2737" y="10915"/>
                  </a:lnTo>
                  <a:close/>
                </a:path>
                <a:path w="7620" h="13970">
                  <a:moveTo>
                    <a:pt x="4593" y="13373"/>
                  </a:moveTo>
                  <a:lnTo>
                    <a:pt x="3759" y="13373"/>
                  </a:lnTo>
                  <a:lnTo>
                    <a:pt x="4305" y="13512"/>
                  </a:lnTo>
                  <a:lnTo>
                    <a:pt x="4572" y="13639"/>
                  </a:lnTo>
                  <a:lnTo>
                    <a:pt x="4593" y="13373"/>
                  </a:lnTo>
                  <a:close/>
                </a:path>
                <a:path w="7620" h="13970">
                  <a:moveTo>
                    <a:pt x="5008" y="9613"/>
                  </a:moveTo>
                  <a:lnTo>
                    <a:pt x="3898" y="9613"/>
                  </a:lnTo>
                  <a:lnTo>
                    <a:pt x="4165" y="9740"/>
                  </a:lnTo>
                  <a:lnTo>
                    <a:pt x="4432" y="10020"/>
                  </a:lnTo>
                  <a:lnTo>
                    <a:pt x="4542" y="10915"/>
                  </a:lnTo>
                  <a:lnTo>
                    <a:pt x="4442" y="11087"/>
                  </a:lnTo>
                  <a:lnTo>
                    <a:pt x="4165" y="11353"/>
                  </a:lnTo>
                  <a:lnTo>
                    <a:pt x="3898" y="11493"/>
                  </a:lnTo>
                  <a:lnTo>
                    <a:pt x="4742" y="11493"/>
                  </a:lnTo>
                  <a:lnTo>
                    <a:pt x="4845" y="10644"/>
                  </a:lnTo>
                  <a:lnTo>
                    <a:pt x="5008" y="9613"/>
                  </a:lnTo>
                  <a:close/>
                </a:path>
                <a:path w="7620" h="13970">
                  <a:moveTo>
                    <a:pt x="127" y="0"/>
                  </a:moveTo>
                  <a:lnTo>
                    <a:pt x="0" y="0"/>
                  </a:lnTo>
                  <a:lnTo>
                    <a:pt x="799" y="2146"/>
                  </a:lnTo>
                  <a:lnTo>
                    <a:pt x="1436" y="4229"/>
                  </a:lnTo>
                  <a:lnTo>
                    <a:pt x="2396" y="8877"/>
                  </a:lnTo>
                  <a:lnTo>
                    <a:pt x="2692" y="10644"/>
                  </a:lnTo>
                  <a:lnTo>
                    <a:pt x="2817" y="10020"/>
                  </a:lnTo>
                  <a:lnTo>
                    <a:pt x="3086" y="9740"/>
                  </a:lnTo>
                  <a:lnTo>
                    <a:pt x="3352" y="9613"/>
                  </a:lnTo>
                  <a:lnTo>
                    <a:pt x="5008" y="9613"/>
                  </a:lnTo>
                  <a:lnTo>
                    <a:pt x="5124" y="8877"/>
                  </a:lnTo>
                  <a:lnTo>
                    <a:pt x="3352" y="8877"/>
                  </a:lnTo>
                  <a:lnTo>
                    <a:pt x="3022" y="8737"/>
                  </a:lnTo>
                  <a:lnTo>
                    <a:pt x="2819" y="8534"/>
                  </a:lnTo>
                  <a:lnTo>
                    <a:pt x="2616" y="8267"/>
                  </a:lnTo>
                  <a:lnTo>
                    <a:pt x="2489" y="8001"/>
                  </a:lnTo>
                  <a:lnTo>
                    <a:pt x="2587" y="7061"/>
                  </a:lnTo>
                  <a:lnTo>
                    <a:pt x="3022" y="6591"/>
                  </a:lnTo>
                  <a:lnTo>
                    <a:pt x="3289" y="6451"/>
                  </a:lnTo>
                  <a:lnTo>
                    <a:pt x="5616" y="6451"/>
                  </a:lnTo>
                  <a:lnTo>
                    <a:pt x="5671" y="6184"/>
                  </a:lnTo>
                  <a:lnTo>
                    <a:pt x="3429" y="6184"/>
                  </a:lnTo>
                  <a:lnTo>
                    <a:pt x="3022" y="5981"/>
                  </a:lnTo>
                  <a:lnTo>
                    <a:pt x="2489" y="5448"/>
                  </a:lnTo>
                  <a:lnTo>
                    <a:pt x="2286" y="5041"/>
                  </a:lnTo>
                  <a:lnTo>
                    <a:pt x="2355" y="4025"/>
                  </a:lnTo>
                  <a:lnTo>
                    <a:pt x="2489" y="3759"/>
                  </a:lnTo>
                  <a:lnTo>
                    <a:pt x="2959" y="3289"/>
                  </a:lnTo>
                  <a:lnTo>
                    <a:pt x="3225" y="3162"/>
                  </a:lnTo>
                  <a:lnTo>
                    <a:pt x="3556" y="3086"/>
                  </a:lnTo>
                  <a:lnTo>
                    <a:pt x="2755" y="3022"/>
                  </a:lnTo>
                  <a:lnTo>
                    <a:pt x="1943" y="2679"/>
                  </a:lnTo>
                  <a:lnTo>
                    <a:pt x="1409" y="2082"/>
                  </a:lnTo>
                  <a:lnTo>
                    <a:pt x="876" y="1536"/>
                  </a:lnTo>
                  <a:lnTo>
                    <a:pt x="533" y="876"/>
                  </a:lnTo>
                  <a:lnTo>
                    <a:pt x="406" y="127"/>
                  </a:lnTo>
                  <a:lnTo>
                    <a:pt x="203" y="63"/>
                  </a:lnTo>
                  <a:close/>
                </a:path>
                <a:path w="7620" h="13970">
                  <a:moveTo>
                    <a:pt x="5616" y="6451"/>
                  </a:moveTo>
                  <a:lnTo>
                    <a:pt x="3962" y="6451"/>
                  </a:lnTo>
                  <a:lnTo>
                    <a:pt x="4305" y="6591"/>
                  </a:lnTo>
                  <a:lnTo>
                    <a:pt x="4581" y="6985"/>
                  </a:lnTo>
                  <a:lnTo>
                    <a:pt x="4662" y="8267"/>
                  </a:lnTo>
                  <a:lnTo>
                    <a:pt x="4229" y="8737"/>
                  </a:lnTo>
                  <a:lnTo>
                    <a:pt x="3962" y="8877"/>
                  </a:lnTo>
                  <a:lnTo>
                    <a:pt x="5124" y="8877"/>
                  </a:lnTo>
                  <a:lnTo>
                    <a:pt x="5616" y="6451"/>
                  </a:lnTo>
                  <a:close/>
                </a:path>
                <a:path w="7620" h="13970">
                  <a:moveTo>
                    <a:pt x="7531" y="0"/>
                  </a:moveTo>
                  <a:lnTo>
                    <a:pt x="7391" y="0"/>
                  </a:lnTo>
                  <a:lnTo>
                    <a:pt x="7124" y="63"/>
                  </a:lnTo>
                  <a:lnTo>
                    <a:pt x="6985" y="800"/>
                  </a:lnTo>
                  <a:lnTo>
                    <a:pt x="6654" y="1536"/>
                  </a:lnTo>
                  <a:lnTo>
                    <a:pt x="6248" y="2146"/>
                  </a:lnTo>
                  <a:lnTo>
                    <a:pt x="5715" y="2679"/>
                  </a:lnTo>
                  <a:lnTo>
                    <a:pt x="4978" y="3086"/>
                  </a:lnTo>
                  <a:lnTo>
                    <a:pt x="4102" y="3162"/>
                  </a:lnTo>
                  <a:lnTo>
                    <a:pt x="4432" y="3162"/>
                  </a:lnTo>
                  <a:lnTo>
                    <a:pt x="4699" y="3352"/>
                  </a:lnTo>
                  <a:lnTo>
                    <a:pt x="5168" y="3822"/>
                  </a:lnTo>
                  <a:lnTo>
                    <a:pt x="5270" y="4025"/>
                  </a:lnTo>
                  <a:lnTo>
                    <a:pt x="5372" y="5041"/>
                  </a:lnTo>
                  <a:lnTo>
                    <a:pt x="5168" y="5448"/>
                  </a:lnTo>
                  <a:lnTo>
                    <a:pt x="4635" y="5981"/>
                  </a:lnTo>
                  <a:lnTo>
                    <a:pt x="4229" y="6184"/>
                  </a:lnTo>
                  <a:lnTo>
                    <a:pt x="5671" y="6184"/>
                  </a:lnTo>
                  <a:lnTo>
                    <a:pt x="6079" y="4229"/>
                  </a:lnTo>
                  <a:lnTo>
                    <a:pt x="6794" y="1943"/>
                  </a:lnTo>
                  <a:lnTo>
                    <a:pt x="7531" y="0"/>
                  </a:lnTo>
                  <a:close/>
                </a:path>
              </a:pathLst>
            </a:custGeom>
            <a:solidFill>
              <a:srgbClr val="DB9E27"/>
            </a:solidFill>
          </p:spPr>
          <p:txBody>
            <a:bodyPr wrap="square" lIns="0" tIns="0" rIns="0" bIns="0" rtlCol="0"/>
            <a:lstStyle/>
            <a:p>
              <a:pPr defTabSz="1042507"/>
              <a:endParaRPr sz="2052" kern="0">
                <a:solidFill>
                  <a:sysClr val="windowText" lastClr="000000"/>
                </a:solidFill>
              </a:endParaRPr>
            </a:p>
          </p:txBody>
        </p:sp>
        <p:sp>
          <p:nvSpPr>
            <p:cNvPr id="506" name="object 506"/>
            <p:cNvSpPr/>
            <p:nvPr/>
          </p:nvSpPr>
          <p:spPr>
            <a:xfrm>
              <a:off x="7909685" y="5154302"/>
              <a:ext cx="28575" cy="6350"/>
            </a:xfrm>
            <a:custGeom>
              <a:avLst/>
              <a:gdLst/>
              <a:ahLst/>
              <a:cxnLst/>
              <a:rect l="l" t="t" r="r" b="b"/>
              <a:pathLst>
                <a:path w="28575" h="6350">
                  <a:moveTo>
                    <a:pt x="22354" y="876"/>
                  </a:moveTo>
                  <a:lnTo>
                    <a:pt x="20943" y="876"/>
                  </a:lnTo>
                  <a:lnTo>
                    <a:pt x="21286" y="1015"/>
                  </a:lnTo>
                  <a:lnTo>
                    <a:pt x="21693" y="1485"/>
                  </a:lnTo>
                  <a:lnTo>
                    <a:pt x="21766" y="2832"/>
                  </a:lnTo>
                  <a:lnTo>
                    <a:pt x="21693" y="2959"/>
                  </a:lnTo>
                  <a:lnTo>
                    <a:pt x="21489" y="3162"/>
                  </a:lnTo>
                  <a:lnTo>
                    <a:pt x="21286" y="3428"/>
                  </a:lnTo>
                  <a:lnTo>
                    <a:pt x="20943" y="3568"/>
                  </a:lnTo>
                  <a:lnTo>
                    <a:pt x="20686" y="3568"/>
                  </a:lnTo>
                  <a:lnTo>
                    <a:pt x="23839" y="4648"/>
                  </a:lnTo>
                  <a:lnTo>
                    <a:pt x="25045" y="5041"/>
                  </a:lnTo>
                  <a:lnTo>
                    <a:pt x="26125" y="5587"/>
                  </a:lnTo>
                  <a:lnTo>
                    <a:pt x="26735" y="5854"/>
                  </a:lnTo>
                  <a:lnTo>
                    <a:pt x="27268" y="6121"/>
                  </a:lnTo>
                  <a:lnTo>
                    <a:pt x="27510" y="5384"/>
                  </a:lnTo>
                  <a:lnTo>
                    <a:pt x="25922" y="5384"/>
                  </a:lnTo>
                  <a:lnTo>
                    <a:pt x="25592" y="5181"/>
                  </a:lnTo>
                  <a:lnTo>
                    <a:pt x="25122" y="4711"/>
                  </a:lnTo>
                  <a:lnTo>
                    <a:pt x="25013" y="4444"/>
                  </a:lnTo>
                  <a:lnTo>
                    <a:pt x="25107" y="3428"/>
                  </a:lnTo>
                  <a:lnTo>
                    <a:pt x="25225" y="3261"/>
                  </a:lnTo>
                  <a:lnTo>
                    <a:pt x="25388" y="3098"/>
                  </a:lnTo>
                  <a:lnTo>
                    <a:pt x="25592" y="2832"/>
                  </a:lnTo>
                  <a:lnTo>
                    <a:pt x="25922" y="2692"/>
                  </a:lnTo>
                  <a:lnTo>
                    <a:pt x="27147" y="2692"/>
                  </a:lnTo>
                  <a:lnTo>
                    <a:pt x="25795" y="2082"/>
                  </a:lnTo>
                  <a:lnTo>
                    <a:pt x="25122" y="1816"/>
                  </a:lnTo>
                  <a:lnTo>
                    <a:pt x="22354" y="876"/>
                  </a:lnTo>
                  <a:close/>
                </a:path>
                <a:path w="28575" h="6350">
                  <a:moveTo>
                    <a:pt x="17921" y="0"/>
                  </a:moveTo>
                  <a:lnTo>
                    <a:pt x="10263" y="0"/>
                  </a:lnTo>
                  <a:lnTo>
                    <a:pt x="6427" y="609"/>
                  </a:lnTo>
                  <a:lnTo>
                    <a:pt x="0" y="3301"/>
                  </a:lnTo>
                  <a:lnTo>
                    <a:pt x="807" y="5791"/>
                  </a:lnTo>
                  <a:lnTo>
                    <a:pt x="915" y="6057"/>
                  </a:lnTo>
                  <a:lnTo>
                    <a:pt x="1449" y="5791"/>
                  </a:lnTo>
                  <a:lnTo>
                    <a:pt x="1982" y="5587"/>
                  </a:lnTo>
                  <a:lnTo>
                    <a:pt x="2436" y="5384"/>
                  </a:lnTo>
                  <a:lnTo>
                    <a:pt x="1652" y="5384"/>
                  </a:lnTo>
                  <a:lnTo>
                    <a:pt x="1309" y="5181"/>
                  </a:lnTo>
                  <a:lnTo>
                    <a:pt x="712" y="4444"/>
                  </a:lnTo>
                  <a:lnTo>
                    <a:pt x="837" y="3428"/>
                  </a:lnTo>
                  <a:lnTo>
                    <a:pt x="956" y="3261"/>
                  </a:lnTo>
                  <a:lnTo>
                    <a:pt x="1119" y="3098"/>
                  </a:lnTo>
                  <a:lnTo>
                    <a:pt x="1309" y="2832"/>
                  </a:lnTo>
                  <a:lnTo>
                    <a:pt x="1652" y="2692"/>
                  </a:lnTo>
                  <a:lnTo>
                    <a:pt x="6408" y="2692"/>
                  </a:lnTo>
                  <a:lnTo>
                    <a:pt x="6288" y="2552"/>
                  </a:lnTo>
                  <a:lnTo>
                    <a:pt x="6224" y="1816"/>
                  </a:lnTo>
                  <a:lnTo>
                    <a:pt x="6757" y="1282"/>
                  </a:lnTo>
                  <a:lnTo>
                    <a:pt x="6961" y="1015"/>
                  </a:lnTo>
                  <a:lnTo>
                    <a:pt x="7304" y="876"/>
                  </a:lnTo>
                  <a:lnTo>
                    <a:pt x="13158" y="876"/>
                  </a:lnTo>
                  <a:lnTo>
                    <a:pt x="13412" y="546"/>
                  </a:lnTo>
                  <a:lnTo>
                    <a:pt x="13755" y="406"/>
                  </a:lnTo>
                  <a:lnTo>
                    <a:pt x="20237" y="406"/>
                  </a:lnTo>
                  <a:lnTo>
                    <a:pt x="17921" y="0"/>
                  </a:lnTo>
                  <a:close/>
                </a:path>
                <a:path w="28575" h="6350">
                  <a:moveTo>
                    <a:pt x="6408" y="2692"/>
                  </a:moveTo>
                  <a:lnTo>
                    <a:pt x="2325" y="2692"/>
                  </a:lnTo>
                  <a:lnTo>
                    <a:pt x="2655" y="2832"/>
                  </a:lnTo>
                  <a:lnTo>
                    <a:pt x="3022" y="3261"/>
                  </a:lnTo>
                  <a:lnTo>
                    <a:pt x="3140" y="4648"/>
                  </a:lnTo>
                  <a:lnTo>
                    <a:pt x="2655" y="5245"/>
                  </a:lnTo>
                  <a:lnTo>
                    <a:pt x="2325" y="5384"/>
                  </a:lnTo>
                  <a:lnTo>
                    <a:pt x="3201" y="5041"/>
                  </a:lnTo>
                  <a:lnTo>
                    <a:pt x="3735" y="4838"/>
                  </a:lnTo>
                  <a:lnTo>
                    <a:pt x="4344" y="4648"/>
                  </a:lnTo>
                  <a:lnTo>
                    <a:pt x="7677" y="3505"/>
                  </a:lnTo>
                  <a:lnTo>
                    <a:pt x="7304" y="3505"/>
                  </a:lnTo>
                  <a:lnTo>
                    <a:pt x="6945" y="3286"/>
                  </a:lnTo>
                  <a:lnTo>
                    <a:pt x="6408" y="2692"/>
                  </a:lnTo>
                  <a:close/>
                </a:path>
                <a:path w="28575" h="6350">
                  <a:moveTo>
                    <a:pt x="27147" y="2692"/>
                  </a:moveTo>
                  <a:lnTo>
                    <a:pt x="26595" y="2692"/>
                  </a:lnTo>
                  <a:lnTo>
                    <a:pt x="26938" y="2832"/>
                  </a:lnTo>
                  <a:lnTo>
                    <a:pt x="27128" y="3098"/>
                  </a:lnTo>
                  <a:lnTo>
                    <a:pt x="27299" y="3261"/>
                  </a:lnTo>
                  <a:lnTo>
                    <a:pt x="27410" y="4648"/>
                  </a:lnTo>
                  <a:lnTo>
                    <a:pt x="26938" y="5245"/>
                  </a:lnTo>
                  <a:lnTo>
                    <a:pt x="26595" y="5384"/>
                  </a:lnTo>
                  <a:lnTo>
                    <a:pt x="27510" y="5384"/>
                  </a:lnTo>
                  <a:lnTo>
                    <a:pt x="27636" y="4711"/>
                  </a:lnTo>
                  <a:lnTo>
                    <a:pt x="27738" y="4368"/>
                  </a:lnTo>
                  <a:lnTo>
                    <a:pt x="28098" y="3365"/>
                  </a:lnTo>
                  <a:lnTo>
                    <a:pt x="28039" y="3162"/>
                  </a:lnTo>
                  <a:lnTo>
                    <a:pt x="27598" y="2895"/>
                  </a:lnTo>
                  <a:lnTo>
                    <a:pt x="27147" y="2692"/>
                  </a:lnTo>
                  <a:close/>
                </a:path>
                <a:path w="28575" h="6350">
                  <a:moveTo>
                    <a:pt x="19861" y="3286"/>
                  </a:moveTo>
                  <a:lnTo>
                    <a:pt x="20270" y="3568"/>
                  </a:lnTo>
                  <a:lnTo>
                    <a:pt x="20686" y="3568"/>
                  </a:lnTo>
                  <a:lnTo>
                    <a:pt x="19861" y="3286"/>
                  </a:lnTo>
                  <a:close/>
                </a:path>
                <a:path w="28575" h="6350">
                  <a:moveTo>
                    <a:pt x="8386" y="3261"/>
                  </a:moveTo>
                  <a:lnTo>
                    <a:pt x="7677" y="3505"/>
                  </a:lnTo>
                  <a:lnTo>
                    <a:pt x="7977" y="3505"/>
                  </a:lnTo>
                  <a:lnTo>
                    <a:pt x="8307" y="3365"/>
                  </a:lnTo>
                  <a:close/>
                </a:path>
                <a:path w="28575" h="6350">
                  <a:moveTo>
                    <a:pt x="20237" y="406"/>
                  </a:moveTo>
                  <a:lnTo>
                    <a:pt x="14492" y="406"/>
                  </a:lnTo>
                  <a:lnTo>
                    <a:pt x="14758" y="546"/>
                  </a:lnTo>
                  <a:lnTo>
                    <a:pt x="15228" y="1079"/>
                  </a:lnTo>
                  <a:lnTo>
                    <a:pt x="15314" y="1282"/>
                  </a:lnTo>
                  <a:lnTo>
                    <a:pt x="15368" y="2158"/>
                  </a:lnTo>
                  <a:lnTo>
                    <a:pt x="15204" y="2425"/>
                  </a:lnTo>
                  <a:lnTo>
                    <a:pt x="17718" y="2552"/>
                  </a:lnTo>
                  <a:lnTo>
                    <a:pt x="19861" y="3286"/>
                  </a:lnTo>
                  <a:lnTo>
                    <a:pt x="19534" y="2959"/>
                  </a:lnTo>
                  <a:lnTo>
                    <a:pt x="19444" y="2832"/>
                  </a:lnTo>
                  <a:lnTo>
                    <a:pt x="19330" y="1816"/>
                  </a:lnTo>
                  <a:lnTo>
                    <a:pt x="19495" y="1549"/>
                  </a:lnTo>
                  <a:lnTo>
                    <a:pt x="19737" y="1282"/>
                  </a:lnTo>
                  <a:lnTo>
                    <a:pt x="19940" y="1015"/>
                  </a:lnTo>
                  <a:lnTo>
                    <a:pt x="20270" y="876"/>
                  </a:lnTo>
                  <a:lnTo>
                    <a:pt x="22354" y="876"/>
                  </a:lnTo>
                  <a:lnTo>
                    <a:pt x="21756" y="673"/>
                  </a:lnTo>
                  <a:lnTo>
                    <a:pt x="20237" y="406"/>
                  </a:lnTo>
                  <a:close/>
                </a:path>
                <a:path w="28575" h="6350">
                  <a:moveTo>
                    <a:pt x="13158" y="876"/>
                  </a:moveTo>
                  <a:lnTo>
                    <a:pt x="7977" y="876"/>
                  </a:lnTo>
                  <a:lnTo>
                    <a:pt x="8243" y="939"/>
                  </a:lnTo>
                  <a:lnTo>
                    <a:pt x="8777" y="1485"/>
                  </a:lnTo>
                  <a:lnTo>
                    <a:pt x="8871" y="2628"/>
                  </a:lnTo>
                  <a:lnTo>
                    <a:pt x="8751" y="2832"/>
                  </a:lnTo>
                  <a:lnTo>
                    <a:pt x="8386" y="3261"/>
                  </a:lnTo>
                  <a:lnTo>
                    <a:pt x="10453" y="2552"/>
                  </a:lnTo>
                  <a:lnTo>
                    <a:pt x="13069" y="2552"/>
                  </a:lnTo>
                  <a:lnTo>
                    <a:pt x="12942" y="2425"/>
                  </a:lnTo>
                  <a:lnTo>
                    <a:pt x="13019" y="1015"/>
                  </a:lnTo>
                  <a:lnTo>
                    <a:pt x="13158" y="876"/>
                  </a:lnTo>
                  <a:close/>
                </a:path>
                <a:path w="28575" h="6350">
                  <a:moveTo>
                    <a:pt x="15101" y="2552"/>
                  </a:moveTo>
                  <a:lnTo>
                    <a:pt x="13069" y="2552"/>
                  </a:lnTo>
                  <a:lnTo>
                    <a:pt x="13412" y="2895"/>
                  </a:lnTo>
                  <a:lnTo>
                    <a:pt x="13755" y="3098"/>
                  </a:lnTo>
                  <a:lnTo>
                    <a:pt x="14428" y="3098"/>
                  </a:lnTo>
                  <a:lnTo>
                    <a:pt x="14758" y="2959"/>
                  </a:lnTo>
                  <a:lnTo>
                    <a:pt x="15101" y="2552"/>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07" name="object 507"/>
            <p:cNvSpPr/>
            <p:nvPr/>
          </p:nvSpPr>
          <p:spPr>
            <a:xfrm>
              <a:off x="7918463" y="5117668"/>
              <a:ext cx="10795" cy="26670"/>
            </a:xfrm>
            <a:custGeom>
              <a:avLst/>
              <a:gdLst/>
              <a:ahLst/>
              <a:cxnLst/>
              <a:rect l="l" t="t" r="r" b="b"/>
              <a:pathLst>
                <a:path w="10795" h="26670">
                  <a:moveTo>
                    <a:pt x="5918" y="25412"/>
                  </a:moveTo>
                  <a:lnTo>
                    <a:pt x="5778" y="25273"/>
                  </a:lnTo>
                  <a:lnTo>
                    <a:pt x="5715" y="25146"/>
                  </a:lnTo>
                  <a:lnTo>
                    <a:pt x="5511" y="25069"/>
                  </a:lnTo>
                  <a:lnTo>
                    <a:pt x="5105" y="25069"/>
                  </a:lnTo>
                  <a:lnTo>
                    <a:pt x="4902" y="25146"/>
                  </a:lnTo>
                  <a:lnTo>
                    <a:pt x="4838" y="25273"/>
                  </a:lnTo>
                  <a:lnTo>
                    <a:pt x="4699" y="25412"/>
                  </a:lnTo>
                  <a:lnTo>
                    <a:pt x="4699" y="26212"/>
                  </a:lnTo>
                  <a:lnTo>
                    <a:pt x="4978" y="26492"/>
                  </a:lnTo>
                  <a:lnTo>
                    <a:pt x="5168" y="26555"/>
                  </a:lnTo>
                  <a:lnTo>
                    <a:pt x="5511" y="26555"/>
                  </a:lnTo>
                  <a:lnTo>
                    <a:pt x="5715" y="26492"/>
                  </a:lnTo>
                  <a:lnTo>
                    <a:pt x="5778" y="26352"/>
                  </a:lnTo>
                  <a:lnTo>
                    <a:pt x="5918" y="26212"/>
                  </a:lnTo>
                  <a:lnTo>
                    <a:pt x="5918" y="25412"/>
                  </a:lnTo>
                  <a:close/>
                </a:path>
                <a:path w="10795" h="26670">
                  <a:moveTo>
                    <a:pt x="6248" y="22593"/>
                  </a:moveTo>
                  <a:lnTo>
                    <a:pt x="5981" y="22186"/>
                  </a:lnTo>
                  <a:lnTo>
                    <a:pt x="5842" y="22047"/>
                  </a:lnTo>
                  <a:lnTo>
                    <a:pt x="5575" y="21920"/>
                  </a:lnTo>
                  <a:lnTo>
                    <a:pt x="5041" y="21920"/>
                  </a:lnTo>
                  <a:lnTo>
                    <a:pt x="4635" y="22186"/>
                  </a:lnTo>
                  <a:lnTo>
                    <a:pt x="4495" y="22313"/>
                  </a:lnTo>
                  <a:lnTo>
                    <a:pt x="4368" y="23126"/>
                  </a:lnTo>
                  <a:lnTo>
                    <a:pt x="4775" y="23736"/>
                  </a:lnTo>
                  <a:lnTo>
                    <a:pt x="5041" y="23799"/>
                  </a:lnTo>
                  <a:lnTo>
                    <a:pt x="5575" y="23799"/>
                  </a:lnTo>
                  <a:lnTo>
                    <a:pt x="5981" y="23533"/>
                  </a:lnTo>
                  <a:lnTo>
                    <a:pt x="6248" y="23126"/>
                  </a:lnTo>
                  <a:lnTo>
                    <a:pt x="6248" y="22593"/>
                  </a:lnTo>
                  <a:close/>
                </a:path>
                <a:path w="10795" h="26670">
                  <a:moveTo>
                    <a:pt x="6654" y="20231"/>
                  </a:moveTo>
                  <a:lnTo>
                    <a:pt x="6616" y="19431"/>
                  </a:lnTo>
                  <a:lnTo>
                    <a:pt x="6515" y="19164"/>
                  </a:lnTo>
                  <a:lnTo>
                    <a:pt x="6248" y="18884"/>
                  </a:lnTo>
                  <a:lnTo>
                    <a:pt x="6045" y="18618"/>
                  </a:lnTo>
                  <a:lnTo>
                    <a:pt x="5715" y="18491"/>
                  </a:lnTo>
                  <a:lnTo>
                    <a:pt x="4978" y="18491"/>
                  </a:lnTo>
                  <a:lnTo>
                    <a:pt x="4635" y="18618"/>
                  </a:lnTo>
                  <a:lnTo>
                    <a:pt x="4165" y="19088"/>
                  </a:lnTo>
                  <a:lnTo>
                    <a:pt x="3962" y="19431"/>
                  </a:lnTo>
                  <a:lnTo>
                    <a:pt x="3987" y="20231"/>
                  </a:lnTo>
                  <a:lnTo>
                    <a:pt x="4102" y="20497"/>
                  </a:lnTo>
                  <a:lnTo>
                    <a:pt x="4572" y="20967"/>
                  </a:lnTo>
                  <a:lnTo>
                    <a:pt x="4902" y="21170"/>
                  </a:lnTo>
                  <a:lnTo>
                    <a:pt x="5638" y="21170"/>
                  </a:lnTo>
                  <a:lnTo>
                    <a:pt x="5981" y="21043"/>
                  </a:lnTo>
                  <a:lnTo>
                    <a:pt x="6451" y="20574"/>
                  </a:lnTo>
                  <a:lnTo>
                    <a:pt x="6654" y="20231"/>
                  </a:lnTo>
                  <a:close/>
                </a:path>
                <a:path w="10795" h="26670">
                  <a:moveTo>
                    <a:pt x="8534" y="13843"/>
                  </a:moveTo>
                  <a:lnTo>
                    <a:pt x="8204" y="13042"/>
                  </a:lnTo>
                  <a:lnTo>
                    <a:pt x="7391" y="12230"/>
                  </a:lnTo>
                  <a:lnTo>
                    <a:pt x="7124" y="12026"/>
                  </a:lnTo>
                  <a:lnTo>
                    <a:pt x="6858" y="11899"/>
                  </a:lnTo>
                  <a:lnTo>
                    <a:pt x="6451" y="11633"/>
                  </a:lnTo>
                  <a:lnTo>
                    <a:pt x="5918" y="11493"/>
                  </a:lnTo>
                  <a:lnTo>
                    <a:pt x="4775" y="11493"/>
                  </a:lnTo>
                  <a:lnTo>
                    <a:pt x="2082" y="13843"/>
                  </a:lnTo>
                  <a:lnTo>
                    <a:pt x="2082" y="15595"/>
                  </a:lnTo>
                  <a:lnTo>
                    <a:pt x="2413" y="16395"/>
                  </a:lnTo>
                  <a:lnTo>
                    <a:pt x="3632" y="17614"/>
                  </a:lnTo>
                  <a:lnTo>
                    <a:pt x="4432" y="17945"/>
                  </a:lnTo>
                  <a:lnTo>
                    <a:pt x="6184" y="17945"/>
                  </a:lnTo>
                  <a:lnTo>
                    <a:pt x="6985" y="17614"/>
                  </a:lnTo>
                  <a:lnTo>
                    <a:pt x="8204" y="16395"/>
                  </a:lnTo>
                  <a:lnTo>
                    <a:pt x="8534" y="15595"/>
                  </a:lnTo>
                  <a:lnTo>
                    <a:pt x="8534" y="13843"/>
                  </a:lnTo>
                  <a:close/>
                </a:path>
                <a:path w="10795" h="26670">
                  <a:moveTo>
                    <a:pt x="10617" y="4165"/>
                  </a:moveTo>
                  <a:lnTo>
                    <a:pt x="6781" y="4165"/>
                  </a:lnTo>
                  <a:lnTo>
                    <a:pt x="6781" y="0"/>
                  </a:lnTo>
                  <a:lnTo>
                    <a:pt x="3898" y="0"/>
                  </a:lnTo>
                  <a:lnTo>
                    <a:pt x="3898" y="4165"/>
                  </a:lnTo>
                  <a:lnTo>
                    <a:pt x="0" y="4165"/>
                  </a:lnTo>
                  <a:lnTo>
                    <a:pt x="0" y="7124"/>
                  </a:lnTo>
                  <a:lnTo>
                    <a:pt x="3898" y="7124"/>
                  </a:lnTo>
                  <a:lnTo>
                    <a:pt x="3898" y="11557"/>
                  </a:lnTo>
                  <a:lnTo>
                    <a:pt x="4368" y="11366"/>
                  </a:lnTo>
                  <a:lnTo>
                    <a:pt x="4838" y="11226"/>
                  </a:lnTo>
                  <a:lnTo>
                    <a:pt x="5308" y="11226"/>
                  </a:lnTo>
                  <a:lnTo>
                    <a:pt x="5842" y="11226"/>
                  </a:lnTo>
                  <a:lnTo>
                    <a:pt x="6311" y="11366"/>
                  </a:lnTo>
                  <a:lnTo>
                    <a:pt x="6781" y="11557"/>
                  </a:lnTo>
                  <a:lnTo>
                    <a:pt x="6781" y="7124"/>
                  </a:lnTo>
                  <a:lnTo>
                    <a:pt x="10617" y="7124"/>
                  </a:lnTo>
                  <a:lnTo>
                    <a:pt x="10617" y="4165"/>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08" name="object 508"/>
            <p:cNvSpPr/>
            <p:nvPr/>
          </p:nvSpPr>
          <p:spPr>
            <a:xfrm>
              <a:off x="7910118" y="5131781"/>
              <a:ext cx="1905" cy="1270"/>
            </a:xfrm>
            <a:custGeom>
              <a:avLst/>
              <a:gdLst/>
              <a:ahLst/>
              <a:cxnLst/>
              <a:rect l="l" t="t" r="r" b="b"/>
              <a:pathLst>
                <a:path w="1904" h="1270">
                  <a:moveTo>
                    <a:pt x="406" y="0"/>
                  </a:moveTo>
                  <a:lnTo>
                    <a:pt x="203" y="0"/>
                  </a:lnTo>
                  <a:lnTo>
                    <a:pt x="0" y="203"/>
                  </a:lnTo>
                  <a:lnTo>
                    <a:pt x="1282" y="876"/>
                  </a:lnTo>
                  <a:lnTo>
                    <a:pt x="1142" y="609"/>
                  </a:lnTo>
                  <a:lnTo>
                    <a:pt x="1015" y="330"/>
                  </a:lnTo>
                  <a:lnTo>
                    <a:pt x="876" y="139"/>
                  </a:lnTo>
                  <a:lnTo>
                    <a:pt x="673" y="63"/>
                  </a:lnTo>
                  <a:lnTo>
                    <a:pt x="406" y="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09" name="object 509"/>
            <p:cNvSpPr/>
            <p:nvPr/>
          </p:nvSpPr>
          <p:spPr>
            <a:xfrm>
              <a:off x="7899095" y="5131645"/>
              <a:ext cx="17780" cy="20320"/>
            </a:xfrm>
            <a:custGeom>
              <a:avLst/>
              <a:gdLst/>
              <a:ahLst/>
              <a:cxnLst/>
              <a:rect l="l" t="t" r="r" b="b"/>
              <a:pathLst>
                <a:path w="17779" h="20320">
                  <a:moveTo>
                    <a:pt x="10693" y="0"/>
                  </a:moveTo>
                  <a:lnTo>
                    <a:pt x="10490" y="0"/>
                  </a:lnTo>
                  <a:lnTo>
                    <a:pt x="10896" y="203"/>
                  </a:lnTo>
                  <a:lnTo>
                    <a:pt x="11036" y="63"/>
                  </a:lnTo>
                  <a:lnTo>
                    <a:pt x="10833" y="63"/>
                  </a:lnTo>
                  <a:lnTo>
                    <a:pt x="10693" y="0"/>
                  </a:lnTo>
                  <a:close/>
                </a:path>
                <a:path w="17779" h="20320">
                  <a:moveTo>
                    <a:pt x="10083" y="19227"/>
                  </a:moveTo>
                  <a:lnTo>
                    <a:pt x="9893" y="19367"/>
                  </a:lnTo>
                  <a:lnTo>
                    <a:pt x="9690" y="19430"/>
                  </a:lnTo>
                  <a:lnTo>
                    <a:pt x="9613" y="19634"/>
                  </a:lnTo>
                  <a:lnTo>
                    <a:pt x="9817" y="19634"/>
                  </a:lnTo>
                  <a:lnTo>
                    <a:pt x="10020" y="19773"/>
                  </a:lnTo>
                  <a:lnTo>
                    <a:pt x="10083" y="19227"/>
                  </a:lnTo>
                  <a:close/>
                </a:path>
                <a:path w="17779" h="20320">
                  <a:moveTo>
                    <a:pt x="12852" y="17818"/>
                  </a:moveTo>
                  <a:lnTo>
                    <a:pt x="12039" y="18160"/>
                  </a:lnTo>
                  <a:lnTo>
                    <a:pt x="11226" y="18554"/>
                  </a:lnTo>
                  <a:lnTo>
                    <a:pt x="10426" y="19024"/>
                  </a:lnTo>
                  <a:lnTo>
                    <a:pt x="12179" y="19773"/>
                  </a:lnTo>
                  <a:lnTo>
                    <a:pt x="12852" y="17818"/>
                  </a:lnTo>
                  <a:close/>
                </a:path>
                <a:path w="17779" h="20320">
                  <a:moveTo>
                    <a:pt x="15468" y="16814"/>
                  </a:moveTo>
                  <a:lnTo>
                    <a:pt x="14795" y="17017"/>
                  </a:lnTo>
                  <a:lnTo>
                    <a:pt x="13322" y="17614"/>
                  </a:lnTo>
                  <a:lnTo>
                    <a:pt x="14935" y="18084"/>
                  </a:lnTo>
                  <a:lnTo>
                    <a:pt x="15062" y="17678"/>
                  </a:lnTo>
                  <a:lnTo>
                    <a:pt x="15201" y="17551"/>
                  </a:lnTo>
                  <a:lnTo>
                    <a:pt x="15468" y="16814"/>
                  </a:lnTo>
                  <a:close/>
                </a:path>
                <a:path w="17779" h="20320">
                  <a:moveTo>
                    <a:pt x="17754" y="16065"/>
                  </a:moveTo>
                  <a:lnTo>
                    <a:pt x="17144" y="16205"/>
                  </a:lnTo>
                  <a:lnTo>
                    <a:pt x="15938" y="16611"/>
                  </a:lnTo>
                  <a:lnTo>
                    <a:pt x="17487" y="17081"/>
                  </a:lnTo>
                  <a:lnTo>
                    <a:pt x="17754" y="16065"/>
                  </a:lnTo>
                  <a:close/>
                </a:path>
                <a:path w="17779" h="20320">
                  <a:moveTo>
                    <a:pt x="16941" y="13106"/>
                  </a:moveTo>
                  <a:lnTo>
                    <a:pt x="15468" y="13385"/>
                  </a:lnTo>
                  <a:lnTo>
                    <a:pt x="14731" y="13588"/>
                  </a:lnTo>
                  <a:lnTo>
                    <a:pt x="16281" y="14731"/>
                  </a:lnTo>
                  <a:lnTo>
                    <a:pt x="16941" y="13106"/>
                  </a:lnTo>
                  <a:close/>
                </a:path>
                <a:path w="17779" h="20320">
                  <a:moveTo>
                    <a:pt x="14389" y="13652"/>
                  </a:moveTo>
                  <a:lnTo>
                    <a:pt x="13588" y="13855"/>
                  </a:lnTo>
                  <a:lnTo>
                    <a:pt x="12776" y="14122"/>
                  </a:lnTo>
                  <a:lnTo>
                    <a:pt x="11976" y="14452"/>
                  </a:lnTo>
                  <a:lnTo>
                    <a:pt x="13715" y="15468"/>
                  </a:lnTo>
                  <a:lnTo>
                    <a:pt x="14389" y="13652"/>
                  </a:lnTo>
                  <a:close/>
                </a:path>
                <a:path w="17779" h="20320">
                  <a:moveTo>
                    <a:pt x="11633" y="14592"/>
                  </a:moveTo>
                  <a:lnTo>
                    <a:pt x="11366" y="14731"/>
                  </a:lnTo>
                  <a:lnTo>
                    <a:pt x="11163" y="14795"/>
                  </a:lnTo>
                  <a:lnTo>
                    <a:pt x="10286" y="15201"/>
                  </a:lnTo>
                  <a:lnTo>
                    <a:pt x="9220" y="15874"/>
                  </a:lnTo>
                  <a:lnTo>
                    <a:pt x="10960" y="16675"/>
                  </a:lnTo>
                  <a:lnTo>
                    <a:pt x="11633" y="14592"/>
                  </a:lnTo>
                  <a:close/>
                </a:path>
                <a:path w="17779" h="20320">
                  <a:moveTo>
                    <a:pt x="8877" y="16001"/>
                  </a:moveTo>
                  <a:lnTo>
                    <a:pt x="8204" y="16408"/>
                  </a:lnTo>
                  <a:lnTo>
                    <a:pt x="7531" y="16878"/>
                  </a:lnTo>
                  <a:lnTo>
                    <a:pt x="6934" y="17411"/>
                  </a:lnTo>
                  <a:lnTo>
                    <a:pt x="8547" y="18160"/>
                  </a:lnTo>
                  <a:lnTo>
                    <a:pt x="8877" y="16001"/>
                  </a:lnTo>
                  <a:close/>
                </a:path>
                <a:path w="17779" h="20320">
                  <a:moveTo>
                    <a:pt x="6654" y="17678"/>
                  </a:moveTo>
                  <a:lnTo>
                    <a:pt x="6388" y="17881"/>
                  </a:lnTo>
                  <a:lnTo>
                    <a:pt x="5854" y="18427"/>
                  </a:lnTo>
                  <a:lnTo>
                    <a:pt x="6261" y="18757"/>
                  </a:lnTo>
                  <a:lnTo>
                    <a:pt x="6464" y="18897"/>
                  </a:lnTo>
                  <a:lnTo>
                    <a:pt x="6654" y="17678"/>
                  </a:lnTo>
                  <a:close/>
                </a:path>
                <a:path w="17779" h="20320">
                  <a:moveTo>
                    <a:pt x="5118" y="14655"/>
                  </a:moveTo>
                  <a:lnTo>
                    <a:pt x="4508" y="15201"/>
                  </a:lnTo>
                  <a:lnTo>
                    <a:pt x="3975" y="15798"/>
                  </a:lnTo>
                  <a:lnTo>
                    <a:pt x="3505" y="16408"/>
                  </a:lnTo>
                  <a:lnTo>
                    <a:pt x="3632" y="16471"/>
                  </a:lnTo>
                  <a:lnTo>
                    <a:pt x="3708" y="16611"/>
                  </a:lnTo>
                  <a:lnTo>
                    <a:pt x="3898" y="16738"/>
                  </a:lnTo>
                  <a:lnTo>
                    <a:pt x="4914" y="17017"/>
                  </a:lnTo>
                  <a:lnTo>
                    <a:pt x="5118" y="14655"/>
                  </a:lnTo>
                  <a:close/>
                </a:path>
                <a:path w="17779" h="20320">
                  <a:moveTo>
                    <a:pt x="7607" y="12839"/>
                  </a:moveTo>
                  <a:lnTo>
                    <a:pt x="6794" y="13309"/>
                  </a:lnTo>
                  <a:lnTo>
                    <a:pt x="6057" y="13855"/>
                  </a:lnTo>
                  <a:lnTo>
                    <a:pt x="5384" y="14452"/>
                  </a:lnTo>
                  <a:lnTo>
                    <a:pt x="7124" y="15062"/>
                  </a:lnTo>
                  <a:lnTo>
                    <a:pt x="7607" y="12839"/>
                  </a:lnTo>
                  <a:close/>
                </a:path>
                <a:path w="17779" h="20320">
                  <a:moveTo>
                    <a:pt x="10426" y="11493"/>
                  </a:moveTo>
                  <a:lnTo>
                    <a:pt x="9550" y="11836"/>
                  </a:lnTo>
                  <a:lnTo>
                    <a:pt x="8674" y="12242"/>
                  </a:lnTo>
                  <a:lnTo>
                    <a:pt x="7937" y="12636"/>
                  </a:lnTo>
                  <a:lnTo>
                    <a:pt x="9753" y="13449"/>
                  </a:lnTo>
                  <a:lnTo>
                    <a:pt x="10426" y="11493"/>
                  </a:lnTo>
                  <a:close/>
                </a:path>
                <a:path w="17779" h="20320">
                  <a:moveTo>
                    <a:pt x="13322" y="10629"/>
                  </a:moveTo>
                  <a:lnTo>
                    <a:pt x="12712" y="10756"/>
                  </a:lnTo>
                  <a:lnTo>
                    <a:pt x="11302" y="11099"/>
                  </a:lnTo>
                  <a:lnTo>
                    <a:pt x="11036" y="11226"/>
                  </a:lnTo>
                  <a:lnTo>
                    <a:pt x="10693" y="11302"/>
                  </a:lnTo>
                  <a:lnTo>
                    <a:pt x="12509" y="12306"/>
                  </a:lnTo>
                  <a:lnTo>
                    <a:pt x="13322" y="10629"/>
                  </a:lnTo>
                  <a:close/>
                </a:path>
                <a:path w="17779" h="20320">
                  <a:moveTo>
                    <a:pt x="16078" y="10159"/>
                  </a:moveTo>
                  <a:lnTo>
                    <a:pt x="15328" y="10223"/>
                  </a:lnTo>
                  <a:lnTo>
                    <a:pt x="13855" y="10490"/>
                  </a:lnTo>
                  <a:lnTo>
                    <a:pt x="13715" y="10490"/>
                  </a:lnTo>
                  <a:lnTo>
                    <a:pt x="15328" y="11633"/>
                  </a:lnTo>
                  <a:lnTo>
                    <a:pt x="16078" y="10159"/>
                  </a:lnTo>
                  <a:close/>
                </a:path>
                <a:path w="17779" h="20320">
                  <a:moveTo>
                    <a:pt x="14935" y="6857"/>
                  </a:moveTo>
                  <a:lnTo>
                    <a:pt x="14058" y="6921"/>
                  </a:lnTo>
                  <a:lnTo>
                    <a:pt x="12445" y="7200"/>
                  </a:lnTo>
                  <a:lnTo>
                    <a:pt x="14262" y="8470"/>
                  </a:lnTo>
                  <a:lnTo>
                    <a:pt x="14935" y="6857"/>
                  </a:lnTo>
                  <a:close/>
                </a:path>
                <a:path w="17779" h="20320">
                  <a:moveTo>
                    <a:pt x="12039" y="7264"/>
                  </a:moveTo>
                  <a:lnTo>
                    <a:pt x="10693" y="7531"/>
                  </a:lnTo>
                  <a:lnTo>
                    <a:pt x="10083" y="7734"/>
                  </a:lnTo>
                  <a:lnTo>
                    <a:pt x="9550" y="7873"/>
                  </a:lnTo>
                  <a:lnTo>
                    <a:pt x="9283" y="8000"/>
                  </a:lnTo>
                  <a:lnTo>
                    <a:pt x="11302" y="9143"/>
                  </a:lnTo>
                  <a:lnTo>
                    <a:pt x="12039" y="7264"/>
                  </a:lnTo>
                  <a:close/>
                </a:path>
                <a:path w="17779" h="20320">
                  <a:moveTo>
                    <a:pt x="8940" y="8140"/>
                  </a:moveTo>
                  <a:lnTo>
                    <a:pt x="7200" y="8813"/>
                  </a:lnTo>
                  <a:lnTo>
                    <a:pt x="6464" y="9283"/>
                  </a:lnTo>
                  <a:lnTo>
                    <a:pt x="8343" y="10159"/>
                  </a:lnTo>
                  <a:lnTo>
                    <a:pt x="8940" y="8140"/>
                  </a:lnTo>
                  <a:close/>
                </a:path>
                <a:path w="17779" h="20320">
                  <a:moveTo>
                    <a:pt x="6057" y="9410"/>
                  </a:moveTo>
                  <a:lnTo>
                    <a:pt x="4305" y="10490"/>
                  </a:lnTo>
                  <a:lnTo>
                    <a:pt x="3568" y="11163"/>
                  </a:lnTo>
                  <a:lnTo>
                    <a:pt x="5587" y="11836"/>
                  </a:lnTo>
                  <a:lnTo>
                    <a:pt x="6057" y="9410"/>
                  </a:lnTo>
                  <a:close/>
                </a:path>
                <a:path w="17779" h="20320">
                  <a:moveTo>
                    <a:pt x="3301" y="11429"/>
                  </a:moveTo>
                  <a:lnTo>
                    <a:pt x="2565" y="12103"/>
                  </a:lnTo>
                  <a:lnTo>
                    <a:pt x="1892" y="12915"/>
                  </a:lnTo>
                  <a:lnTo>
                    <a:pt x="1282" y="13779"/>
                  </a:lnTo>
                  <a:lnTo>
                    <a:pt x="1422" y="13919"/>
                  </a:lnTo>
                  <a:lnTo>
                    <a:pt x="1422" y="14058"/>
                  </a:lnTo>
                  <a:lnTo>
                    <a:pt x="3035" y="14185"/>
                  </a:lnTo>
                  <a:lnTo>
                    <a:pt x="3301" y="11429"/>
                  </a:lnTo>
                  <a:close/>
                </a:path>
                <a:path w="17779" h="20320">
                  <a:moveTo>
                    <a:pt x="1689" y="8534"/>
                  </a:moveTo>
                  <a:lnTo>
                    <a:pt x="1079" y="9080"/>
                  </a:lnTo>
                  <a:lnTo>
                    <a:pt x="546" y="9613"/>
                  </a:lnTo>
                  <a:lnTo>
                    <a:pt x="0" y="10286"/>
                  </a:lnTo>
                  <a:lnTo>
                    <a:pt x="76" y="10629"/>
                  </a:lnTo>
                  <a:lnTo>
                    <a:pt x="1346" y="10820"/>
                  </a:lnTo>
                  <a:lnTo>
                    <a:pt x="1689" y="8534"/>
                  </a:lnTo>
                  <a:close/>
                </a:path>
                <a:path w="17779" h="20320">
                  <a:moveTo>
                    <a:pt x="4648" y="6451"/>
                  </a:moveTo>
                  <a:lnTo>
                    <a:pt x="3708" y="6997"/>
                  </a:lnTo>
                  <a:lnTo>
                    <a:pt x="2832" y="7594"/>
                  </a:lnTo>
                  <a:lnTo>
                    <a:pt x="2019" y="8267"/>
                  </a:lnTo>
                  <a:lnTo>
                    <a:pt x="4038" y="8674"/>
                  </a:lnTo>
                  <a:lnTo>
                    <a:pt x="4648" y="6451"/>
                  </a:lnTo>
                  <a:close/>
                </a:path>
                <a:path w="17779" h="20320">
                  <a:moveTo>
                    <a:pt x="10833" y="4368"/>
                  </a:moveTo>
                  <a:lnTo>
                    <a:pt x="10286" y="4444"/>
                  </a:lnTo>
                  <a:lnTo>
                    <a:pt x="8750" y="4838"/>
                  </a:lnTo>
                  <a:lnTo>
                    <a:pt x="7873" y="5105"/>
                  </a:lnTo>
                  <a:lnTo>
                    <a:pt x="9956" y="6057"/>
                  </a:lnTo>
                  <a:lnTo>
                    <a:pt x="10833" y="4368"/>
                  </a:lnTo>
                  <a:close/>
                </a:path>
                <a:path w="17779" h="20320">
                  <a:moveTo>
                    <a:pt x="13715" y="4038"/>
                  </a:moveTo>
                  <a:lnTo>
                    <a:pt x="12915" y="4038"/>
                  </a:lnTo>
                  <a:lnTo>
                    <a:pt x="12179" y="4102"/>
                  </a:lnTo>
                  <a:lnTo>
                    <a:pt x="11429" y="4241"/>
                  </a:lnTo>
                  <a:lnTo>
                    <a:pt x="11226" y="4241"/>
                  </a:lnTo>
                  <a:lnTo>
                    <a:pt x="13042" y="5384"/>
                  </a:lnTo>
                  <a:lnTo>
                    <a:pt x="13715" y="4038"/>
                  </a:lnTo>
                  <a:close/>
                </a:path>
                <a:path w="17779" h="20320">
                  <a:moveTo>
                    <a:pt x="12445" y="1409"/>
                  </a:moveTo>
                  <a:lnTo>
                    <a:pt x="11836" y="1409"/>
                  </a:lnTo>
                  <a:lnTo>
                    <a:pt x="10566" y="1549"/>
                  </a:lnTo>
                  <a:lnTo>
                    <a:pt x="10426" y="1549"/>
                  </a:lnTo>
                  <a:lnTo>
                    <a:pt x="10286" y="1612"/>
                  </a:lnTo>
                  <a:lnTo>
                    <a:pt x="10083" y="1612"/>
                  </a:lnTo>
                  <a:lnTo>
                    <a:pt x="11836" y="2552"/>
                  </a:lnTo>
                  <a:lnTo>
                    <a:pt x="12445" y="1409"/>
                  </a:lnTo>
                  <a:close/>
                </a:path>
                <a:path w="17779" h="20320">
                  <a:moveTo>
                    <a:pt x="6057" y="2552"/>
                  </a:moveTo>
                  <a:lnTo>
                    <a:pt x="5181" y="2895"/>
                  </a:lnTo>
                  <a:lnTo>
                    <a:pt x="3632" y="3695"/>
                  </a:lnTo>
                  <a:lnTo>
                    <a:pt x="5448" y="4241"/>
                  </a:lnTo>
                  <a:lnTo>
                    <a:pt x="6057" y="2552"/>
                  </a:lnTo>
                  <a:close/>
                </a:path>
                <a:path w="17779" h="20320">
                  <a:moveTo>
                    <a:pt x="3225" y="3898"/>
                  </a:moveTo>
                  <a:lnTo>
                    <a:pt x="2285" y="4444"/>
                  </a:lnTo>
                  <a:lnTo>
                    <a:pt x="546" y="5778"/>
                  </a:lnTo>
                  <a:lnTo>
                    <a:pt x="2489" y="5981"/>
                  </a:lnTo>
                  <a:lnTo>
                    <a:pt x="3225" y="3898"/>
                  </a:lnTo>
                  <a:close/>
                </a:path>
                <a:path w="17779" h="20320">
                  <a:moveTo>
                    <a:pt x="7467" y="5181"/>
                  </a:moveTo>
                  <a:lnTo>
                    <a:pt x="6591" y="5448"/>
                  </a:lnTo>
                  <a:lnTo>
                    <a:pt x="4978" y="6248"/>
                  </a:lnTo>
                  <a:lnTo>
                    <a:pt x="6857" y="6997"/>
                  </a:lnTo>
                  <a:lnTo>
                    <a:pt x="7467" y="5181"/>
                  </a:lnTo>
                  <a:close/>
                </a:path>
                <a:path w="17779" h="20320">
                  <a:moveTo>
                    <a:pt x="9690" y="1612"/>
                  </a:moveTo>
                  <a:lnTo>
                    <a:pt x="7937" y="1955"/>
                  </a:lnTo>
                  <a:lnTo>
                    <a:pt x="7200" y="2158"/>
                  </a:lnTo>
                  <a:lnTo>
                    <a:pt x="6464" y="2425"/>
                  </a:lnTo>
                  <a:lnTo>
                    <a:pt x="8674" y="3225"/>
                  </a:lnTo>
                  <a:lnTo>
                    <a:pt x="9690" y="1612"/>
                  </a:lnTo>
                  <a:close/>
                </a:path>
                <a:path w="17779" h="20320">
                  <a:moveTo>
                    <a:pt x="4305" y="939"/>
                  </a:moveTo>
                  <a:lnTo>
                    <a:pt x="3225" y="1612"/>
                  </a:lnTo>
                  <a:lnTo>
                    <a:pt x="3975" y="1816"/>
                  </a:lnTo>
                  <a:lnTo>
                    <a:pt x="4305" y="939"/>
                  </a:lnTo>
                  <a:close/>
                </a:path>
                <a:path w="17779" h="20320">
                  <a:moveTo>
                    <a:pt x="7937" y="0"/>
                  </a:moveTo>
                  <a:lnTo>
                    <a:pt x="7670" y="0"/>
                  </a:lnTo>
                  <a:lnTo>
                    <a:pt x="7467" y="63"/>
                  </a:lnTo>
                  <a:lnTo>
                    <a:pt x="7061" y="63"/>
                  </a:lnTo>
                  <a:lnTo>
                    <a:pt x="6654" y="203"/>
                  </a:lnTo>
                  <a:lnTo>
                    <a:pt x="7531" y="533"/>
                  </a:lnTo>
                  <a:lnTo>
                    <a:pt x="7937" y="0"/>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10" name="object 510"/>
            <p:cNvSpPr/>
            <p:nvPr/>
          </p:nvSpPr>
          <p:spPr>
            <a:xfrm>
              <a:off x="7907985" y="5131587"/>
              <a:ext cx="29845" cy="6985"/>
            </a:xfrm>
            <a:custGeom>
              <a:avLst/>
              <a:gdLst/>
              <a:ahLst/>
              <a:cxnLst/>
              <a:rect l="l" t="t" r="r" b="b"/>
              <a:pathLst>
                <a:path w="29845" h="6985">
                  <a:moveTo>
                    <a:pt x="1879" y="406"/>
                  </a:moveTo>
                  <a:lnTo>
                    <a:pt x="1143" y="0"/>
                  </a:lnTo>
                  <a:lnTo>
                    <a:pt x="330" y="0"/>
                  </a:lnTo>
                  <a:lnTo>
                    <a:pt x="533" y="469"/>
                  </a:lnTo>
                  <a:lnTo>
                    <a:pt x="800" y="939"/>
                  </a:lnTo>
                  <a:lnTo>
                    <a:pt x="1003" y="1409"/>
                  </a:lnTo>
                  <a:lnTo>
                    <a:pt x="1879" y="406"/>
                  </a:lnTo>
                  <a:close/>
                </a:path>
                <a:path w="29845" h="6985">
                  <a:moveTo>
                    <a:pt x="2006" y="4102"/>
                  </a:moveTo>
                  <a:lnTo>
                    <a:pt x="1739" y="3365"/>
                  </a:lnTo>
                  <a:lnTo>
                    <a:pt x="1409" y="2692"/>
                  </a:lnTo>
                  <a:lnTo>
                    <a:pt x="1143" y="2019"/>
                  </a:lnTo>
                  <a:lnTo>
                    <a:pt x="1003" y="1752"/>
                  </a:lnTo>
                  <a:lnTo>
                    <a:pt x="0" y="3365"/>
                  </a:lnTo>
                  <a:lnTo>
                    <a:pt x="2006" y="4102"/>
                  </a:lnTo>
                  <a:close/>
                </a:path>
                <a:path w="29845" h="6985">
                  <a:moveTo>
                    <a:pt x="2819" y="2755"/>
                  </a:moveTo>
                  <a:lnTo>
                    <a:pt x="1143" y="1816"/>
                  </a:lnTo>
                  <a:lnTo>
                    <a:pt x="1206" y="1955"/>
                  </a:lnTo>
                  <a:lnTo>
                    <a:pt x="1536" y="2628"/>
                  </a:lnTo>
                  <a:lnTo>
                    <a:pt x="1879" y="3365"/>
                  </a:lnTo>
                  <a:lnTo>
                    <a:pt x="2146" y="4038"/>
                  </a:lnTo>
                  <a:lnTo>
                    <a:pt x="2819" y="2755"/>
                  </a:lnTo>
                  <a:close/>
                </a:path>
                <a:path w="29845" h="6985">
                  <a:moveTo>
                    <a:pt x="4686" y="3568"/>
                  </a:moveTo>
                  <a:lnTo>
                    <a:pt x="4559" y="3225"/>
                  </a:lnTo>
                  <a:lnTo>
                    <a:pt x="4356" y="2895"/>
                  </a:lnTo>
                  <a:lnTo>
                    <a:pt x="4216" y="2489"/>
                  </a:lnTo>
                  <a:lnTo>
                    <a:pt x="4013" y="2222"/>
                  </a:lnTo>
                  <a:lnTo>
                    <a:pt x="3886" y="1879"/>
                  </a:lnTo>
                  <a:lnTo>
                    <a:pt x="3683" y="1549"/>
                  </a:lnTo>
                  <a:lnTo>
                    <a:pt x="3073" y="2692"/>
                  </a:lnTo>
                  <a:lnTo>
                    <a:pt x="4686" y="3568"/>
                  </a:lnTo>
                  <a:close/>
                </a:path>
                <a:path w="29845" h="6985">
                  <a:moveTo>
                    <a:pt x="5905" y="6591"/>
                  </a:moveTo>
                  <a:lnTo>
                    <a:pt x="5499" y="5511"/>
                  </a:lnTo>
                  <a:lnTo>
                    <a:pt x="5232" y="4978"/>
                  </a:lnTo>
                  <a:lnTo>
                    <a:pt x="5168" y="4711"/>
                  </a:lnTo>
                  <a:lnTo>
                    <a:pt x="5105" y="4508"/>
                  </a:lnTo>
                  <a:lnTo>
                    <a:pt x="4965" y="4305"/>
                  </a:lnTo>
                  <a:lnTo>
                    <a:pt x="4292" y="5588"/>
                  </a:lnTo>
                  <a:lnTo>
                    <a:pt x="5905" y="6591"/>
                  </a:lnTo>
                  <a:close/>
                </a:path>
                <a:path w="29845" h="6985">
                  <a:moveTo>
                    <a:pt x="29514" y="406"/>
                  </a:moveTo>
                  <a:lnTo>
                    <a:pt x="29311" y="203"/>
                  </a:lnTo>
                  <a:lnTo>
                    <a:pt x="29108" y="203"/>
                  </a:lnTo>
                  <a:lnTo>
                    <a:pt x="28841" y="266"/>
                  </a:lnTo>
                  <a:lnTo>
                    <a:pt x="28638" y="342"/>
                  </a:lnTo>
                  <a:lnTo>
                    <a:pt x="28498" y="533"/>
                  </a:lnTo>
                  <a:lnTo>
                    <a:pt x="28371" y="812"/>
                  </a:lnTo>
                  <a:lnTo>
                    <a:pt x="28232" y="1079"/>
                  </a:lnTo>
                  <a:lnTo>
                    <a:pt x="29514" y="406"/>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11" name="object 511"/>
            <p:cNvSpPr/>
            <p:nvPr/>
          </p:nvSpPr>
          <p:spPr>
            <a:xfrm>
              <a:off x="7930769" y="5131648"/>
              <a:ext cx="18415" cy="20320"/>
            </a:xfrm>
            <a:custGeom>
              <a:avLst/>
              <a:gdLst/>
              <a:ahLst/>
              <a:cxnLst/>
              <a:rect l="l" t="t" r="r" b="b"/>
              <a:pathLst>
                <a:path w="18415" h="20320">
                  <a:moveTo>
                    <a:pt x="13373" y="939"/>
                  </a:moveTo>
                  <a:lnTo>
                    <a:pt x="13716" y="1816"/>
                  </a:lnTo>
                  <a:lnTo>
                    <a:pt x="14452" y="1612"/>
                  </a:lnTo>
                  <a:lnTo>
                    <a:pt x="14122" y="1409"/>
                  </a:lnTo>
                  <a:lnTo>
                    <a:pt x="13779" y="1143"/>
                  </a:lnTo>
                  <a:lnTo>
                    <a:pt x="13373" y="939"/>
                  </a:lnTo>
                  <a:close/>
                </a:path>
                <a:path w="18415" h="20320">
                  <a:moveTo>
                    <a:pt x="2286" y="16802"/>
                  </a:moveTo>
                  <a:lnTo>
                    <a:pt x="2552" y="17551"/>
                  </a:lnTo>
                  <a:lnTo>
                    <a:pt x="2679" y="17678"/>
                  </a:lnTo>
                  <a:lnTo>
                    <a:pt x="2819" y="18084"/>
                  </a:lnTo>
                  <a:lnTo>
                    <a:pt x="4432" y="17614"/>
                  </a:lnTo>
                  <a:lnTo>
                    <a:pt x="4229" y="17551"/>
                  </a:lnTo>
                  <a:lnTo>
                    <a:pt x="2959" y="17005"/>
                  </a:lnTo>
                  <a:lnTo>
                    <a:pt x="2286" y="16802"/>
                  </a:lnTo>
                  <a:close/>
                </a:path>
                <a:path w="18415" h="20320">
                  <a:moveTo>
                    <a:pt x="4902" y="17818"/>
                  </a:moveTo>
                  <a:lnTo>
                    <a:pt x="5575" y="19761"/>
                  </a:lnTo>
                  <a:lnTo>
                    <a:pt x="7327" y="19024"/>
                  </a:lnTo>
                  <a:lnTo>
                    <a:pt x="6515" y="18554"/>
                  </a:lnTo>
                  <a:lnTo>
                    <a:pt x="5715" y="18148"/>
                  </a:lnTo>
                  <a:lnTo>
                    <a:pt x="4902" y="17818"/>
                  </a:lnTo>
                  <a:close/>
                </a:path>
                <a:path w="18415" h="20320">
                  <a:moveTo>
                    <a:pt x="7658" y="19227"/>
                  </a:moveTo>
                  <a:lnTo>
                    <a:pt x="7734" y="19761"/>
                  </a:lnTo>
                  <a:lnTo>
                    <a:pt x="7924" y="19634"/>
                  </a:lnTo>
                  <a:lnTo>
                    <a:pt x="8128" y="19634"/>
                  </a:lnTo>
                  <a:lnTo>
                    <a:pt x="8267" y="19570"/>
                  </a:lnTo>
                  <a:lnTo>
                    <a:pt x="8064" y="19431"/>
                  </a:lnTo>
                  <a:lnTo>
                    <a:pt x="7861" y="19367"/>
                  </a:lnTo>
                  <a:lnTo>
                    <a:pt x="7658" y="19227"/>
                  </a:lnTo>
                  <a:close/>
                </a:path>
                <a:path w="18415" h="20320">
                  <a:moveTo>
                    <a:pt x="11087" y="17678"/>
                  </a:moveTo>
                  <a:lnTo>
                    <a:pt x="11290" y="18897"/>
                  </a:lnTo>
                  <a:lnTo>
                    <a:pt x="11493" y="18757"/>
                  </a:lnTo>
                  <a:lnTo>
                    <a:pt x="11899" y="18427"/>
                  </a:lnTo>
                  <a:lnTo>
                    <a:pt x="11353" y="17881"/>
                  </a:lnTo>
                  <a:lnTo>
                    <a:pt x="11087" y="17678"/>
                  </a:lnTo>
                  <a:close/>
                </a:path>
                <a:path w="18415" h="20320">
                  <a:moveTo>
                    <a:pt x="6121" y="14592"/>
                  </a:moveTo>
                  <a:lnTo>
                    <a:pt x="6781" y="16675"/>
                  </a:lnTo>
                  <a:lnTo>
                    <a:pt x="8534" y="15862"/>
                  </a:lnTo>
                  <a:lnTo>
                    <a:pt x="7454" y="15189"/>
                  </a:lnTo>
                  <a:lnTo>
                    <a:pt x="6121" y="14592"/>
                  </a:lnTo>
                  <a:close/>
                </a:path>
                <a:path w="18415" h="20320">
                  <a:moveTo>
                    <a:pt x="3352" y="13652"/>
                  </a:moveTo>
                  <a:lnTo>
                    <a:pt x="4025" y="15468"/>
                  </a:lnTo>
                  <a:lnTo>
                    <a:pt x="5778" y="14452"/>
                  </a:lnTo>
                  <a:lnTo>
                    <a:pt x="4978" y="14122"/>
                  </a:lnTo>
                  <a:lnTo>
                    <a:pt x="4165" y="13855"/>
                  </a:lnTo>
                  <a:lnTo>
                    <a:pt x="3352" y="13652"/>
                  </a:lnTo>
                  <a:close/>
                </a:path>
                <a:path w="18415" h="20320">
                  <a:moveTo>
                    <a:pt x="4432" y="10617"/>
                  </a:moveTo>
                  <a:lnTo>
                    <a:pt x="5245" y="12306"/>
                  </a:lnTo>
                  <a:lnTo>
                    <a:pt x="7061" y="11290"/>
                  </a:lnTo>
                  <a:lnTo>
                    <a:pt x="6718" y="11226"/>
                  </a:lnTo>
                  <a:lnTo>
                    <a:pt x="6451" y="11087"/>
                  </a:lnTo>
                  <a:lnTo>
                    <a:pt x="6121" y="11023"/>
                  </a:lnTo>
                  <a:lnTo>
                    <a:pt x="4432" y="10617"/>
                  </a:lnTo>
                  <a:close/>
                </a:path>
                <a:path w="18415" h="20320">
                  <a:moveTo>
                    <a:pt x="7327" y="11493"/>
                  </a:moveTo>
                  <a:lnTo>
                    <a:pt x="8001" y="13449"/>
                  </a:lnTo>
                  <a:lnTo>
                    <a:pt x="9817" y="12636"/>
                  </a:lnTo>
                  <a:lnTo>
                    <a:pt x="9067" y="12230"/>
                  </a:lnTo>
                  <a:lnTo>
                    <a:pt x="8204" y="11836"/>
                  </a:lnTo>
                  <a:lnTo>
                    <a:pt x="7327" y="11493"/>
                  </a:lnTo>
                  <a:close/>
                </a:path>
                <a:path w="18415" h="20320">
                  <a:moveTo>
                    <a:pt x="10147" y="12839"/>
                  </a:moveTo>
                  <a:lnTo>
                    <a:pt x="10617" y="15062"/>
                  </a:lnTo>
                  <a:lnTo>
                    <a:pt x="12369" y="14452"/>
                  </a:lnTo>
                  <a:lnTo>
                    <a:pt x="11696" y="13855"/>
                  </a:lnTo>
                  <a:lnTo>
                    <a:pt x="10960" y="13309"/>
                  </a:lnTo>
                  <a:lnTo>
                    <a:pt x="10147" y="12839"/>
                  </a:lnTo>
                  <a:close/>
                </a:path>
                <a:path w="18415" h="20320">
                  <a:moveTo>
                    <a:pt x="8877" y="16002"/>
                  </a:moveTo>
                  <a:lnTo>
                    <a:pt x="9207" y="18148"/>
                  </a:lnTo>
                  <a:lnTo>
                    <a:pt x="10820" y="17411"/>
                  </a:lnTo>
                  <a:lnTo>
                    <a:pt x="10210" y="16878"/>
                  </a:lnTo>
                  <a:lnTo>
                    <a:pt x="9550" y="16408"/>
                  </a:lnTo>
                  <a:lnTo>
                    <a:pt x="8877" y="16002"/>
                  </a:lnTo>
                  <a:close/>
                </a:path>
                <a:path w="18415" h="20320">
                  <a:moveTo>
                    <a:pt x="12636" y="14655"/>
                  </a:moveTo>
                  <a:lnTo>
                    <a:pt x="12839" y="17005"/>
                  </a:lnTo>
                  <a:lnTo>
                    <a:pt x="13843" y="16738"/>
                  </a:lnTo>
                  <a:lnTo>
                    <a:pt x="14046" y="16611"/>
                  </a:lnTo>
                  <a:lnTo>
                    <a:pt x="14249" y="16408"/>
                  </a:lnTo>
                  <a:lnTo>
                    <a:pt x="13779" y="15798"/>
                  </a:lnTo>
                  <a:lnTo>
                    <a:pt x="13246" y="15189"/>
                  </a:lnTo>
                  <a:lnTo>
                    <a:pt x="12636" y="14655"/>
                  </a:lnTo>
                  <a:close/>
                </a:path>
                <a:path w="18415" h="20320">
                  <a:moveTo>
                    <a:pt x="14452" y="11430"/>
                  </a:moveTo>
                  <a:lnTo>
                    <a:pt x="14719" y="14185"/>
                  </a:lnTo>
                  <a:lnTo>
                    <a:pt x="16332" y="14046"/>
                  </a:lnTo>
                  <a:lnTo>
                    <a:pt x="16332" y="13919"/>
                  </a:lnTo>
                  <a:lnTo>
                    <a:pt x="16471" y="13779"/>
                  </a:lnTo>
                  <a:lnTo>
                    <a:pt x="15862" y="12903"/>
                  </a:lnTo>
                  <a:lnTo>
                    <a:pt x="15189" y="12103"/>
                  </a:lnTo>
                  <a:lnTo>
                    <a:pt x="14452" y="11430"/>
                  </a:lnTo>
                  <a:close/>
                </a:path>
                <a:path w="18415" h="20320">
                  <a:moveTo>
                    <a:pt x="11696" y="9410"/>
                  </a:moveTo>
                  <a:lnTo>
                    <a:pt x="12166" y="11836"/>
                  </a:lnTo>
                  <a:lnTo>
                    <a:pt x="14185" y="11163"/>
                  </a:lnTo>
                  <a:lnTo>
                    <a:pt x="13449" y="10490"/>
                  </a:lnTo>
                  <a:lnTo>
                    <a:pt x="11696" y="9410"/>
                  </a:lnTo>
                  <a:close/>
                </a:path>
                <a:path w="18415" h="20320">
                  <a:moveTo>
                    <a:pt x="8801" y="8140"/>
                  </a:moveTo>
                  <a:lnTo>
                    <a:pt x="9410" y="10147"/>
                  </a:lnTo>
                  <a:lnTo>
                    <a:pt x="11290" y="9283"/>
                  </a:lnTo>
                  <a:lnTo>
                    <a:pt x="10553" y="8801"/>
                  </a:lnTo>
                  <a:lnTo>
                    <a:pt x="8801" y="8140"/>
                  </a:lnTo>
                  <a:close/>
                </a:path>
                <a:path w="18415" h="20320">
                  <a:moveTo>
                    <a:pt x="5715" y="7264"/>
                  </a:moveTo>
                  <a:lnTo>
                    <a:pt x="6451" y="9144"/>
                  </a:lnTo>
                  <a:lnTo>
                    <a:pt x="8470" y="8001"/>
                  </a:lnTo>
                  <a:lnTo>
                    <a:pt x="8204" y="7861"/>
                  </a:lnTo>
                  <a:lnTo>
                    <a:pt x="7658" y="7734"/>
                  </a:lnTo>
                  <a:lnTo>
                    <a:pt x="7061" y="7531"/>
                  </a:lnTo>
                  <a:lnTo>
                    <a:pt x="5715" y="7264"/>
                  </a:lnTo>
                  <a:close/>
                </a:path>
                <a:path w="18415" h="20320">
                  <a:moveTo>
                    <a:pt x="0" y="16065"/>
                  </a:moveTo>
                  <a:lnTo>
                    <a:pt x="266" y="17081"/>
                  </a:lnTo>
                  <a:lnTo>
                    <a:pt x="1816" y="16611"/>
                  </a:lnTo>
                  <a:lnTo>
                    <a:pt x="596" y="16205"/>
                  </a:lnTo>
                  <a:lnTo>
                    <a:pt x="0" y="16065"/>
                  </a:lnTo>
                  <a:close/>
                </a:path>
                <a:path w="18415" h="20320">
                  <a:moveTo>
                    <a:pt x="800" y="13106"/>
                  </a:moveTo>
                  <a:lnTo>
                    <a:pt x="1473" y="14719"/>
                  </a:lnTo>
                  <a:lnTo>
                    <a:pt x="3022" y="13576"/>
                  </a:lnTo>
                  <a:lnTo>
                    <a:pt x="2286" y="13373"/>
                  </a:lnTo>
                  <a:lnTo>
                    <a:pt x="800" y="13106"/>
                  </a:lnTo>
                  <a:close/>
                </a:path>
                <a:path w="18415" h="20320">
                  <a:moveTo>
                    <a:pt x="1676" y="10147"/>
                  </a:moveTo>
                  <a:lnTo>
                    <a:pt x="2413" y="11633"/>
                  </a:lnTo>
                  <a:lnTo>
                    <a:pt x="4025" y="10490"/>
                  </a:lnTo>
                  <a:lnTo>
                    <a:pt x="3898" y="10490"/>
                  </a:lnTo>
                  <a:lnTo>
                    <a:pt x="2413" y="10223"/>
                  </a:lnTo>
                  <a:lnTo>
                    <a:pt x="1676" y="10147"/>
                  </a:lnTo>
                  <a:close/>
                </a:path>
                <a:path w="18415" h="20320">
                  <a:moveTo>
                    <a:pt x="2819" y="6858"/>
                  </a:moveTo>
                  <a:lnTo>
                    <a:pt x="3492" y="8470"/>
                  </a:lnTo>
                  <a:lnTo>
                    <a:pt x="5308" y="7188"/>
                  </a:lnTo>
                  <a:lnTo>
                    <a:pt x="3632" y="6921"/>
                  </a:lnTo>
                  <a:lnTo>
                    <a:pt x="2819" y="6858"/>
                  </a:lnTo>
                  <a:close/>
                </a:path>
                <a:path w="18415" h="20320">
                  <a:moveTo>
                    <a:pt x="4838" y="4038"/>
                  </a:moveTo>
                  <a:lnTo>
                    <a:pt x="4025" y="4038"/>
                  </a:lnTo>
                  <a:lnTo>
                    <a:pt x="4699" y="5372"/>
                  </a:lnTo>
                  <a:lnTo>
                    <a:pt x="6515" y="4229"/>
                  </a:lnTo>
                  <a:lnTo>
                    <a:pt x="6311" y="4229"/>
                  </a:lnTo>
                  <a:lnTo>
                    <a:pt x="5575" y="4102"/>
                  </a:lnTo>
                  <a:lnTo>
                    <a:pt x="4838" y="4038"/>
                  </a:lnTo>
                  <a:close/>
                </a:path>
                <a:path w="18415" h="20320">
                  <a:moveTo>
                    <a:pt x="6858" y="4368"/>
                  </a:moveTo>
                  <a:lnTo>
                    <a:pt x="7734" y="6045"/>
                  </a:lnTo>
                  <a:lnTo>
                    <a:pt x="9880" y="5105"/>
                  </a:lnTo>
                  <a:lnTo>
                    <a:pt x="7391" y="4432"/>
                  </a:lnTo>
                  <a:lnTo>
                    <a:pt x="6858" y="4368"/>
                  </a:lnTo>
                  <a:close/>
                </a:path>
                <a:path w="18415" h="20320">
                  <a:moveTo>
                    <a:pt x="10287" y="5181"/>
                  </a:moveTo>
                  <a:lnTo>
                    <a:pt x="10883" y="6997"/>
                  </a:lnTo>
                  <a:lnTo>
                    <a:pt x="12776" y="6248"/>
                  </a:lnTo>
                  <a:lnTo>
                    <a:pt x="11163" y="5448"/>
                  </a:lnTo>
                  <a:lnTo>
                    <a:pt x="10287" y="5181"/>
                  </a:lnTo>
                  <a:close/>
                </a:path>
                <a:path w="18415" h="20320">
                  <a:moveTo>
                    <a:pt x="13106" y="6451"/>
                  </a:moveTo>
                  <a:lnTo>
                    <a:pt x="13716" y="8674"/>
                  </a:lnTo>
                  <a:lnTo>
                    <a:pt x="15735" y="8267"/>
                  </a:lnTo>
                  <a:lnTo>
                    <a:pt x="14922" y="7594"/>
                  </a:lnTo>
                  <a:lnTo>
                    <a:pt x="14046" y="6997"/>
                  </a:lnTo>
                  <a:lnTo>
                    <a:pt x="13106" y="6451"/>
                  </a:lnTo>
                  <a:close/>
                </a:path>
                <a:path w="18415" h="20320">
                  <a:moveTo>
                    <a:pt x="16065" y="8534"/>
                  </a:moveTo>
                  <a:lnTo>
                    <a:pt x="16408" y="10820"/>
                  </a:lnTo>
                  <a:lnTo>
                    <a:pt x="17678" y="10617"/>
                  </a:lnTo>
                  <a:lnTo>
                    <a:pt x="17741" y="10287"/>
                  </a:lnTo>
                  <a:lnTo>
                    <a:pt x="17208" y="9613"/>
                  </a:lnTo>
                  <a:lnTo>
                    <a:pt x="16675" y="9080"/>
                  </a:lnTo>
                  <a:lnTo>
                    <a:pt x="16065" y="8534"/>
                  </a:lnTo>
                  <a:close/>
                </a:path>
                <a:path w="18415" h="20320">
                  <a:moveTo>
                    <a:pt x="17551" y="6248"/>
                  </a:moveTo>
                  <a:lnTo>
                    <a:pt x="17741" y="7797"/>
                  </a:lnTo>
                  <a:lnTo>
                    <a:pt x="17881" y="7734"/>
                  </a:lnTo>
                  <a:lnTo>
                    <a:pt x="17818" y="7264"/>
                  </a:lnTo>
                  <a:lnTo>
                    <a:pt x="17741" y="6921"/>
                  </a:lnTo>
                  <a:lnTo>
                    <a:pt x="17614" y="6591"/>
                  </a:lnTo>
                  <a:lnTo>
                    <a:pt x="17551" y="6248"/>
                  </a:lnTo>
                  <a:close/>
                </a:path>
                <a:path w="18415" h="20320">
                  <a:moveTo>
                    <a:pt x="14452" y="3898"/>
                  </a:moveTo>
                  <a:lnTo>
                    <a:pt x="15189" y="5981"/>
                  </a:lnTo>
                  <a:lnTo>
                    <a:pt x="17145" y="5778"/>
                  </a:lnTo>
                  <a:lnTo>
                    <a:pt x="16332" y="5105"/>
                  </a:lnTo>
                  <a:lnTo>
                    <a:pt x="15455" y="4432"/>
                  </a:lnTo>
                  <a:lnTo>
                    <a:pt x="14452" y="3898"/>
                  </a:lnTo>
                  <a:close/>
                </a:path>
                <a:path w="18415" h="20320">
                  <a:moveTo>
                    <a:pt x="11696" y="2552"/>
                  </a:moveTo>
                  <a:lnTo>
                    <a:pt x="12306" y="4229"/>
                  </a:lnTo>
                  <a:lnTo>
                    <a:pt x="14122" y="3695"/>
                  </a:lnTo>
                  <a:lnTo>
                    <a:pt x="13373" y="3289"/>
                  </a:lnTo>
                  <a:lnTo>
                    <a:pt x="11696" y="2552"/>
                  </a:lnTo>
                  <a:close/>
                </a:path>
                <a:path w="18415" h="20320">
                  <a:moveTo>
                    <a:pt x="8064" y="1612"/>
                  </a:moveTo>
                  <a:lnTo>
                    <a:pt x="9067" y="3225"/>
                  </a:lnTo>
                  <a:lnTo>
                    <a:pt x="11290" y="2425"/>
                  </a:lnTo>
                  <a:lnTo>
                    <a:pt x="10553" y="2146"/>
                  </a:lnTo>
                  <a:lnTo>
                    <a:pt x="9817" y="1943"/>
                  </a:lnTo>
                  <a:lnTo>
                    <a:pt x="9067" y="1816"/>
                  </a:lnTo>
                  <a:lnTo>
                    <a:pt x="8064" y="1612"/>
                  </a:lnTo>
                  <a:close/>
                </a:path>
                <a:path w="18415" h="20320">
                  <a:moveTo>
                    <a:pt x="5918" y="1409"/>
                  </a:moveTo>
                  <a:lnTo>
                    <a:pt x="5308" y="1409"/>
                  </a:lnTo>
                  <a:lnTo>
                    <a:pt x="5918" y="2552"/>
                  </a:lnTo>
                  <a:lnTo>
                    <a:pt x="7658" y="1612"/>
                  </a:lnTo>
                  <a:lnTo>
                    <a:pt x="7454" y="1612"/>
                  </a:lnTo>
                  <a:lnTo>
                    <a:pt x="7327" y="1549"/>
                  </a:lnTo>
                  <a:lnTo>
                    <a:pt x="7188" y="1549"/>
                  </a:lnTo>
                  <a:lnTo>
                    <a:pt x="5918" y="1409"/>
                  </a:lnTo>
                  <a:close/>
                </a:path>
                <a:path w="18415" h="20320">
                  <a:moveTo>
                    <a:pt x="7264" y="0"/>
                  </a:moveTo>
                  <a:lnTo>
                    <a:pt x="7061" y="0"/>
                  </a:lnTo>
                  <a:lnTo>
                    <a:pt x="6921" y="63"/>
                  </a:lnTo>
                  <a:lnTo>
                    <a:pt x="6718" y="63"/>
                  </a:lnTo>
                  <a:lnTo>
                    <a:pt x="6858" y="203"/>
                  </a:lnTo>
                  <a:lnTo>
                    <a:pt x="7264" y="0"/>
                  </a:lnTo>
                  <a:close/>
                </a:path>
                <a:path w="18415" h="20320">
                  <a:moveTo>
                    <a:pt x="10083" y="0"/>
                  </a:moveTo>
                  <a:lnTo>
                    <a:pt x="9817" y="0"/>
                  </a:lnTo>
                  <a:lnTo>
                    <a:pt x="10210" y="533"/>
                  </a:lnTo>
                  <a:lnTo>
                    <a:pt x="11087" y="203"/>
                  </a:lnTo>
                  <a:lnTo>
                    <a:pt x="10680" y="63"/>
                  </a:lnTo>
                  <a:lnTo>
                    <a:pt x="10287" y="63"/>
                  </a:lnTo>
                  <a:lnTo>
                    <a:pt x="10083" y="0"/>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12" name="object 512"/>
            <p:cNvSpPr/>
            <p:nvPr/>
          </p:nvSpPr>
          <p:spPr>
            <a:xfrm>
              <a:off x="7933664" y="5131587"/>
              <a:ext cx="31115" cy="46355"/>
            </a:xfrm>
            <a:custGeom>
              <a:avLst/>
              <a:gdLst/>
              <a:ahLst/>
              <a:cxnLst/>
              <a:rect l="l" t="t" r="r" b="b"/>
              <a:pathLst>
                <a:path w="31115" h="46354">
                  <a:moveTo>
                    <a:pt x="1612" y="5588"/>
                  </a:moveTo>
                  <a:lnTo>
                    <a:pt x="939" y="4305"/>
                  </a:lnTo>
                  <a:lnTo>
                    <a:pt x="876" y="4508"/>
                  </a:lnTo>
                  <a:lnTo>
                    <a:pt x="800" y="4711"/>
                  </a:lnTo>
                  <a:lnTo>
                    <a:pt x="673" y="4978"/>
                  </a:lnTo>
                  <a:lnTo>
                    <a:pt x="406" y="5511"/>
                  </a:lnTo>
                  <a:lnTo>
                    <a:pt x="0" y="6591"/>
                  </a:lnTo>
                  <a:lnTo>
                    <a:pt x="1612" y="5588"/>
                  </a:lnTo>
                  <a:close/>
                </a:path>
                <a:path w="31115" h="46354">
                  <a:moveTo>
                    <a:pt x="2895" y="2692"/>
                  </a:moveTo>
                  <a:lnTo>
                    <a:pt x="2286" y="1549"/>
                  </a:lnTo>
                  <a:lnTo>
                    <a:pt x="2082" y="1879"/>
                  </a:lnTo>
                  <a:lnTo>
                    <a:pt x="1955" y="2222"/>
                  </a:lnTo>
                  <a:lnTo>
                    <a:pt x="1752" y="2489"/>
                  </a:lnTo>
                  <a:lnTo>
                    <a:pt x="1612" y="2895"/>
                  </a:lnTo>
                  <a:lnTo>
                    <a:pt x="1409" y="3225"/>
                  </a:lnTo>
                  <a:lnTo>
                    <a:pt x="1282" y="3568"/>
                  </a:lnTo>
                  <a:lnTo>
                    <a:pt x="2895" y="2692"/>
                  </a:lnTo>
                  <a:close/>
                </a:path>
                <a:path w="31115" h="46354">
                  <a:moveTo>
                    <a:pt x="4826" y="1816"/>
                  </a:moveTo>
                  <a:lnTo>
                    <a:pt x="3149" y="2755"/>
                  </a:lnTo>
                  <a:lnTo>
                    <a:pt x="3822" y="4038"/>
                  </a:lnTo>
                  <a:lnTo>
                    <a:pt x="4089" y="3365"/>
                  </a:lnTo>
                  <a:lnTo>
                    <a:pt x="4432" y="2628"/>
                  </a:lnTo>
                  <a:lnTo>
                    <a:pt x="4762" y="1955"/>
                  </a:lnTo>
                  <a:lnTo>
                    <a:pt x="4826" y="1816"/>
                  </a:lnTo>
                  <a:close/>
                </a:path>
                <a:path w="31115" h="46354">
                  <a:moveTo>
                    <a:pt x="5575" y="0"/>
                  </a:moveTo>
                  <a:lnTo>
                    <a:pt x="4762" y="0"/>
                  </a:lnTo>
                  <a:lnTo>
                    <a:pt x="4025" y="406"/>
                  </a:lnTo>
                  <a:lnTo>
                    <a:pt x="4902" y="1409"/>
                  </a:lnTo>
                  <a:lnTo>
                    <a:pt x="5105" y="939"/>
                  </a:lnTo>
                  <a:lnTo>
                    <a:pt x="5372" y="469"/>
                  </a:lnTo>
                  <a:lnTo>
                    <a:pt x="5575" y="0"/>
                  </a:lnTo>
                  <a:close/>
                </a:path>
                <a:path w="31115" h="46354">
                  <a:moveTo>
                    <a:pt x="5969" y="3365"/>
                  </a:moveTo>
                  <a:lnTo>
                    <a:pt x="4965" y="1752"/>
                  </a:lnTo>
                  <a:lnTo>
                    <a:pt x="4826" y="2019"/>
                  </a:lnTo>
                  <a:lnTo>
                    <a:pt x="4559" y="2692"/>
                  </a:lnTo>
                  <a:lnTo>
                    <a:pt x="4229" y="3365"/>
                  </a:lnTo>
                  <a:lnTo>
                    <a:pt x="3962" y="4102"/>
                  </a:lnTo>
                  <a:lnTo>
                    <a:pt x="5969" y="3365"/>
                  </a:lnTo>
                  <a:close/>
                </a:path>
                <a:path w="31115" h="46354">
                  <a:moveTo>
                    <a:pt x="7251" y="596"/>
                  </a:moveTo>
                  <a:lnTo>
                    <a:pt x="6781" y="0"/>
                  </a:lnTo>
                  <a:lnTo>
                    <a:pt x="5842" y="0"/>
                  </a:lnTo>
                  <a:lnTo>
                    <a:pt x="5638" y="469"/>
                  </a:lnTo>
                  <a:lnTo>
                    <a:pt x="5372" y="939"/>
                  </a:lnTo>
                  <a:lnTo>
                    <a:pt x="5168" y="1409"/>
                  </a:lnTo>
                  <a:lnTo>
                    <a:pt x="7251" y="596"/>
                  </a:lnTo>
                  <a:close/>
                </a:path>
                <a:path w="31115" h="46354">
                  <a:moveTo>
                    <a:pt x="8470" y="2692"/>
                  </a:moveTo>
                  <a:lnTo>
                    <a:pt x="6324" y="3429"/>
                  </a:lnTo>
                  <a:lnTo>
                    <a:pt x="7264" y="4914"/>
                  </a:lnTo>
                  <a:lnTo>
                    <a:pt x="7658" y="4165"/>
                  </a:lnTo>
                  <a:lnTo>
                    <a:pt x="8470" y="2692"/>
                  </a:lnTo>
                  <a:close/>
                </a:path>
                <a:path w="31115" h="46354">
                  <a:moveTo>
                    <a:pt x="9207" y="4445"/>
                  </a:moveTo>
                  <a:lnTo>
                    <a:pt x="8597" y="2755"/>
                  </a:lnTo>
                  <a:lnTo>
                    <a:pt x="8204" y="3505"/>
                  </a:lnTo>
                  <a:lnTo>
                    <a:pt x="7391" y="4978"/>
                  </a:lnTo>
                  <a:lnTo>
                    <a:pt x="9207" y="4445"/>
                  </a:lnTo>
                  <a:close/>
                </a:path>
                <a:path w="31115" h="46354">
                  <a:moveTo>
                    <a:pt x="9613" y="673"/>
                  </a:moveTo>
                  <a:lnTo>
                    <a:pt x="9347" y="533"/>
                  </a:lnTo>
                  <a:lnTo>
                    <a:pt x="9080" y="469"/>
                  </a:lnTo>
                  <a:lnTo>
                    <a:pt x="8737" y="406"/>
                  </a:lnTo>
                  <a:lnTo>
                    <a:pt x="8610" y="342"/>
                  </a:lnTo>
                  <a:lnTo>
                    <a:pt x="7467" y="736"/>
                  </a:lnTo>
                  <a:lnTo>
                    <a:pt x="8610" y="2349"/>
                  </a:lnTo>
                  <a:lnTo>
                    <a:pt x="8940" y="1816"/>
                  </a:lnTo>
                  <a:lnTo>
                    <a:pt x="9283" y="1206"/>
                  </a:lnTo>
                  <a:lnTo>
                    <a:pt x="9613" y="673"/>
                  </a:lnTo>
                  <a:close/>
                </a:path>
                <a:path w="31115" h="46354">
                  <a:moveTo>
                    <a:pt x="10617" y="1879"/>
                  </a:moveTo>
                  <a:lnTo>
                    <a:pt x="10210" y="876"/>
                  </a:lnTo>
                  <a:lnTo>
                    <a:pt x="10083" y="800"/>
                  </a:lnTo>
                  <a:lnTo>
                    <a:pt x="9944" y="736"/>
                  </a:lnTo>
                  <a:lnTo>
                    <a:pt x="9740" y="673"/>
                  </a:lnTo>
                  <a:lnTo>
                    <a:pt x="9474" y="1206"/>
                  </a:lnTo>
                  <a:lnTo>
                    <a:pt x="9131" y="1816"/>
                  </a:lnTo>
                  <a:lnTo>
                    <a:pt x="8801" y="2349"/>
                  </a:lnTo>
                  <a:lnTo>
                    <a:pt x="10617" y="1879"/>
                  </a:lnTo>
                  <a:close/>
                </a:path>
                <a:path w="31115" h="46354">
                  <a:moveTo>
                    <a:pt x="11290" y="3962"/>
                  </a:moveTo>
                  <a:lnTo>
                    <a:pt x="9537" y="4572"/>
                  </a:lnTo>
                  <a:lnTo>
                    <a:pt x="10147" y="6184"/>
                  </a:lnTo>
                  <a:lnTo>
                    <a:pt x="10477" y="5372"/>
                  </a:lnTo>
                  <a:lnTo>
                    <a:pt x="10883" y="4635"/>
                  </a:lnTo>
                  <a:lnTo>
                    <a:pt x="11290" y="3962"/>
                  </a:lnTo>
                  <a:close/>
                </a:path>
                <a:path w="31115" h="46354">
                  <a:moveTo>
                    <a:pt x="12230" y="2222"/>
                  </a:moveTo>
                  <a:lnTo>
                    <a:pt x="11963" y="1955"/>
                  </a:lnTo>
                  <a:lnTo>
                    <a:pt x="11760" y="1816"/>
                  </a:lnTo>
                  <a:lnTo>
                    <a:pt x="10883" y="2019"/>
                  </a:lnTo>
                  <a:lnTo>
                    <a:pt x="11493" y="3568"/>
                  </a:lnTo>
                  <a:lnTo>
                    <a:pt x="11696" y="3098"/>
                  </a:lnTo>
                  <a:lnTo>
                    <a:pt x="11963" y="2628"/>
                  </a:lnTo>
                  <a:lnTo>
                    <a:pt x="12230" y="2222"/>
                  </a:lnTo>
                  <a:close/>
                </a:path>
                <a:path w="31115" h="46354">
                  <a:moveTo>
                    <a:pt x="12242" y="6108"/>
                  </a:moveTo>
                  <a:lnTo>
                    <a:pt x="11493" y="4025"/>
                  </a:lnTo>
                  <a:lnTo>
                    <a:pt x="11099" y="4699"/>
                  </a:lnTo>
                  <a:lnTo>
                    <a:pt x="10693" y="5511"/>
                  </a:lnTo>
                  <a:lnTo>
                    <a:pt x="10287" y="6248"/>
                  </a:lnTo>
                  <a:lnTo>
                    <a:pt x="12242" y="6108"/>
                  </a:lnTo>
                  <a:close/>
                </a:path>
                <a:path w="31115" h="46354">
                  <a:moveTo>
                    <a:pt x="31064" y="43840"/>
                  </a:moveTo>
                  <a:lnTo>
                    <a:pt x="30861" y="43700"/>
                  </a:lnTo>
                  <a:lnTo>
                    <a:pt x="30657" y="43637"/>
                  </a:lnTo>
                  <a:lnTo>
                    <a:pt x="26289" y="42633"/>
                  </a:lnTo>
                  <a:lnTo>
                    <a:pt x="21310" y="42837"/>
                  </a:lnTo>
                  <a:lnTo>
                    <a:pt x="18148" y="43776"/>
                  </a:lnTo>
                  <a:lnTo>
                    <a:pt x="17614" y="43903"/>
                  </a:lnTo>
                  <a:lnTo>
                    <a:pt x="17348" y="44043"/>
                  </a:lnTo>
                  <a:lnTo>
                    <a:pt x="17068" y="44107"/>
                  </a:lnTo>
                  <a:lnTo>
                    <a:pt x="16878" y="44183"/>
                  </a:lnTo>
                  <a:lnTo>
                    <a:pt x="16675" y="44310"/>
                  </a:lnTo>
                  <a:lnTo>
                    <a:pt x="16878" y="46062"/>
                  </a:lnTo>
                  <a:lnTo>
                    <a:pt x="17348" y="45986"/>
                  </a:lnTo>
                  <a:lnTo>
                    <a:pt x="17818" y="45986"/>
                  </a:lnTo>
                  <a:lnTo>
                    <a:pt x="18211" y="45923"/>
                  </a:lnTo>
                  <a:lnTo>
                    <a:pt x="21043" y="45720"/>
                  </a:lnTo>
                  <a:lnTo>
                    <a:pt x="24803" y="45516"/>
                  </a:lnTo>
                  <a:lnTo>
                    <a:pt x="28105" y="45453"/>
                  </a:lnTo>
                  <a:lnTo>
                    <a:pt x="30924" y="45656"/>
                  </a:lnTo>
                  <a:lnTo>
                    <a:pt x="30924" y="44373"/>
                  </a:lnTo>
                  <a:lnTo>
                    <a:pt x="31064" y="4384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13" name="object 513"/>
            <p:cNvSpPr/>
            <p:nvPr/>
          </p:nvSpPr>
          <p:spPr>
            <a:xfrm>
              <a:off x="7953426" y="5154917"/>
              <a:ext cx="7620" cy="15875"/>
            </a:xfrm>
            <a:custGeom>
              <a:avLst/>
              <a:gdLst/>
              <a:ahLst/>
              <a:cxnLst/>
              <a:rect l="l" t="t" r="r" b="b"/>
              <a:pathLst>
                <a:path w="7620" h="15875">
                  <a:moveTo>
                    <a:pt x="4572" y="14592"/>
                  </a:moveTo>
                  <a:lnTo>
                    <a:pt x="4508" y="14452"/>
                  </a:lnTo>
                  <a:lnTo>
                    <a:pt x="4368" y="14325"/>
                  </a:lnTo>
                  <a:lnTo>
                    <a:pt x="4229" y="14185"/>
                  </a:lnTo>
                  <a:lnTo>
                    <a:pt x="4102" y="14122"/>
                  </a:lnTo>
                  <a:lnTo>
                    <a:pt x="3898" y="14122"/>
                  </a:lnTo>
                  <a:lnTo>
                    <a:pt x="3695" y="14122"/>
                  </a:lnTo>
                  <a:lnTo>
                    <a:pt x="3568" y="14185"/>
                  </a:lnTo>
                  <a:lnTo>
                    <a:pt x="3568" y="14325"/>
                  </a:lnTo>
                  <a:lnTo>
                    <a:pt x="3492" y="14452"/>
                  </a:lnTo>
                  <a:lnTo>
                    <a:pt x="3429" y="14592"/>
                  </a:lnTo>
                  <a:lnTo>
                    <a:pt x="3429" y="14935"/>
                  </a:lnTo>
                  <a:lnTo>
                    <a:pt x="3492" y="15062"/>
                  </a:lnTo>
                  <a:lnTo>
                    <a:pt x="3632" y="15201"/>
                  </a:lnTo>
                  <a:lnTo>
                    <a:pt x="3695" y="15328"/>
                  </a:lnTo>
                  <a:lnTo>
                    <a:pt x="3898" y="15405"/>
                  </a:lnTo>
                  <a:lnTo>
                    <a:pt x="4165" y="15405"/>
                  </a:lnTo>
                  <a:lnTo>
                    <a:pt x="4305" y="15328"/>
                  </a:lnTo>
                  <a:lnTo>
                    <a:pt x="4432" y="15201"/>
                  </a:lnTo>
                  <a:lnTo>
                    <a:pt x="4508" y="15062"/>
                  </a:lnTo>
                  <a:lnTo>
                    <a:pt x="4572" y="14935"/>
                  </a:lnTo>
                  <a:lnTo>
                    <a:pt x="4572" y="14592"/>
                  </a:lnTo>
                  <a:close/>
                </a:path>
                <a:path w="7620" h="15875">
                  <a:moveTo>
                    <a:pt x="4775" y="12369"/>
                  </a:moveTo>
                  <a:lnTo>
                    <a:pt x="4711" y="12103"/>
                  </a:lnTo>
                  <a:lnTo>
                    <a:pt x="4508" y="11963"/>
                  </a:lnTo>
                  <a:lnTo>
                    <a:pt x="4305" y="11760"/>
                  </a:lnTo>
                  <a:lnTo>
                    <a:pt x="4102" y="11696"/>
                  </a:lnTo>
                  <a:lnTo>
                    <a:pt x="3835" y="11696"/>
                  </a:lnTo>
                  <a:lnTo>
                    <a:pt x="3568" y="11696"/>
                  </a:lnTo>
                  <a:lnTo>
                    <a:pt x="3365" y="11760"/>
                  </a:lnTo>
                  <a:lnTo>
                    <a:pt x="2959" y="12166"/>
                  </a:lnTo>
                  <a:lnTo>
                    <a:pt x="2895" y="12369"/>
                  </a:lnTo>
                  <a:lnTo>
                    <a:pt x="2895" y="12903"/>
                  </a:lnTo>
                  <a:lnTo>
                    <a:pt x="2959" y="13169"/>
                  </a:lnTo>
                  <a:lnTo>
                    <a:pt x="3162" y="13309"/>
                  </a:lnTo>
                  <a:lnTo>
                    <a:pt x="3365" y="13512"/>
                  </a:lnTo>
                  <a:lnTo>
                    <a:pt x="3568" y="13576"/>
                  </a:lnTo>
                  <a:lnTo>
                    <a:pt x="4102" y="13576"/>
                  </a:lnTo>
                  <a:lnTo>
                    <a:pt x="4368" y="13512"/>
                  </a:lnTo>
                  <a:lnTo>
                    <a:pt x="4508" y="13309"/>
                  </a:lnTo>
                  <a:lnTo>
                    <a:pt x="4711" y="13106"/>
                  </a:lnTo>
                  <a:lnTo>
                    <a:pt x="4775" y="12903"/>
                  </a:lnTo>
                  <a:lnTo>
                    <a:pt x="4775" y="12369"/>
                  </a:lnTo>
                  <a:close/>
                </a:path>
                <a:path w="7620" h="15875">
                  <a:moveTo>
                    <a:pt x="5105" y="9334"/>
                  </a:moveTo>
                  <a:lnTo>
                    <a:pt x="4978" y="9004"/>
                  </a:lnTo>
                  <a:lnTo>
                    <a:pt x="4699" y="8737"/>
                  </a:lnTo>
                  <a:lnTo>
                    <a:pt x="4432" y="8470"/>
                  </a:lnTo>
                  <a:lnTo>
                    <a:pt x="4102" y="8331"/>
                  </a:lnTo>
                  <a:lnTo>
                    <a:pt x="3695" y="8331"/>
                  </a:lnTo>
                  <a:lnTo>
                    <a:pt x="3289" y="8331"/>
                  </a:lnTo>
                  <a:lnTo>
                    <a:pt x="2959" y="8534"/>
                  </a:lnTo>
                  <a:lnTo>
                    <a:pt x="2755" y="8801"/>
                  </a:lnTo>
                  <a:lnTo>
                    <a:pt x="2489" y="9067"/>
                  </a:lnTo>
                  <a:lnTo>
                    <a:pt x="2349" y="9410"/>
                  </a:lnTo>
                  <a:lnTo>
                    <a:pt x="2349" y="10210"/>
                  </a:lnTo>
                  <a:lnTo>
                    <a:pt x="2489" y="10553"/>
                  </a:lnTo>
                  <a:lnTo>
                    <a:pt x="3022" y="11087"/>
                  </a:lnTo>
                  <a:lnTo>
                    <a:pt x="3365" y="11226"/>
                  </a:lnTo>
                  <a:lnTo>
                    <a:pt x="3759" y="11226"/>
                  </a:lnTo>
                  <a:lnTo>
                    <a:pt x="4102" y="11150"/>
                  </a:lnTo>
                  <a:lnTo>
                    <a:pt x="4432" y="11023"/>
                  </a:lnTo>
                  <a:lnTo>
                    <a:pt x="4978" y="10477"/>
                  </a:lnTo>
                  <a:lnTo>
                    <a:pt x="5105" y="10147"/>
                  </a:lnTo>
                  <a:lnTo>
                    <a:pt x="5105" y="9334"/>
                  </a:lnTo>
                  <a:close/>
                </a:path>
                <a:path w="7620" h="15875">
                  <a:moveTo>
                    <a:pt x="7200" y="2755"/>
                  </a:moveTo>
                  <a:lnTo>
                    <a:pt x="4445" y="2832"/>
                  </a:lnTo>
                  <a:lnTo>
                    <a:pt x="4368" y="0"/>
                  </a:lnTo>
                  <a:lnTo>
                    <a:pt x="2692" y="0"/>
                  </a:lnTo>
                  <a:lnTo>
                    <a:pt x="2755" y="2832"/>
                  </a:lnTo>
                  <a:lnTo>
                    <a:pt x="0" y="2895"/>
                  </a:lnTo>
                  <a:lnTo>
                    <a:pt x="0" y="4711"/>
                  </a:lnTo>
                  <a:lnTo>
                    <a:pt x="2755" y="4648"/>
                  </a:lnTo>
                  <a:lnTo>
                    <a:pt x="2832" y="7467"/>
                  </a:lnTo>
                  <a:lnTo>
                    <a:pt x="4508" y="7467"/>
                  </a:lnTo>
                  <a:lnTo>
                    <a:pt x="4445" y="4648"/>
                  </a:lnTo>
                  <a:lnTo>
                    <a:pt x="7200" y="4572"/>
                  </a:lnTo>
                  <a:lnTo>
                    <a:pt x="7200" y="2755"/>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14" name="object 514"/>
            <p:cNvSpPr/>
            <p:nvPr/>
          </p:nvSpPr>
          <p:spPr>
            <a:xfrm>
              <a:off x="7947444" y="5162715"/>
              <a:ext cx="18415" cy="13335"/>
            </a:xfrm>
            <a:custGeom>
              <a:avLst/>
              <a:gdLst/>
              <a:ahLst/>
              <a:cxnLst/>
              <a:rect l="l" t="t" r="r" b="b"/>
              <a:pathLst>
                <a:path w="18415" h="13335">
                  <a:moveTo>
                    <a:pt x="1879" y="939"/>
                  </a:moveTo>
                  <a:lnTo>
                    <a:pt x="1612" y="533"/>
                  </a:lnTo>
                  <a:lnTo>
                    <a:pt x="1143" y="0"/>
                  </a:lnTo>
                  <a:lnTo>
                    <a:pt x="266" y="0"/>
                  </a:lnTo>
                  <a:lnTo>
                    <a:pt x="0" y="406"/>
                  </a:lnTo>
                  <a:lnTo>
                    <a:pt x="1879" y="939"/>
                  </a:lnTo>
                  <a:close/>
                </a:path>
                <a:path w="18415" h="13335">
                  <a:moveTo>
                    <a:pt x="2819" y="393"/>
                  </a:moveTo>
                  <a:lnTo>
                    <a:pt x="2209" y="127"/>
                  </a:lnTo>
                  <a:lnTo>
                    <a:pt x="1879" y="127"/>
                  </a:lnTo>
                  <a:lnTo>
                    <a:pt x="1536" y="63"/>
                  </a:lnTo>
                  <a:lnTo>
                    <a:pt x="1206" y="63"/>
                  </a:lnTo>
                  <a:lnTo>
                    <a:pt x="1536" y="266"/>
                  </a:lnTo>
                  <a:lnTo>
                    <a:pt x="1816" y="533"/>
                  </a:lnTo>
                  <a:lnTo>
                    <a:pt x="2082" y="939"/>
                  </a:lnTo>
                  <a:lnTo>
                    <a:pt x="2349" y="800"/>
                  </a:lnTo>
                  <a:lnTo>
                    <a:pt x="2552" y="596"/>
                  </a:lnTo>
                  <a:lnTo>
                    <a:pt x="2819" y="393"/>
                  </a:lnTo>
                  <a:close/>
                </a:path>
                <a:path w="18415" h="13335">
                  <a:moveTo>
                    <a:pt x="2959" y="3098"/>
                  </a:moveTo>
                  <a:lnTo>
                    <a:pt x="2755" y="2425"/>
                  </a:lnTo>
                  <a:lnTo>
                    <a:pt x="2489" y="1816"/>
                  </a:lnTo>
                  <a:lnTo>
                    <a:pt x="2082" y="1219"/>
                  </a:lnTo>
                  <a:lnTo>
                    <a:pt x="1282" y="2362"/>
                  </a:lnTo>
                  <a:lnTo>
                    <a:pt x="2959" y="3098"/>
                  </a:lnTo>
                  <a:close/>
                </a:path>
                <a:path w="18415" h="13335">
                  <a:moveTo>
                    <a:pt x="3759" y="2425"/>
                  </a:moveTo>
                  <a:lnTo>
                    <a:pt x="2349" y="1346"/>
                  </a:lnTo>
                  <a:lnTo>
                    <a:pt x="2679" y="1879"/>
                  </a:lnTo>
                  <a:lnTo>
                    <a:pt x="3086" y="3098"/>
                  </a:lnTo>
                  <a:lnTo>
                    <a:pt x="3759" y="2425"/>
                  </a:lnTo>
                  <a:close/>
                </a:path>
                <a:path w="18415" h="13335">
                  <a:moveTo>
                    <a:pt x="4025" y="812"/>
                  </a:moveTo>
                  <a:lnTo>
                    <a:pt x="3352" y="469"/>
                  </a:lnTo>
                  <a:lnTo>
                    <a:pt x="3086" y="406"/>
                  </a:lnTo>
                  <a:lnTo>
                    <a:pt x="3962" y="812"/>
                  </a:lnTo>
                  <a:close/>
                </a:path>
                <a:path w="18415" h="13335">
                  <a:moveTo>
                    <a:pt x="4838" y="11899"/>
                  </a:moveTo>
                  <a:lnTo>
                    <a:pt x="4711" y="11366"/>
                  </a:lnTo>
                  <a:lnTo>
                    <a:pt x="4572" y="10960"/>
                  </a:lnTo>
                  <a:lnTo>
                    <a:pt x="4432" y="10426"/>
                  </a:lnTo>
                  <a:lnTo>
                    <a:pt x="3835" y="10553"/>
                  </a:lnTo>
                  <a:lnTo>
                    <a:pt x="3429" y="10693"/>
                  </a:lnTo>
                  <a:lnTo>
                    <a:pt x="3289" y="10020"/>
                  </a:lnTo>
                  <a:lnTo>
                    <a:pt x="3022" y="9220"/>
                  </a:lnTo>
                  <a:lnTo>
                    <a:pt x="2222" y="9347"/>
                  </a:lnTo>
                  <a:lnTo>
                    <a:pt x="1752" y="9410"/>
                  </a:lnTo>
                  <a:lnTo>
                    <a:pt x="1612" y="9753"/>
                  </a:lnTo>
                  <a:lnTo>
                    <a:pt x="1612" y="10223"/>
                  </a:lnTo>
                  <a:lnTo>
                    <a:pt x="2222" y="11036"/>
                  </a:lnTo>
                  <a:lnTo>
                    <a:pt x="2616" y="11976"/>
                  </a:lnTo>
                  <a:lnTo>
                    <a:pt x="2819" y="12979"/>
                  </a:lnTo>
                  <a:lnTo>
                    <a:pt x="3365" y="12712"/>
                  </a:lnTo>
                  <a:lnTo>
                    <a:pt x="4572" y="12306"/>
                  </a:lnTo>
                  <a:lnTo>
                    <a:pt x="4838" y="11899"/>
                  </a:lnTo>
                  <a:close/>
                </a:path>
                <a:path w="18415" h="13335">
                  <a:moveTo>
                    <a:pt x="8407" y="9283"/>
                  </a:moveTo>
                  <a:lnTo>
                    <a:pt x="8343" y="8001"/>
                  </a:lnTo>
                  <a:lnTo>
                    <a:pt x="8204" y="6667"/>
                  </a:lnTo>
                  <a:lnTo>
                    <a:pt x="7937" y="5321"/>
                  </a:lnTo>
                  <a:lnTo>
                    <a:pt x="7734" y="3975"/>
                  </a:lnTo>
                  <a:lnTo>
                    <a:pt x="7404" y="2565"/>
                  </a:lnTo>
                  <a:lnTo>
                    <a:pt x="6997" y="1079"/>
                  </a:lnTo>
                  <a:lnTo>
                    <a:pt x="6388" y="952"/>
                  </a:lnTo>
                  <a:lnTo>
                    <a:pt x="5918" y="952"/>
                  </a:lnTo>
                  <a:lnTo>
                    <a:pt x="5511" y="1143"/>
                  </a:lnTo>
                  <a:lnTo>
                    <a:pt x="5384" y="1219"/>
                  </a:lnTo>
                  <a:lnTo>
                    <a:pt x="5245" y="1282"/>
                  </a:lnTo>
                  <a:lnTo>
                    <a:pt x="5118" y="1346"/>
                  </a:lnTo>
                  <a:lnTo>
                    <a:pt x="5588" y="3302"/>
                  </a:lnTo>
                  <a:lnTo>
                    <a:pt x="5981" y="4978"/>
                  </a:lnTo>
                  <a:lnTo>
                    <a:pt x="6388" y="6464"/>
                  </a:lnTo>
                  <a:lnTo>
                    <a:pt x="6794" y="7734"/>
                  </a:lnTo>
                  <a:lnTo>
                    <a:pt x="7264" y="9956"/>
                  </a:lnTo>
                  <a:lnTo>
                    <a:pt x="7467" y="9550"/>
                  </a:lnTo>
                  <a:lnTo>
                    <a:pt x="7874" y="9347"/>
                  </a:lnTo>
                  <a:lnTo>
                    <a:pt x="8407" y="9283"/>
                  </a:lnTo>
                  <a:close/>
                </a:path>
                <a:path w="18415" h="13335">
                  <a:moveTo>
                    <a:pt x="12839" y="10960"/>
                  </a:moveTo>
                  <a:lnTo>
                    <a:pt x="12776" y="10426"/>
                  </a:lnTo>
                  <a:lnTo>
                    <a:pt x="12369" y="9626"/>
                  </a:lnTo>
                  <a:lnTo>
                    <a:pt x="11963" y="9486"/>
                  </a:lnTo>
                  <a:lnTo>
                    <a:pt x="11430" y="9486"/>
                  </a:lnTo>
                  <a:lnTo>
                    <a:pt x="11290" y="9347"/>
                  </a:lnTo>
                  <a:lnTo>
                    <a:pt x="11150" y="8877"/>
                  </a:lnTo>
                  <a:lnTo>
                    <a:pt x="11023" y="8547"/>
                  </a:lnTo>
                  <a:lnTo>
                    <a:pt x="10820" y="8343"/>
                  </a:lnTo>
                  <a:lnTo>
                    <a:pt x="10350" y="7874"/>
                  </a:lnTo>
                  <a:lnTo>
                    <a:pt x="9474" y="7937"/>
                  </a:lnTo>
                  <a:lnTo>
                    <a:pt x="9144" y="8483"/>
                  </a:lnTo>
                  <a:lnTo>
                    <a:pt x="8940" y="8674"/>
                  </a:lnTo>
                  <a:lnTo>
                    <a:pt x="8801" y="9017"/>
                  </a:lnTo>
                  <a:lnTo>
                    <a:pt x="8737" y="9486"/>
                  </a:lnTo>
                  <a:lnTo>
                    <a:pt x="8597" y="9626"/>
                  </a:lnTo>
                  <a:lnTo>
                    <a:pt x="8064" y="9626"/>
                  </a:lnTo>
                  <a:lnTo>
                    <a:pt x="7721" y="9817"/>
                  </a:lnTo>
                  <a:lnTo>
                    <a:pt x="7531" y="10223"/>
                  </a:lnTo>
                  <a:lnTo>
                    <a:pt x="7327" y="10629"/>
                  </a:lnTo>
                  <a:lnTo>
                    <a:pt x="7327" y="11163"/>
                  </a:lnTo>
                  <a:lnTo>
                    <a:pt x="7658" y="11506"/>
                  </a:lnTo>
                  <a:lnTo>
                    <a:pt x="8001" y="11836"/>
                  </a:lnTo>
                  <a:lnTo>
                    <a:pt x="9004" y="11709"/>
                  </a:lnTo>
                  <a:lnTo>
                    <a:pt x="10007" y="11633"/>
                  </a:lnTo>
                  <a:lnTo>
                    <a:pt x="11087" y="11569"/>
                  </a:lnTo>
                  <a:lnTo>
                    <a:pt x="12230" y="11633"/>
                  </a:lnTo>
                  <a:lnTo>
                    <a:pt x="12496" y="11303"/>
                  </a:lnTo>
                  <a:lnTo>
                    <a:pt x="12839" y="10960"/>
                  </a:lnTo>
                  <a:close/>
                </a:path>
                <a:path w="18415" h="13335">
                  <a:moveTo>
                    <a:pt x="14185" y="1143"/>
                  </a:moveTo>
                  <a:lnTo>
                    <a:pt x="14046" y="1016"/>
                  </a:lnTo>
                  <a:lnTo>
                    <a:pt x="13919" y="939"/>
                  </a:lnTo>
                  <a:lnTo>
                    <a:pt x="13779" y="876"/>
                  </a:lnTo>
                  <a:lnTo>
                    <a:pt x="13309" y="749"/>
                  </a:lnTo>
                  <a:lnTo>
                    <a:pt x="12776" y="749"/>
                  </a:lnTo>
                  <a:lnTo>
                    <a:pt x="12230" y="939"/>
                  </a:lnTo>
                  <a:lnTo>
                    <a:pt x="11963" y="2425"/>
                  </a:lnTo>
                  <a:lnTo>
                    <a:pt x="11760" y="3835"/>
                  </a:lnTo>
                  <a:lnTo>
                    <a:pt x="11633" y="5245"/>
                  </a:lnTo>
                  <a:lnTo>
                    <a:pt x="11493" y="6591"/>
                  </a:lnTo>
                  <a:lnTo>
                    <a:pt x="11430" y="7937"/>
                  </a:lnTo>
                  <a:lnTo>
                    <a:pt x="11430" y="9220"/>
                  </a:lnTo>
                  <a:lnTo>
                    <a:pt x="12026" y="9220"/>
                  </a:lnTo>
                  <a:lnTo>
                    <a:pt x="12369" y="9347"/>
                  </a:lnTo>
                  <a:lnTo>
                    <a:pt x="12636" y="9753"/>
                  </a:lnTo>
                  <a:lnTo>
                    <a:pt x="12839" y="8750"/>
                  </a:lnTo>
                  <a:lnTo>
                    <a:pt x="12966" y="7531"/>
                  </a:lnTo>
                  <a:lnTo>
                    <a:pt x="13169" y="6261"/>
                  </a:lnTo>
                  <a:lnTo>
                    <a:pt x="13449" y="4711"/>
                  </a:lnTo>
                  <a:lnTo>
                    <a:pt x="13779" y="3035"/>
                  </a:lnTo>
                  <a:lnTo>
                    <a:pt x="14185" y="1143"/>
                  </a:lnTo>
                  <a:close/>
                </a:path>
                <a:path w="18415" h="13335">
                  <a:moveTo>
                    <a:pt x="18288" y="9207"/>
                  </a:moveTo>
                  <a:lnTo>
                    <a:pt x="18084" y="8801"/>
                  </a:lnTo>
                  <a:lnTo>
                    <a:pt x="17678" y="8801"/>
                  </a:lnTo>
                  <a:lnTo>
                    <a:pt x="16814" y="8737"/>
                  </a:lnTo>
                  <a:lnTo>
                    <a:pt x="16611" y="9550"/>
                  </a:lnTo>
                  <a:lnTo>
                    <a:pt x="16535" y="10223"/>
                  </a:lnTo>
                  <a:lnTo>
                    <a:pt x="16141" y="10083"/>
                  </a:lnTo>
                  <a:lnTo>
                    <a:pt x="15532" y="9944"/>
                  </a:lnTo>
                  <a:lnTo>
                    <a:pt x="15392" y="10553"/>
                  </a:lnTo>
                  <a:lnTo>
                    <a:pt x="15265" y="10960"/>
                  </a:lnTo>
                  <a:lnTo>
                    <a:pt x="15125" y="11493"/>
                  </a:lnTo>
                  <a:lnTo>
                    <a:pt x="15468" y="11899"/>
                  </a:lnTo>
                  <a:lnTo>
                    <a:pt x="16065" y="12039"/>
                  </a:lnTo>
                  <a:lnTo>
                    <a:pt x="16675" y="12166"/>
                  </a:lnTo>
                  <a:lnTo>
                    <a:pt x="17284" y="12433"/>
                  </a:lnTo>
                  <a:lnTo>
                    <a:pt x="17411" y="11430"/>
                  </a:lnTo>
                  <a:lnTo>
                    <a:pt x="17678" y="10426"/>
                  </a:lnTo>
                  <a:lnTo>
                    <a:pt x="18288" y="9613"/>
                  </a:lnTo>
                  <a:lnTo>
                    <a:pt x="18288" y="9207"/>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15" name="object 515"/>
            <p:cNvSpPr/>
            <p:nvPr/>
          </p:nvSpPr>
          <p:spPr>
            <a:xfrm>
              <a:off x="7944205" y="5162783"/>
              <a:ext cx="10795" cy="11430"/>
            </a:xfrm>
            <a:custGeom>
              <a:avLst/>
              <a:gdLst/>
              <a:ahLst/>
              <a:cxnLst/>
              <a:rect l="l" t="t" r="r" b="b"/>
              <a:pathLst>
                <a:path w="10795" h="11429">
                  <a:moveTo>
                    <a:pt x="3365" y="0"/>
                  </a:moveTo>
                  <a:lnTo>
                    <a:pt x="3035" y="63"/>
                  </a:lnTo>
                  <a:lnTo>
                    <a:pt x="2768" y="63"/>
                  </a:lnTo>
                  <a:lnTo>
                    <a:pt x="2489" y="190"/>
                  </a:lnTo>
                  <a:lnTo>
                    <a:pt x="3098" y="330"/>
                  </a:lnTo>
                  <a:lnTo>
                    <a:pt x="3365" y="0"/>
                  </a:lnTo>
                  <a:close/>
                </a:path>
                <a:path w="10795" h="11429">
                  <a:moveTo>
                    <a:pt x="10287" y="10413"/>
                  </a:moveTo>
                  <a:lnTo>
                    <a:pt x="9017" y="10413"/>
                  </a:lnTo>
                  <a:lnTo>
                    <a:pt x="10223" y="11087"/>
                  </a:lnTo>
                  <a:lnTo>
                    <a:pt x="10287" y="10413"/>
                  </a:lnTo>
                  <a:close/>
                </a:path>
                <a:path w="10795" h="11429">
                  <a:moveTo>
                    <a:pt x="8610" y="10413"/>
                  </a:moveTo>
                  <a:lnTo>
                    <a:pt x="8407" y="10413"/>
                  </a:lnTo>
                  <a:lnTo>
                    <a:pt x="8140" y="10477"/>
                  </a:lnTo>
                  <a:lnTo>
                    <a:pt x="7937" y="10477"/>
                  </a:lnTo>
                  <a:lnTo>
                    <a:pt x="8001" y="10617"/>
                  </a:lnTo>
                  <a:lnTo>
                    <a:pt x="8077" y="10883"/>
                  </a:lnTo>
                  <a:lnTo>
                    <a:pt x="8140" y="11023"/>
                  </a:lnTo>
                  <a:lnTo>
                    <a:pt x="8610" y="10413"/>
                  </a:lnTo>
                  <a:close/>
                </a:path>
                <a:path w="10795" h="11429">
                  <a:moveTo>
                    <a:pt x="8140" y="8267"/>
                  </a:moveTo>
                  <a:lnTo>
                    <a:pt x="9486" y="9410"/>
                  </a:lnTo>
                  <a:lnTo>
                    <a:pt x="10020" y="8801"/>
                  </a:lnTo>
                  <a:lnTo>
                    <a:pt x="9423" y="8470"/>
                  </a:lnTo>
                  <a:lnTo>
                    <a:pt x="8813" y="8331"/>
                  </a:lnTo>
                  <a:lnTo>
                    <a:pt x="8140" y="8267"/>
                  </a:lnTo>
                  <a:close/>
                </a:path>
                <a:path w="10795" h="11429">
                  <a:moveTo>
                    <a:pt x="7734" y="8267"/>
                  </a:moveTo>
                  <a:lnTo>
                    <a:pt x="6997" y="8267"/>
                  </a:lnTo>
                  <a:lnTo>
                    <a:pt x="6261" y="8331"/>
                  </a:lnTo>
                  <a:lnTo>
                    <a:pt x="5588" y="8470"/>
                  </a:lnTo>
                  <a:lnTo>
                    <a:pt x="6934" y="9270"/>
                  </a:lnTo>
                  <a:lnTo>
                    <a:pt x="7734" y="8267"/>
                  </a:lnTo>
                  <a:close/>
                </a:path>
                <a:path w="10795" h="11429">
                  <a:moveTo>
                    <a:pt x="5245" y="8534"/>
                  </a:moveTo>
                  <a:lnTo>
                    <a:pt x="4711" y="8661"/>
                  </a:lnTo>
                  <a:lnTo>
                    <a:pt x="4178" y="8864"/>
                  </a:lnTo>
                  <a:lnTo>
                    <a:pt x="3568" y="9067"/>
                  </a:lnTo>
                  <a:lnTo>
                    <a:pt x="4241" y="9410"/>
                  </a:lnTo>
                  <a:lnTo>
                    <a:pt x="4508" y="9740"/>
                  </a:lnTo>
                  <a:lnTo>
                    <a:pt x="5245" y="8534"/>
                  </a:lnTo>
                  <a:close/>
                </a:path>
                <a:path w="10795" h="11429">
                  <a:moveTo>
                    <a:pt x="2425" y="6857"/>
                  </a:moveTo>
                  <a:lnTo>
                    <a:pt x="2159" y="7048"/>
                  </a:lnTo>
                  <a:lnTo>
                    <a:pt x="1816" y="7251"/>
                  </a:lnTo>
                  <a:lnTo>
                    <a:pt x="1549" y="7454"/>
                  </a:lnTo>
                  <a:lnTo>
                    <a:pt x="2159" y="8064"/>
                  </a:lnTo>
                  <a:lnTo>
                    <a:pt x="2425" y="6857"/>
                  </a:lnTo>
                  <a:close/>
                </a:path>
                <a:path w="10795" h="11429">
                  <a:moveTo>
                    <a:pt x="4445" y="5981"/>
                  </a:moveTo>
                  <a:lnTo>
                    <a:pt x="3835" y="6108"/>
                  </a:lnTo>
                  <a:lnTo>
                    <a:pt x="3238" y="6375"/>
                  </a:lnTo>
                  <a:lnTo>
                    <a:pt x="2692" y="6718"/>
                  </a:lnTo>
                  <a:lnTo>
                    <a:pt x="3898" y="7454"/>
                  </a:lnTo>
                  <a:lnTo>
                    <a:pt x="4445" y="5981"/>
                  </a:lnTo>
                  <a:close/>
                </a:path>
                <a:path w="10795" h="11429">
                  <a:moveTo>
                    <a:pt x="6197" y="5714"/>
                  </a:moveTo>
                  <a:lnTo>
                    <a:pt x="5448" y="5714"/>
                  </a:lnTo>
                  <a:lnTo>
                    <a:pt x="4775" y="5905"/>
                  </a:lnTo>
                  <a:lnTo>
                    <a:pt x="6261" y="6921"/>
                  </a:lnTo>
                  <a:lnTo>
                    <a:pt x="6934" y="5778"/>
                  </a:lnTo>
                  <a:lnTo>
                    <a:pt x="6197" y="5714"/>
                  </a:lnTo>
                  <a:close/>
                </a:path>
                <a:path w="10795" h="11429">
                  <a:moveTo>
                    <a:pt x="7264" y="5841"/>
                  </a:moveTo>
                  <a:lnTo>
                    <a:pt x="8674" y="7188"/>
                  </a:lnTo>
                  <a:lnTo>
                    <a:pt x="9423" y="6375"/>
                  </a:lnTo>
                  <a:lnTo>
                    <a:pt x="8674" y="6108"/>
                  </a:lnTo>
                  <a:lnTo>
                    <a:pt x="7937" y="5905"/>
                  </a:lnTo>
                  <a:lnTo>
                    <a:pt x="7264" y="5841"/>
                  </a:lnTo>
                  <a:close/>
                </a:path>
                <a:path w="10795" h="11429">
                  <a:moveTo>
                    <a:pt x="7264" y="3225"/>
                  </a:moveTo>
                  <a:lnTo>
                    <a:pt x="6527" y="3225"/>
                  </a:lnTo>
                  <a:lnTo>
                    <a:pt x="7937" y="4571"/>
                  </a:lnTo>
                  <a:lnTo>
                    <a:pt x="8750" y="3619"/>
                  </a:lnTo>
                  <a:lnTo>
                    <a:pt x="7264" y="3225"/>
                  </a:lnTo>
                  <a:close/>
                </a:path>
                <a:path w="10795" h="11429">
                  <a:moveTo>
                    <a:pt x="6197" y="3225"/>
                  </a:moveTo>
                  <a:lnTo>
                    <a:pt x="5384" y="3225"/>
                  </a:lnTo>
                  <a:lnTo>
                    <a:pt x="4572" y="3289"/>
                  </a:lnTo>
                  <a:lnTo>
                    <a:pt x="3771" y="3492"/>
                  </a:lnTo>
                  <a:lnTo>
                    <a:pt x="5384" y="4571"/>
                  </a:lnTo>
                  <a:lnTo>
                    <a:pt x="6197" y="3225"/>
                  </a:lnTo>
                  <a:close/>
                </a:path>
                <a:path w="10795" h="11429">
                  <a:moveTo>
                    <a:pt x="3429" y="3555"/>
                  </a:moveTo>
                  <a:lnTo>
                    <a:pt x="2832" y="3695"/>
                  </a:lnTo>
                  <a:lnTo>
                    <a:pt x="1612" y="4229"/>
                  </a:lnTo>
                  <a:lnTo>
                    <a:pt x="2959" y="4965"/>
                  </a:lnTo>
                  <a:lnTo>
                    <a:pt x="3429" y="3555"/>
                  </a:lnTo>
                  <a:close/>
                </a:path>
                <a:path w="10795" h="11429">
                  <a:moveTo>
                    <a:pt x="1422" y="4368"/>
                  </a:moveTo>
                  <a:lnTo>
                    <a:pt x="609" y="4762"/>
                  </a:lnTo>
                  <a:lnTo>
                    <a:pt x="279" y="5041"/>
                  </a:lnTo>
                  <a:lnTo>
                    <a:pt x="406" y="5511"/>
                  </a:lnTo>
                  <a:lnTo>
                    <a:pt x="546" y="5778"/>
                  </a:lnTo>
                  <a:lnTo>
                    <a:pt x="1143" y="6045"/>
                  </a:lnTo>
                  <a:lnTo>
                    <a:pt x="1422" y="4368"/>
                  </a:lnTo>
                  <a:close/>
                </a:path>
                <a:path w="10795" h="11429">
                  <a:moveTo>
                    <a:pt x="406" y="2616"/>
                  </a:moveTo>
                  <a:lnTo>
                    <a:pt x="0" y="2946"/>
                  </a:lnTo>
                  <a:lnTo>
                    <a:pt x="139" y="3619"/>
                  </a:lnTo>
                  <a:lnTo>
                    <a:pt x="406" y="2616"/>
                  </a:lnTo>
                  <a:close/>
                </a:path>
                <a:path w="10795" h="11429">
                  <a:moveTo>
                    <a:pt x="2286" y="1612"/>
                  </a:moveTo>
                  <a:lnTo>
                    <a:pt x="1689" y="1803"/>
                  </a:lnTo>
                  <a:lnTo>
                    <a:pt x="1143" y="2082"/>
                  </a:lnTo>
                  <a:lnTo>
                    <a:pt x="673" y="2412"/>
                  </a:lnTo>
                  <a:lnTo>
                    <a:pt x="1892" y="2819"/>
                  </a:lnTo>
                  <a:lnTo>
                    <a:pt x="2286" y="1612"/>
                  </a:lnTo>
                  <a:close/>
                </a:path>
                <a:path w="10795" h="11429">
                  <a:moveTo>
                    <a:pt x="5181" y="1066"/>
                  </a:moveTo>
                  <a:lnTo>
                    <a:pt x="4241" y="1066"/>
                  </a:lnTo>
                  <a:lnTo>
                    <a:pt x="3429" y="1206"/>
                  </a:lnTo>
                  <a:lnTo>
                    <a:pt x="2628" y="1473"/>
                  </a:lnTo>
                  <a:lnTo>
                    <a:pt x="4381" y="2209"/>
                  </a:lnTo>
                  <a:lnTo>
                    <a:pt x="5181" y="1066"/>
                  </a:lnTo>
                  <a:close/>
                </a:path>
                <a:path w="10795" h="11429">
                  <a:moveTo>
                    <a:pt x="6324" y="1142"/>
                  </a:moveTo>
                  <a:lnTo>
                    <a:pt x="5524" y="1142"/>
                  </a:lnTo>
                  <a:lnTo>
                    <a:pt x="7137" y="2285"/>
                  </a:lnTo>
                  <a:lnTo>
                    <a:pt x="8077" y="1409"/>
                  </a:lnTo>
                  <a:lnTo>
                    <a:pt x="6324" y="1142"/>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16" name="object 516"/>
            <p:cNvSpPr/>
            <p:nvPr/>
          </p:nvSpPr>
          <p:spPr>
            <a:xfrm>
              <a:off x="7947368" y="5162118"/>
              <a:ext cx="21590" cy="12700"/>
            </a:xfrm>
            <a:custGeom>
              <a:avLst/>
              <a:gdLst/>
              <a:ahLst/>
              <a:cxnLst/>
              <a:rect l="l" t="t" r="r" b="b"/>
              <a:pathLst>
                <a:path w="21590" h="12700">
                  <a:moveTo>
                    <a:pt x="1282" y="6375"/>
                  </a:moveTo>
                  <a:lnTo>
                    <a:pt x="1016" y="5638"/>
                  </a:lnTo>
                  <a:lnTo>
                    <a:pt x="749" y="4965"/>
                  </a:lnTo>
                  <a:lnTo>
                    <a:pt x="406" y="4292"/>
                  </a:lnTo>
                  <a:lnTo>
                    <a:pt x="0" y="5702"/>
                  </a:lnTo>
                  <a:lnTo>
                    <a:pt x="1282" y="6375"/>
                  </a:lnTo>
                  <a:close/>
                </a:path>
                <a:path w="21590" h="12700">
                  <a:moveTo>
                    <a:pt x="2044" y="9677"/>
                  </a:moveTo>
                  <a:lnTo>
                    <a:pt x="1968" y="9817"/>
                  </a:lnTo>
                  <a:lnTo>
                    <a:pt x="2044" y="9677"/>
                  </a:lnTo>
                  <a:close/>
                </a:path>
                <a:path w="21590" h="12700">
                  <a:moveTo>
                    <a:pt x="2159" y="5295"/>
                  </a:moveTo>
                  <a:lnTo>
                    <a:pt x="609" y="4292"/>
                  </a:lnTo>
                  <a:lnTo>
                    <a:pt x="939" y="4965"/>
                  </a:lnTo>
                  <a:lnTo>
                    <a:pt x="1219" y="5638"/>
                  </a:lnTo>
                  <a:lnTo>
                    <a:pt x="1485" y="6375"/>
                  </a:lnTo>
                  <a:lnTo>
                    <a:pt x="2159" y="5295"/>
                  </a:lnTo>
                  <a:close/>
                </a:path>
                <a:path w="21590" h="12700">
                  <a:moveTo>
                    <a:pt x="2298" y="9677"/>
                  </a:moveTo>
                  <a:lnTo>
                    <a:pt x="2235" y="9347"/>
                  </a:lnTo>
                  <a:lnTo>
                    <a:pt x="2044" y="9677"/>
                  </a:lnTo>
                  <a:lnTo>
                    <a:pt x="2298" y="9677"/>
                  </a:lnTo>
                  <a:close/>
                </a:path>
                <a:path w="21590" h="12700">
                  <a:moveTo>
                    <a:pt x="2895" y="9601"/>
                  </a:moveTo>
                  <a:lnTo>
                    <a:pt x="2362" y="9271"/>
                  </a:lnTo>
                  <a:lnTo>
                    <a:pt x="2362" y="9410"/>
                  </a:lnTo>
                  <a:lnTo>
                    <a:pt x="2425" y="9537"/>
                  </a:lnTo>
                  <a:lnTo>
                    <a:pt x="2425" y="9677"/>
                  </a:lnTo>
                  <a:lnTo>
                    <a:pt x="2895" y="9601"/>
                  </a:lnTo>
                  <a:close/>
                </a:path>
                <a:path w="21590" h="12700">
                  <a:moveTo>
                    <a:pt x="3708" y="10083"/>
                  </a:moveTo>
                  <a:lnTo>
                    <a:pt x="2895" y="9601"/>
                  </a:lnTo>
                  <a:lnTo>
                    <a:pt x="3302" y="9880"/>
                  </a:lnTo>
                  <a:lnTo>
                    <a:pt x="3505" y="10350"/>
                  </a:lnTo>
                  <a:lnTo>
                    <a:pt x="3708" y="10083"/>
                  </a:lnTo>
                  <a:close/>
                </a:path>
                <a:path w="21590" h="12700">
                  <a:moveTo>
                    <a:pt x="3771" y="6248"/>
                  </a:moveTo>
                  <a:lnTo>
                    <a:pt x="3568" y="5511"/>
                  </a:lnTo>
                  <a:lnTo>
                    <a:pt x="3365" y="4699"/>
                  </a:lnTo>
                  <a:lnTo>
                    <a:pt x="3098" y="3962"/>
                  </a:lnTo>
                  <a:lnTo>
                    <a:pt x="2286" y="5245"/>
                  </a:lnTo>
                  <a:lnTo>
                    <a:pt x="3771" y="6248"/>
                  </a:lnTo>
                  <a:close/>
                </a:path>
                <a:path w="21590" h="12700">
                  <a:moveTo>
                    <a:pt x="4711" y="5372"/>
                  </a:moveTo>
                  <a:lnTo>
                    <a:pt x="3302" y="4025"/>
                  </a:lnTo>
                  <a:lnTo>
                    <a:pt x="3568" y="4762"/>
                  </a:lnTo>
                  <a:lnTo>
                    <a:pt x="3708" y="5499"/>
                  </a:lnTo>
                  <a:lnTo>
                    <a:pt x="3975" y="6248"/>
                  </a:lnTo>
                  <a:lnTo>
                    <a:pt x="4711" y="5372"/>
                  </a:lnTo>
                  <a:close/>
                </a:path>
                <a:path w="21590" h="12700">
                  <a:moveTo>
                    <a:pt x="5448" y="10820"/>
                  </a:moveTo>
                  <a:lnTo>
                    <a:pt x="5181" y="10287"/>
                  </a:lnTo>
                  <a:lnTo>
                    <a:pt x="4914" y="9677"/>
                  </a:lnTo>
                  <a:lnTo>
                    <a:pt x="4711" y="9004"/>
                  </a:lnTo>
                  <a:lnTo>
                    <a:pt x="3898" y="10007"/>
                  </a:lnTo>
                  <a:lnTo>
                    <a:pt x="5448" y="10820"/>
                  </a:lnTo>
                  <a:close/>
                </a:path>
                <a:path w="21590" h="12700">
                  <a:moveTo>
                    <a:pt x="5511" y="4025"/>
                  </a:moveTo>
                  <a:lnTo>
                    <a:pt x="5308" y="3429"/>
                  </a:lnTo>
                  <a:lnTo>
                    <a:pt x="5181" y="2819"/>
                  </a:lnTo>
                  <a:lnTo>
                    <a:pt x="4978" y="2146"/>
                  </a:lnTo>
                  <a:lnTo>
                    <a:pt x="4102" y="3022"/>
                  </a:lnTo>
                  <a:lnTo>
                    <a:pt x="5511" y="4025"/>
                  </a:lnTo>
                  <a:close/>
                </a:path>
                <a:path w="21590" h="12700">
                  <a:moveTo>
                    <a:pt x="6121" y="6578"/>
                  </a:moveTo>
                  <a:lnTo>
                    <a:pt x="5994" y="5905"/>
                  </a:lnTo>
                  <a:lnTo>
                    <a:pt x="5791" y="5232"/>
                  </a:lnTo>
                  <a:lnTo>
                    <a:pt x="5588" y="4495"/>
                  </a:lnTo>
                  <a:lnTo>
                    <a:pt x="4851" y="5372"/>
                  </a:lnTo>
                  <a:lnTo>
                    <a:pt x="6121" y="6578"/>
                  </a:lnTo>
                  <a:close/>
                </a:path>
                <a:path w="21590" h="12700">
                  <a:moveTo>
                    <a:pt x="6134" y="10210"/>
                  </a:moveTo>
                  <a:lnTo>
                    <a:pt x="4851" y="9067"/>
                  </a:lnTo>
                  <a:lnTo>
                    <a:pt x="5118" y="9740"/>
                  </a:lnTo>
                  <a:lnTo>
                    <a:pt x="5384" y="10350"/>
                  </a:lnTo>
                  <a:lnTo>
                    <a:pt x="5588" y="10883"/>
                  </a:lnTo>
                  <a:lnTo>
                    <a:pt x="6134" y="10210"/>
                  </a:lnTo>
                  <a:close/>
                </a:path>
                <a:path w="21590" h="12700">
                  <a:moveTo>
                    <a:pt x="6464" y="12496"/>
                  </a:moveTo>
                  <a:lnTo>
                    <a:pt x="6134" y="12090"/>
                  </a:lnTo>
                  <a:lnTo>
                    <a:pt x="5854" y="11620"/>
                  </a:lnTo>
                  <a:lnTo>
                    <a:pt x="5588" y="11150"/>
                  </a:lnTo>
                  <a:lnTo>
                    <a:pt x="5054" y="11887"/>
                  </a:lnTo>
                  <a:lnTo>
                    <a:pt x="5054" y="12090"/>
                  </a:lnTo>
                  <a:lnTo>
                    <a:pt x="6464" y="12496"/>
                  </a:lnTo>
                  <a:close/>
                </a:path>
                <a:path w="21590" h="12700">
                  <a:moveTo>
                    <a:pt x="7073" y="11899"/>
                  </a:moveTo>
                  <a:lnTo>
                    <a:pt x="5791" y="11226"/>
                  </a:lnTo>
                  <a:lnTo>
                    <a:pt x="6324" y="12166"/>
                  </a:lnTo>
                  <a:lnTo>
                    <a:pt x="6667" y="12509"/>
                  </a:lnTo>
                  <a:lnTo>
                    <a:pt x="6997" y="11963"/>
                  </a:lnTo>
                  <a:close/>
                </a:path>
                <a:path w="21590" h="12700">
                  <a:moveTo>
                    <a:pt x="7073" y="10414"/>
                  </a:moveTo>
                  <a:lnTo>
                    <a:pt x="7010" y="10007"/>
                  </a:lnTo>
                  <a:lnTo>
                    <a:pt x="6870" y="9601"/>
                  </a:lnTo>
                  <a:lnTo>
                    <a:pt x="6400" y="10134"/>
                  </a:lnTo>
                  <a:lnTo>
                    <a:pt x="7073" y="10744"/>
                  </a:lnTo>
                  <a:lnTo>
                    <a:pt x="7073" y="10414"/>
                  </a:lnTo>
                  <a:close/>
                </a:path>
                <a:path w="21590" h="12700">
                  <a:moveTo>
                    <a:pt x="16281" y="533"/>
                  </a:moveTo>
                  <a:lnTo>
                    <a:pt x="16014" y="596"/>
                  </a:lnTo>
                  <a:lnTo>
                    <a:pt x="15405" y="1003"/>
                  </a:lnTo>
                  <a:lnTo>
                    <a:pt x="16281" y="533"/>
                  </a:lnTo>
                  <a:close/>
                </a:path>
                <a:path w="21590" h="12700">
                  <a:moveTo>
                    <a:pt x="17081" y="1473"/>
                  </a:moveTo>
                  <a:lnTo>
                    <a:pt x="15671" y="2616"/>
                  </a:lnTo>
                  <a:lnTo>
                    <a:pt x="16408" y="3225"/>
                  </a:lnTo>
                  <a:lnTo>
                    <a:pt x="16814" y="2006"/>
                  </a:lnTo>
                  <a:lnTo>
                    <a:pt x="17081" y="1473"/>
                  </a:lnTo>
                  <a:close/>
                </a:path>
                <a:path w="21590" h="12700">
                  <a:moveTo>
                    <a:pt x="18224" y="2349"/>
                  </a:moveTo>
                  <a:lnTo>
                    <a:pt x="17348" y="1270"/>
                  </a:lnTo>
                  <a:lnTo>
                    <a:pt x="17018" y="1879"/>
                  </a:lnTo>
                  <a:lnTo>
                    <a:pt x="16611" y="3225"/>
                  </a:lnTo>
                  <a:lnTo>
                    <a:pt x="18224" y="2349"/>
                  </a:lnTo>
                  <a:close/>
                </a:path>
                <a:path w="21590" h="12700">
                  <a:moveTo>
                    <a:pt x="19367" y="393"/>
                  </a:moveTo>
                  <a:lnTo>
                    <a:pt x="19037" y="0"/>
                  </a:lnTo>
                  <a:lnTo>
                    <a:pt x="18161" y="0"/>
                  </a:lnTo>
                  <a:lnTo>
                    <a:pt x="17424" y="203"/>
                  </a:lnTo>
                  <a:lnTo>
                    <a:pt x="17157" y="203"/>
                  </a:lnTo>
                  <a:lnTo>
                    <a:pt x="16611" y="533"/>
                  </a:lnTo>
                  <a:lnTo>
                    <a:pt x="16814" y="736"/>
                  </a:lnTo>
                  <a:lnTo>
                    <a:pt x="17081" y="876"/>
                  </a:lnTo>
                  <a:lnTo>
                    <a:pt x="17348" y="1003"/>
                  </a:lnTo>
                  <a:lnTo>
                    <a:pt x="17627" y="596"/>
                  </a:lnTo>
                  <a:lnTo>
                    <a:pt x="17894" y="266"/>
                  </a:lnTo>
                  <a:lnTo>
                    <a:pt x="18059" y="139"/>
                  </a:lnTo>
                  <a:lnTo>
                    <a:pt x="17754" y="596"/>
                  </a:lnTo>
                  <a:lnTo>
                    <a:pt x="17487" y="1003"/>
                  </a:lnTo>
                  <a:lnTo>
                    <a:pt x="19367" y="393"/>
                  </a:lnTo>
                  <a:close/>
                </a:path>
                <a:path w="21590" h="12700">
                  <a:moveTo>
                    <a:pt x="20853" y="393"/>
                  </a:moveTo>
                  <a:lnTo>
                    <a:pt x="20650" y="330"/>
                  </a:lnTo>
                  <a:lnTo>
                    <a:pt x="20523" y="254"/>
                  </a:lnTo>
                  <a:lnTo>
                    <a:pt x="20383" y="190"/>
                  </a:lnTo>
                  <a:lnTo>
                    <a:pt x="19570" y="457"/>
                  </a:lnTo>
                  <a:lnTo>
                    <a:pt x="20243" y="1270"/>
                  </a:lnTo>
                  <a:lnTo>
                    <a:pt x="20447" y="1003"/>
                  </a:lnTo>
                  <a:lnTo>
                    <a:pt x="20650" y="660"/>
                  </a:lnTo>
                  <a:lnTo>
                    <a:pt x="20853" y="393"/>
                  </a:lnTo>
                  <a:close/>
                </a:path>
                <a:path w="21590" h="12700">
                  <a:moveTo>
                    <a:pt x="21590" y="1130"/>
                  </a:moveTo>
                  <a:lnTo>
                    <a:pt x="21386" y="660"/>
                  </a:lnTo>
                  <a:lnTo>
                    <a:pt x="21259" y="533"/>
                  </a:lnTo>
                  <a:lnTo>
                    <a:pt x="21120" y="457"/>
                  </a:lnTo>
                  <a:lnTo>
                    <a:pt x="20993" y="393"/>
                  </a:lnTo>
                  <a:lnTo>
                    <a:pt x="20789" y="660"/>
                  </a:lnTo>
                  <a:lnTo>
                    <a:pt x="20586" y="939"/>
                  </a:lnTo>
                  <a:lnTo>
                    <a:pt x="20383" y="1270"/>
                  </a:lnTo>
                  <a:lnTo>
                    <a:pt x="21590" y="113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17" name="object 517"/>
            <p:cNvSpPr/>
            <p:nvPr/>
          </p:nvSpPr>
          <p:spPr>
            <a:xfrm>
              <a:off x="7960360" y="5162104"/>
              <a:ext cx="10160" cy="12065"/>
            </a:xfrm>
            <a:custGeom>
              <a:avLst/>
              <a:gdLst/>
              <a:ahLst/>
              <a:cxnLst/>
              <a:rect l="l" t="t" r="r" b="b"/>
              <a:pathLst>
                <a:path w="10159" h="12064">
                  <a:moveTo>
                    <a:pt x="8597" y="939"/>
                  </a:moveTo>
                  <a:lnTo>
                    <a:pt x="8737" y="1143"/>
                  </a:lnTo>
                  <a:lnTo>
                    <a:pt x="8940" y="1079"/>
                  </a:lnTo>
                  <a:lnTo>
                    <a:pt x="8597" y="939"/>
                  </a:lnTo>
                  <a:close/>
                </a:path>
                <a:path w="10159" h="12064">
                  <a:moveTo>
                    <a:pt x="8470" y="4165"/>
                  </a:moveTo>
                  <a:lnTo>
                    <a:pt x="8877" y="5778"/>
                  </a:lnTo>
                  <a:lnTo>
                    <a:pt x="9474" y="5511"/>
                  </a:lnTo>
                  <a:lnTo>
                    <a:pt x="9550" y="5308"/>
                  </a:lnTo>
                  <a:lnTo>
                    <a:pt x="9677" y="4775"/>
                  </a:lnTo>
                  <a:lnTo>
                    <a:pt x="9270" y="4508"/>
                  </a:lnTo>
                  <a:lnTo>
                    <a:pt x="8877" y="4305"/>
                  </a:lnTo>
                  <a:lnTo>
                    <a:pt x="8470" y="4165"/>
                  </a:lnTo>
                  <a:close/>
                </a:path>
                <a:path w="10159" h="12064">
                  <a:moveTo>
                    <a:pt x="9270" y="2425"/>
                  </a:moveTo>
                  <a:lnTo>
                    <a:pt x="9613" y="3365"/>
                  </a:lnTo>
                  <a:lnTo>
                    <a:pt x="9677" y="2692"/>
                  </a:lnTo>
                  <a:lnTo>
                    <a:pt x="9270" y="2425"/>
                  </a:lnTo>
                  <a:close/>
                </a:path>
                <a:path w="10159" h="12064">
                  <a:moveTo>
                    <a:pt x="6591" y="0"/>
                  </a:moveTo>
                  <a:lnTo>
                    <a:pt x="6248" y="0"/>
                  </a:lnTo>
                  <a:lnTo>
                    <a:pt x="6515" y="330"/>
                  </a:lnTo>
                  <a:lnTo>
                    <a:pt x="7124" y="139"/>
                  </a:lnTo>
                  <a:lnTo>
                    <a:pt x="6591" y="0"/>
                  </a:lnTo>
                  <a:close/>
                </a:path>
                <a:path w="10159" h="12064">
                  <a:moveTo>
                    <a:pt x="4102" y="1206"/>
                  </a:moveTo>
                  <a:lnTo>
                    <a:pt x="3352" y="1282"/>
                  </a:lnTo>
                  <a:lnTo>
                    <a:pt x="1612" y="1676"/>
                  </a:lnTo>
                  <a:lnTo>
                    <a:pt x="2616" y="2489"/>
                  </a:lnTo>
                  <a:lnTo>
                    <a:pt x="4102" y="1206"/>
                  </a:lnTo>
                  <a:close/>
                </a:path>
                <a:path w="10159" h="12064">
                  <a:moveTo>
                    <a:pt x="5448" y="1143"/>
                  </a:moveTo>
                  <a:lnTo>
                    <a:pt x="4495" y="1206"/>
                  </a:lnTo>
                  <a:lnTo>
                    <a:pt x="5372" y="2286"/>
                  </a:lnTo>
                  <a:lnTo>
                    <a:pt x="7061" y="1409"/>
                  </a:lnTo>
                  <a:lnTo>
                    <a:pt x="6248" y="1206"/>
                  </a:lnTo>
                  <a:lnTo>
                    <a:pt x="5448" y="1143"/>
                  </a:lnTo>
                  <a:close/>
                </a:path>
                <a:path w="10159" h="12064">
                  <a:moveTo>
                    <a:pt x="5245" y="3365"/>
                  </a:moveTo>
                  <a:lnTo>
                    <a:pt x="4432" y="3365"/>
                  </a:lnTo>
                  <a:lnTo>
                    <a:pt x="3632" y="3429"/>
                  </a:lnTo>
                  <a:lnTo>
                    <a:pt x="4495" y="4635"/>
                  </a:lnTo>
                  <a:lnTo>
                    <a:pt x="6045" y="3492"/>
                  </a:lnTo>
                  <a:lnTo>
                    <a:pt x="5245" y="3365"/>
                  </a:lnTo>
                  <a:close/>
                </a:path>
                <a:path w="10159" h="12064">
                  <a:moveTo>
                    <a:pt x="3352" y="3429"/>
                  </a:moveTo>
                  <a:lnTo>
                    <a:pt x="2616" y="3568"/>
                  </a:lnTo>
                  <a:lnTo>
                    <a:pt x="1879" y="3759"/>
                  </a:lnTo>
                  <a:lnTo>
                    <a:pt x="1142" y="4038"/>
                  </a:lnTo>
                  <a:lnTo>
                    <a:pt x="2019" y="4902"/>
                  </a:lnTo>
                  <a:lnTo>
                    <a:pt x="3352" y="3429"/>
                  </a:lnTo>
                  <a:close/>
                </a:path>
                <a:path w="10159" h="12064">
                  <a:moveTo>
                    <a:pt x="7594" y="6794"/>
                  </a:moveTo>
                  <a:lnTo>
                    <a:pt x="8000" y="7937"/>
                  </a:lnTo>
                  <a:lnTo>
                    <a:pt x="8204" y="7734"/>
                  </a:lnTo>
                  <a:lnTo>
                    <a:pt x="8331" y="7531"/>
                  </a:lnTo>
                  <a:lnTo>
                    <a:pt x="8534" y="7327"/>
                  </a:lnTo>
                  <a:lnTo>
                    <a:pt x="8204" y="7124"/>
                  </a:lnTo>
                  <a:lnTo>
                    <a:pt x="7924" y="6921"/>
                  </a:lnTo>
                  <a:lnTo>
                    <a:pt x="7594" y="6794"/>
                  </a:lnTo>
                  <a:close/>
                </a:path>
                <a:path w="10159" h="12064">
                  <a:moveTo>
                    <a:pt x="4495" y="5918"/>
                  </a:moveTo>
                  <a:lnTo>
                    <a:pt x="3759" y="5918"/>
                  </a:lnTo>
                  <a:lnTo>
                    <a:pt x="3022" y="6045"/>
                  </a:lnTo>
                  <a:lnTo>
                    <a:pt x="3835" y="7124"/>
                  </a:lnTo>
                  <a:lnTo>
                    <a:pt x="5245" y="5981"/>
                  </a:lnTo>
                  <a:lnTo>
                    <a:pt x="4495" y="5918"/>
                  </a:lnTo>
                  <a:close/>
                </a:path>
                <a:path w="10159" h="12064">
                  <a:moveTo>
                    <a:pt x="2679" y="6121"/>
                  </a:moveTo>
                  <a:lnTo>
                    <a:pt x="2019" y="6248"/>
                  </a:lnTo>
                  <a:lnTo>
                    <a:pt x="1346" y="6451"/>
                  </a:lnTo>
                  <a:lnTo>
                    <a:pt x="596" y="6794"/>
                  </a:lnTo>
                  <a:lnTo>
                    <a:pt x="1409" y="7594"/>
                  </a:lnTo>
                  <a:lnTo>
                    <a:pt x="2679" y="6121"/>
                  </a:lnTo>
                  <a:close/>
                </a:path>
                <a:path w="10159" h="12064">
                  <a:moveTo>
                    <a:pt x="2082" y="8610"/>
                  </a:moveTo>
                  <a:lnTo>
                    <a:pt x="1409" y="8737"/>
                  </a:lnTo>
                  <a:lnTo>
                    <a:pt x="800" y="8940"/>
                  </a:lnTo>
                  <a:lnTo>
                    <a:pt x="203" y="9207"/>
                  </a:lnTo>
                  <a:lnTo>
                    <a:pt x="673" y="9753"/>
                  </a:lnTo>
                  <a:lnTo>
                    <a:pt x="800" y="9817"/>
                  </a:lnTo>
                  <a:lnTo>
                    <a:pt x="2082" y="8610"/>
                  </a:lnTo>
                  <a:close/>
                </a:path>
                <a:path w="10159" h="12064">
                  <a:moveTo>
                    <a:pt x="3898" y="8470"/>
                  </a:moveTo>
                  <a:lnTo>
                    <a:pt x="3162" y="8470"/>
                  </a:lnTo>
                  <a:lnTo>
                    <a:pt x="2412" y="8534"/>
                  </a:lnTo>
                  <a:lnTo>
                    <a:pt x="3225" y="9474"/>
                  </a:lnTo>
                  <a:lnTo>
                    <a:pt x="4571" y="8610"/>
                  </a:lnTo>
                  <a:lnTo>
                    <a:pt x="3898" y="8470"/>
                  </a:lnTo>
                  <a:close/>
                </a:path>
                <a:path w="10159" h="12064">
                  <a:moveTo>
                    <a:pt x="4902" y="8674"/>
                  </a:moveTo>
                  <a:lnTo>
                    <a:pt x="5638" y="9817"/>
                  </a:lnTo>
                  <a:lnTo>
                    <a:pt x="5981" y="9474"/>
                  </a:lnTo>
                  <a:lnTo>
                    <a:pt x="6248" y="9347"/>
                  </a:lnTo>
                  <a:lnTo>
                    <a:pt x="6591" y="9080"/>
                  </a:lnTo>
                  <a:lnTo>
                    <a:pt x="5981" y="8940"/>
                  </a:lnTo>
                  <a:lnTo>
                    <a:pt x="5448" y="8737"/>
                  </a:lnTo>
                  <a:lnTo>
                    <a:pt x="4902" y="8674"/>
                  </a:lnTo>
                  <a:close/>
                </a:path>
                <a:path w="10159" h="12064">
                  <a:moveTo>
                    <a:pt x="2285" y="10820"/>
                  </a:moveTo>
                  <a:lnTo>
                    <a:pt x="1612" y="10820"/>
                  </a:lnTo>
                  <a:lnTo>
                    <a:pt x="2146" y="11430"/>
                  </a:lnTo>
                  <a:lnTo>
                    <a:pt x="2209" y="10960"/>
                  </a:lnTo>
                  <a:lnTo>
                    <a:pt x="2285" y="10820"/>
                  </a:lnTo>
                  <a:close/>
                </a:path>
                <a:path w="10159" h="12064">
                  <a:moveTo>
                    <a:pt x="5511" y="6045"/>
                  </a:moveTo>
                  <a:lnTo>
                    <a:pt x="6184" y="7467"/>
                  </a:lnTo>
                  <a:lnTo>
                    <a:pt x="7327" y="6654"/>
                  </a:lnTo>
                  <a:lnTo>
                    <a:pt x="6718" y="6388"/>
                  </a:lnTo>
                  <a:lnTo>
                    <a:pt x="6121" y="6184"/>
                  </a:lnTo>
                  <a:lnTo>
                    <a:pt x="5511" y="6045"/>
                  </a:lnTo>
                  <a:close/>
                </a:path>
                <a:path w="10159" h="12064">
                  <a:moveTo>
                    <a:pt x="6388" y="3568"/>
                  </a:moveTo>
                  <a:lnTo>
                    <a:pt x="6921" y="4902"/>
                  </a:lnTo>
                  <a:lnTo>
                    <a:pt x="8204" y="4102"/>
                  </a:lnTo>
                  <a:lnTo>
                    <a:pt x="7594" y="3835"/>
                  </a:lnTo>
                  <a:lnTo>
                    <a:pt x="6388" y="3568"/>
                  </a:lnTo>
                  <a:close/>
                </a:path>
                <a:path w="10159" h="12064">
                  <a:moveTo>
                    <a:pt x="7391" y="1473"/>
                  </a:moveTo>
                  <a:lnTo>
                    <a:pt x="7861" y="2692"/>
                  </a:lnTo>
                  <a:lnTo>
                    <a:pt x="9067" y="2222"/>
                  </a:lnTo>
                  <a:lnTo>
                    <a:pt x="8534" y="1879"/>
                  </a:lnTo>
                  <a:lnTo>
                    <a:pt x="8000" y="1676"/>
                  </a:lnTo>
                  <a:lnTo>
                    <a:pt x="7391" y="1473"/>
                  </a:lnTo>
                  <a:close/>
                </a:path>
                <a:path w="10159" h="12064">
                  <a:moveTo>
                    <a:pt x="1269" y="10820"/>
                  </a:moveTo>
                  <a:lnTo>
                    <a:pt x="469" y="10820"/>
                  </a:lnTo>
                  <a:lnTo>
                    <a:pt x="0" y="10896"/>
                  </a:lnTo>
                  <a:lnTo>
                    <a:pt x="63" y="11569"/>
                  </a:lnTo>
                  <a:lnTo>
                    <a:pt x="1269" y="10820"/>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18" name="object 518"/>
            <p:cNvSpPr/>
            <p:nvPr/>
          </p:nvSpPr>
          <p:spPr>
            <a:xfrm>
              <a:off x="7960284" y="5163311"/>
              <a:ext cx="10160" cy="11430"/>
            </a:xfrm>
            <a:custGeom>
              <a:avLst/>
              <a:gdLst/>
              <a:ahLst/>
              <a:cxnLst/>
              <a:rect l="l" t="t" r="r" b="b"/>
              <a:pathLst>
                <a:path w="10159" h="11429">
                  <a:moveTo>
                    <a:pt x="673" y="8750"/>
                  </a:moveTo>
                  <a:lnTo>
                    <a:pt x="203" y="8216"/>
                  </a:lnTo>
                  <a:lnTo>
                    <a:pt x="139" y="8623"/>
                  </a:lnTo>
                  <a:lnTo>
                    <a:pt x="0" y="9359"/>
                  </a:lnTo>
                  <a:lnTo>
                    <a:pt x="673" y="8750"/>
                  </a:lnTo>
                  <a:close/>
                </a:path>
                <a:path w="10159" h="11429">
                  <a:moveTo>
                    <a:pt x="1346" y="6527"/>
                  </a:moveTo>
                  <a:lnTo>
                    <a:pt x="609" y="5791"/>
                  </a:lnTo>
                  <a:lnTo>
                    <a:pt x="469" y="6464"/>
                  </a:lnTo>
                  <a:lnTo>
                    <a:pt x="406" y="7073"/>
                  </a:lnTo>
                  <a:lnTo>
                    <a:pt x="279" y="7747"/>
                  </a:lnTo>
                  <a:lnTo>
                    <a:pt x="1346" y="6527"/>
                  </a:lnTo>
                  <a:close/>
                </a:path>
                <a:path w="10159" h="11429">
                  <a:moveTo>
                    <a:pt x="1409" y="9690"/>
                  </a:moveTo>
                  <a:lnTo>
                    <a:pt x="266" y="10426"/>
                  </a:lnTo>
                  <a:lnTo>
                    <a:pt x="596" y="11036"/>
                  </a:lnTo>
                  <a:lnTo>
                    <a:pt x="939" y="10629"/>
                  </a:lnTo>
                  <a:lnTo>
                    <a:pt x="1206" y="10160"/>
                  </a:lnTo>
                  <a:lnTo>
                    <a:pt x="1409" y="9690"/>
                  </a:lnTo>
                  <a:close/>
                </a:path>
                <a:path w="10159" h="11429">
                  <a:moveTo>
                    <a:pt x="1955" y="3784"/>
                  </a:moveTo>
                  <a:lnTo>
                    <a:pt x="1143" y="2971"/>
                  </a:lnTo>
                  <a:lnTo>
                    <a:pt x="1003" y="3708"/>
                  </a:lnTo>
                  <a:lnTo>
                    <a:pt x="876" y="4445"/>
                  </a:lnTo>
                  <a:lnTo>
                    <a:pt x="736" y="5054"/>
                  </a:lnTo>
                  <a:lnTo>
                    <a:pt x="1955" y="3784"/>
                  </a:lnTo>
                  <a:close/>
                </a:path>
                <a:path w="10159" h="11429">
                  <a:moveTo>
                    <a:pt x="2146" y="7543"/>
                  </a:moveTo>
                  <a:lnTo>
                    <a:pt x="863" y="8750"/>
                  </a:lnTo>
                  <a:lnTo>
                    <a:pt x="1473" y="9423"/>
                  </a:lnTo>
                  <a:lnTo>
                    <a:pt x="1739" y="8890"/>
                  </a:lnTo>
                  <a:lnTo>
                    <a:pt x="1943" y="8280"/>
                  </a:lnTo>
                  <a:lnTo>
                    <a:pt x="2146" y="7543"/>
                  </a:lnTo>
                  <a:close/>
                </a:path>
                <a:path w="10159" h="11429">
                  <a:moveTo>
                    <a:pt x="2159" y="10363"/>
                  </a:moveTo>
                  <a:lnTo>
                    <a:pt x="1549" y="9626"/>
                  </a:lnTo>
                  <a:lnTo>
                    <a:pt x="1346" y="10160"/>
                  </a:lnTo>
                  <a:lnTo>
                    <a:pt x="1143" y="10629"/>
                  </a:lnTo>
                  <a:lnTo>
                    <a:pt x="812" y="11036"/>
                  </a:lnTo>
                  <a:lnTo>
                    <a:pt x="2159" y="10566"/>
                  </a:lnTo>
                  <a:lnTo>
                    <a:pt x="2159" y="10363"/>
                  </a:lnTo>
                  <a:close/>
                </a:path>
                <a:path w="10159" h="11429">
                  <a:moveTo>
                    <a:pt x="2552" y="1422"/>
                  </a:moveTo>
                  <a:lnTo>
                    <a:pt x="1612" y="609"/>
                  </a:lnTo>
                  <a:lnTo>
                    <a:pt x="1206" y="2565"/>
                  </a:lnTo>
                  <a:lnTo>
                    <a:pt x="2552" y="1422"/>
                  </a:lnTo>
                  <a:close/>
                </a:path>
                <a:path w="10159" h="11429">
                  <a:moveTo>
                    <a:pt x="2819" y="5054"/>
                  </a:moveTo>
                  <a:lnTo>
                    <a:pt x="1536" y="6464"/>
                  </a:lnTo>
                  <a:lnTo>
                    <a:pt x="2286" y="7137"/>
                  </a:lnTo>
                  <a:lnTo>
                    <a:pt x="2489" y="6527"/>
                  </a:lnTo>
                  <a:lnTo>
                    <a:pt x="2616" y="5791"/>
                  </a:lnTo>
                  <a:lnTo>
                    <a:pt x="2819" y="5054"/>
                  </a:lnTo>
                  <a:close/>
                </a:path>
                <a:path w="10159" h="11429">
                  <a:moveTo>
                    <a:pt x="3149" y="8420"/>
                  </a:moveTo>
                  <a:lnTo>
                    <a:pt x="2349" y="7480"/>
                  </a:lnTo>
                  <a:lnTo>
                    <a:pt x="2082" y="8216"/>
                  </a:lnTo>
                  <a:lnTo>
                    <a:pt x="1879" y="8826"/>
                  </a:lnTo>
                  <a:lnTo>
                    <a:pt x="1676" y="9359"/>
                  </a:lnTo>
                  <a:lnTo>
                    <a:pt x="3149" y="8420"/>
                  </a:lnTo>
                  <a:close/>
                </a:path>
                <a:path w="10159" h="11429">
                  <a:moveTo>
                    <a:pt x="3429" y="2425"/>
                  </a:moveTo>
                  <a:lnTo>
                    <a:pt x="2146" y="3835"/>
                  </a:lnTo>
                  <a:lnTo>
                    <a:pt x="2959" y="4648"/>
                  </a:lnTo>
                  <a:lnTo>
                    <a:pt x="3098" y="3898"/>
                  </a:lnTo>
                  <a:lnTo>
                    <a:pt x="3225" y="3162"/>
                  </a:lnTo>
                  <a:lnTo>
                    <a:pt x="3429" y="2425"/>
                  </a:lnTo>
                  <a:close/>
                </a:path>
                <a:path w="10159" h="11429">
                  <a:moveTo>
                    <a:pt x="3759" y="8242"/>
                  </a:moveTo>
                  <a:lnTo>
                    <a:pt x="3429" y="8483"/>
                  </a:lnTo>
                  <a:lnTo>
                    <a:pt x="3632" y="8686"/>
                  </a:lnTo>
                  <a:lnTo>
                    <a:pt x="3759" y="8242"/>
                  </a:lnTo>
                  <a:close/>
                </a:path>
                <a:path w="10159" h="11429">
                  <a:moveTo>
                    <a:pt x="3835" y="5994"/>
                  </a:moveTo>
                  <a:lnTo>
                    <a:pt x="3022" y="4927"/>
                  </a:lnTo>
                  <a:lnTo>
                    <a:pt x="2819" y="5727"/>
                  </a:lnTo>
                  <a:lnTo>
                    <a:pt x="2692" y="6400"/>
                  </a:lnTo>
                  <a:lnTo>
                    <a:pt x="2489" y="7073"/>
                  </a:lnTo>
                  <a:lnTo>
                    <a:pt x="3835" y="5994"/>
                  </a:lnTo>
                  <a:close/>
                </a:path>
                <a:path w="10159" h="11429">
                  <a:moveTo>
                    <a:pt x="4508" y="3568"/>
                  </a:moveTo>
                  <a:lnTo>
                    <a:pt x="3632" y="2362"/>
                  </a:lnTo>
                  <a:lnTo>
                    <a:pt x="3429" y="3098"/>
                  </a:lnTo>
                  <a:lnTo>
                    <a:pt x="3302" y="3911"/>
                  </a:lnTo>
                  <a:lnTo>
                    <a:pt x="3098" y="4648"/>
                  </a:lnTo>
                  <a:lnTo>
                    <a:pt x="4508" y="3568"/>
                  </a:lnTo>
                  <a:close/>
                </a:path>
                <a:path w="10159" h="11429">
                  <a:moveTo>
                    <a:pt x="4711" y="7543"/>
                  </a:moveTo>
                  <a:lnTo>
                    <a:pt x="3962" y="8089"/>
                  </a:lnTo>
                  <a:lnTo>
                    <a:pt x="4178" y="7950"/>
                  </a:lnTo>
                  <a:lnTo>
                    <a:pt x="4648" y="7950"/>
                  </a:lnTo>
                  <a:lnTo>
                    <a:pt x="4648" y="7810"/>
                  </a:lnTo>
                  <a:lnTo>
                    <a:pt x="4711" y="7683"/>
                  </a:lnTo>
                  <a:lnTo>
                    <a:pt x="4711" y="7543"/>
                  </a:lnTo>
                  <a:close/>
                </a:path>
                <a:path w="10159" h="11429">
                  <a:moveTo>
                    <a:pt x="5245" y="8013"/>
                  </a:moveTo>
                  <a:lnTo>
                    <a:pt x="4902" y="7543"/>
                  </a:lnTo>
                  <a:lnTo>
                    <a:pt x="4838" y="7734"/>
                  </a:lnTo>
                  <a:lnTo>
                    <a:pt x="4838" y="7874"/>
                  </a:lnTo>
                  <a:lnTo>
                    <a:pt x="5041" y="7937"/>
                  </a:lnTo>
                  <a:lnTo>
                    <a:pt x="5245" y="8013"/>
                  </a:lnTo>
                  <a:close/>
                </a:path>
                <a:path w="10159" h="11429">
                  <a:moveTo>
                    <a:pt x="5308" y="4978"/>
                  </a:moveTo>
                  <a:lnTo>
                    <a:pt x="3962" y="6057"/>
                  </a:lnTo>
                  <a:lnTo>
                    <a:pt x="4775" y="7200"/>
                  </a:lnTo>
                  <a:lnTo>
                    <a:pt x="4902" y="6451"/>
                  </a:lnTo>
                  <a:lnTo>
                    <a:pt x="5308" y="4978"/>
                  </a:lnTo>
                  <a:close/>
                </a:path>
                <a:path w="10159" h="11429">
                  <a:moveTo>
                    <a:pt x="6121" y="2501"/>
                  </a:moveTo>
                  <a:lnTo>
                    <a:pt x="4648" y="3644"/>
                  </a:lnTo>
                  <a:lnTo>
                    <a:pt x="5384" y="4648"/>
                  </a:lnTo>
                  <a:lnTo>
                    <a:pt x="5588" y="3848"/>
                  </a:lnTo>
                  <a:lnTo>
                    <a:pt x="6121" y="2501"/>
                  </a:lnTo>
                  <a:close/>
                </a:path>
                <a:path w="10159" h="11429">
                  <a:moveTo>
                    <a:pt x="6184" y="6388"/>
                  </a:moveTo>
                  <a:lnTo>
                    <a:pt x="5511" y="4978"/>
                  </a:lnTo>
                  <a:lnTo>
                    <a:pt x="5308" y="5727"/>
                  </a:lnTo>
                  <a:lnTo>
                    <a:pt x="5118" y="6464"/>
                  </a:lnTo>
                  <a:lnTo>
                    <a:pt x="4978" y="7200"/>
                  </a:lnTo>
                  <a:lnTo>
                    <a:pt x="6184" y="6388"/>
                  </a:lnTo>
                  <a:close/>
                </a:path>
                <a:path w="10159" h="11429">
                  <a:moveTo>
                    <a:pt x="6870" y="3771"/>
                  </a:moveTo>
                  <a:lnTo>
                    <a:pt x="6324" y="2438"/>
                  </a:lnTo>
                  <a:lnTo>
                    <a:pt x="6057" y="3111"/>
                  </a:lnTo>
                  <a:lnTo>
                    <a:pt x="5791" y="3848"/>
                  </a:lnTo>
                  <a:lnTo>
                    <a:pt x="5588" y="4584"/>
                  </a:lnTo>
                  <a:lnTo>
                    <a:pt x="6870" y="3771"/>
                  </a:lnTo>
                  <a:close/>
                </a:path>
                <a:path w="10159" h="11429">
                  <a:moveTo>
                    <a:pt x="7124" y="342"/>
                  </a:moveTo>
                  <a:lnTo>
                    <a:pt x="5511" y="1155"/>
                  </a:lnTo>
                  <a:lnTo>
                    <a:pt x="6248" y="2095"/>
                  </a:lnTo>
                  <a:lnTo>
                    <a:pt x="6515" y="1485"/>
                  </a:lnTo>
                  <a:lnTo>
                    <a:pt x="6794" y="876"/>
                  </a:lnTo>
                  <a:lnTo>
                    <a:pt x="7124" y="342"/>
                  </a:lnTo>
                  <a:close/>
                </a:path>
                <a:path w="10159" h="11429">
                  <a:moveTo>
                    <a:pt x="7391" y="5588"/>
                  </a:moveTo>
                  <a:lnTo>
                    <a:pt x="6248" y="6400"/>
                  </a:lnTo>
                  <a:lnTo>
                    <a:pt x="6858" y="7670"/>
                  </a:lnTo>
                  <a:lnTo>
                    <a:pt x="7061" y="6934"/>
                  </a:lnTo>
                  <a:lnTo>
                    <a:pt x="7188" y="6261"/>
                  </a:lnTo>
                  <a:lnTo>
                    <a:pt x="7391" y="5588"/>
                  </a:lnTo>
                  <a:close/>
                </a:path>
                <a:path w="10159" h="11429">
                  <a:moveTo>
                    <a:pt x="7797" y="1562"/>
                  </a:moveTo>
                  <a:lnTo>
                    <a:pt x="7327" y="342"/>
                  </a:lnTo>
                  <a:lnTo>
                    <a:pt x="6985" y="889"/>
                  </a:lnTo>
                  <a:lnTo>
                    <a:pt x="6718" y="1485"/>
                  </a:lnTo>
                  <a:lnTo>
                    <a:pt x="6451" y="2095"/>
                  </a:lnTo>
                  <a:lnTo>
                    <a:pt x="7797" y="1562"/>
                  </a:lnTo>
                  <a:close/>
                </a:path>
                <a:path w="10159" h="11429">
                  <a:moveTo>
                    <a:pt x="7937" y="6870"/>
                  </a:moveTo>
                  <a:lnTo>
                    <a:pt x="7531" y="5651"/>
                  </a:lnTo>
                  <a:lnTo>
                    <a:pt x="7391" y="6261"/>
                  </a:lnTo>
                  <a:lnTo>
                    <a:pt x="7200" y="6934"/>
                  </a:lnTo>
                  <a:lnTo>
                    <a:pt x="7061" y="7607"/>
                  </a:lnTo>
                  <a:lnTo>
                    <a:pt x="7670" y="7137"/>
                  </a:lnTo>
                  <a:lnTo>
                    <a:pt x="7937" y="6870"/>
                  </a:lnTo>
                  <a:close/>
                </a:path>
                <a:path w="10159" h="11429">
                  <a:moveTo>
                    <a:pt x="8267" y="3035"/>
                  </a:moveTo>
                  <a:lnTo>
                    <a:pt x="6985" y="3848"/>
                  </a:lnTo>
                  <a:lnTo>
                    <a:pt x="7531" y="5181"/>
                  </a:lnTo>
                  <a:lnTo>
                    <a:pt x="7734" y="4445"/>
                  </a:lnTo>
                  <a:lnTo>
                    <a:pt x="8001" y="3708"/>
                  </a:lnTo>
                  <a:lnTo>
                    <a:pt x="8267" y="3035"/>
                  </a:lnTo>
                  <a:close/>
                </a:path>
                <a:path w="10159" h="11429">
                  <a:moveTo>
                    <a:pt x="8877" y="4648"/>
                  </a:moveTo>
                  <a:lnTo>
                    <a:pt x="8407" y="3035"/>
                  </a:lnTo>
                  <a:lnTo>
                    <a:pt x="7874" y="4521"/>
                  </a:lnTo>
                  <a:lnTo>
                    <a:pt x="7670" y="5257"/>
                  </a:lnTo>
                  <a:lnTo>
                    <a:pt x="8877" y="4648"/>
                  </a:lnTo>
                  <a:close/>
                </a:path>
                <a:path w="10159" h="11429">
                  <a:moveTo>
                    <a:pt x="9080" y="1219"/>
                  </a:moveTo>
                  <a:lnTo>
                    <a:pt x="8001" y="1689"/>
                  </a:lnTo>
                  <a:lnTo>
                    <a:pt x="8407" y="2692"/>
                  </a:lnTo>
                  <a:lnTo>
                    <a:pt x="8610" y="2159"/>
                  </a:lnTo>
                  <a:lnTo>
                    <a:pt x="8813" y="1689"/>
                  </a:lnTo>
                  <a:lnTo>
                    <a:pt x="9080" y="1219"/>
                  </a:lnTo>
                  <a:close/>
                </a:path>
                <a:path w="10159" h="11429">
                  <a:moveTo>
                    <a:pt x="9410" y="609"/>
                  </a:moveTo>
                  <a:lnTo>
                    <a:pt x="9271" y="342"/>
                  </a:lnTo>
                  <a:lnTo>
                    <a:pt x="9207" y="0"/>
                  </a:lnTo>
                  <a:lnTo>
                    <a:pt x="8877" y="76"/>
                  </a:lnTo>
                  <a:lnTo>
                    <a:pt x="9271" y="876"/>
                  </a:lnTo>
                  <a:lnTo>
                    <a:pt x="9347" y="673"/>
                  </a:lnTo>
                  <a:close/>
                </a:path>
                <a:path w="10159" h="11429">
                  <a:moveTo>
                    <a:pt x="9474" y="4584"/>
                  </a:moveTo>
                  <a:lnTo>
                    <a:pt x="9004" y="4787"/>
                  </a:lnTo>
                  <a:lnTo>
                    <a:pt x="9144" y="5257"/>
                  </a:lnTo>
                  <a:lnTo>
                    <a:pt x="9283" y="4991"/>
                  </a:lnTo>
                  <a:lnTo>
                    <a:pt x="9410" y="4787"/>
                  </a:lnTo>
                  <a:lnTo>
                    <a:pt x="9474" y="4584"/>
                  </a:lnTo>
                  <a:close/>
                </a:path>
                <a:path w="10159" h="11429">
                  <a:moveTo>
                    <a:pt x="9512" y="901"/>
                  </a:moveTo>
                  <a:close/>
                </a:path>
                <a:path w="10159" h="11429">
                  <a:moveTo>
                    <a:pt x="9537" y="2222"/>
                  </a:moveTo>
                  <a:lnTo>
                    <a:pt x="9207" y="1219"/>
                  </a:lnTo>
                  <a:lnTo>
                    <a:pt x="9004" y="1689"/>
                  </a:lnTo>
                  <a:lnTo>
                    <a:pt x="8737" y="2159"/>
                  </a:lnTo>
                  <a:lnTo>
                    <a:pt x="8534" y="2692"/>
                  </a:lnTo>
                  <a:lnTo>
                    <a:pt x="9537" y="2222"/>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19" name="object 519"/>
            <p:cNvSpPr/>
            <p:nvPr/>
          </p:nvSpPr>
          <p:spPr>
            <a:xfrm>
              <a:off x="7880883" y="5179987"/>
              <a:ext cx="86360" cy="5715"/>
            </a:xfrm>
            <a:custGeom>
              <a:avLst/>
              <a:gdLst/>
              <a:ahLst/>
              <a:cxnLst/>
              <a:rect l="l" t="t" r="r" b="b"/>
              <a:pathLst>
                <a:path w="86359" h="5714">
                  <a:moveTo>
                    <a:pt x="10426" y="3098"/>
                  </a:moveTo>
                  <a:lnTo>
                    <a:pt x="10223" y="3022"/>
                  </a:lnTo>
                  <a:lnTo>
                    <a:pt x="8064" y="1689"/>
                  </a:lnTo>
                  <a:lnTo>
                    <a:pt x="5715" y="673"/>
                  </a:lnTo>
                  <a:lnTo>
                    <a:pt x="3302" y="342"/>
                  </a:lnTo>
                  <a:lnTo>
                    <a:pt x="2349" y="63"/>
                  </a:lnTo>
                  <a:lnTo>
                    <a:pt x="1282" y="0"/>
                  </a:lnTo>
                  <a:lnTo>
                    <a:pt x="736" y="876"/>
                  </a:lnTo>
                  <a:lnTo>
                    <a:pt x="469" y="1206"/>
                  </a:lnTo>
                  <a:lnTo>
                    <a:pt x="469" y="1689"/>
                  </a:lnTo>
                  <a:lnTo>
                    <a:pt x="203" y="2019"/>
                  </a:lnTo>
                  <a:lnTo>
                    <a:pt x="0" y="2832"/>
                  </a:lnTo>
                  <a:lnTo>
                    <a:pt x="1206" y="3632"/>
                  </a:lnTo>
                  <a:lnTo>
                    <a:pt x="1752" y="3975"/>
                  </a:lnTo>
                  <a:lnTo>
                    <a:pt x="3492" y="4978"/>
                  </a:lnTo>
                  <a:lnTo>
                    <a:pt x="5041" y="5245"/>
                  </a:lnTo>
                  <a:lnTo>
                    <a:pt x="6451" y="4775"/>
                  </a:lnTo>
                  <a:lnTo>
                    <a:pt x="7061" y="4508"/>
                  </a:lnTo>
                  <a:lnTo>
                    <a:pt x="7594" y="4165"/>
                  </a:lnTo>
                  <a:lnTo>
                    <a:pt x="8064" y="3771"/>
                  </a:lnTo>
                  <a:lnTo>
                    <a:pt x="8940" y="3835"/>
                  </a:lnTo>
                  <a:lnTo>
                    <a:pt x="9753" y="3568"/>
                  </a:lnTo>
                  <a:lnTo>
                    <a:pt x="10426" y="3098"/>
                  </a:lnTo>
                  <a:close/>
                </a:path>
                <a:path w="86359" h="5714">
                  <a:moveTo>
                    <a:pt x="85991" y="2832"/>
                  </a:moveTo>
                  <a:lnTo>
                    <a:pt x="85788" y="2019"/>
                  </a:lnTo>
                  <a:lnTo>
                    <a:pt x="85521" y="1689"/>
                  </a:lnTo>
                  <a:lnTo>
                    <a:pt x="85521" y="1206"/>
                  </a:lnTo>
                  <a:lnTo>
                    <a:pt x="85255" y="876"/>
                  </a:lnTo>
                  <a:lnTo>
                    <a:pt x="84709" y="0"/>
                  </a:lnTo>
                  <a:lnTo>
                    <a:pt x="83642" y="63"/>
                  </a:lnTo>
                  <a:lnTo>
                    <a:pt x="82689" y="342"/>
                  </a:lnTo>
                  <a:lnTo>
                    <a:pt x="80276" y="673"/>
                  </a:lnTo>
                  <a:lnTo>
                    <a:pt x="77927" y="1689"/>
                  </a:lnTo>
                  <a:lnTo>
                    <a:pt x="75831" y="2959"/>
                  </a:lnTo>
                  <a:lnTo>
                    <a:pt x="75641" y="3098"/>
                  </a:lnTo>
                  <a:lnTo>
                    <a:pt x="76238" y="3568"/>
                  </a:lnTo>
                  <a:lnTo>
                    <a:pt x="77050" y="3835"/>
                  </a:lnTo>
                  <a:lnTo>
                    <a:pt x="77927" y="3771"/>
                  </a:lnTo>
                  <a:lnTo>
                    <a:pt x="78397" y="4165"/>
                  </a:lnTo>
                  <a:lnTo>
                    <a:pt x="78930" y="4508"/>
                  </a:lnTo>
                  <a:lnTo>
                    <a:pt x="79540" y="4775"/>
                  </a:lnTo>
                  <a:lnTo>
                    <a:pt x="80949" y="5245"/>
                  </a:lnTo>
                  <a:lnTo>
                    <a:pt x="82499" y="4978"/>
                  </a:lnTo>
                  <a:lnTo>
                    <a:pt x="84239" y="3975"/>
                  </a:lnTo>
                  <a:lnTo>
                    <a:pt x="84785" y="3632"/>
                  </a:lnTo>
                  <a:lnTo>
                    <a:pt x="85991" y="2832"/>
                  </a:lnTo>
                  <a:close/>
                </a:path>
              </a:pathLst>
            </a:custGeom>
            <a:solidFill>
              <a:srgbClr val="EEB51D"/>
            </a:solidFill>
          </p:spPr>
          <p:txBody>
            <a:bodyPr wrap="square" lIns="0" tIns="0" rIns="0" bIns="0" rtlCol="0"/>
            <a:lstStyle/>
            <a:p>
              <a:pPr defTabSz="1042507"/>
              <a:endParaRPr sz="2052" kern="0">
                <a:solidFill>
                  <a:sysClr val="windowText" lastClr="000000"/>
                </a:solidFill>
              </a:endParaRPr>
            </a:p>
          </p:txBody>
        </p:sp>
        <p:sp>
          <p:nvSpPr>
            <p:cNvPr id="520" name="object 520"/>
            <p:cNvSpPr/>
            <p:nvPr/>
          </p:nvSpPr>
          <p:spPr>
            <a:xfrm>
              <a:off x="7822997" y="5203723"/>
              <a:ext cx="57785" cy="60960"/>
            </a:xfrm>
            <a:custGeom>
              <a:avLst/>
              <a:gdLst/>
              <a:ahLst/>
              <a:cxnLst/>
              <a:rect l="l" t="t" r="r" b="b"/>
              <a:pathLst>
                <a:path w="57784" h="60960">
                  <a:moveTo>
                    <a:pt x="6921" y="3632"/>
                  </a:moveTo>
                  <a:lnTo>
                    <a:pt x="6654" y="2489"/>
                  </a:lnTo>
                  <a:lnTo>
                    <a:pt x="6451" y="1816"/>
                  </a:lnTo>
                  <a:lnTo>
                    <a:pt x="6311" y="1612"/>
                  </a:lnTo>
                  <a:lnTo>
                    <a:pt x="6248" y="1409"/>
                  </a:lnTo>
                  <a:lnTo>
                    <a:pt x="6045" y="1219"/>
                  </a:lnTo>
                  <a:lnTo>
                    <a:pt x="5245" y="266"/>
                  </a:lnTo>
                  <a:lnTo>
                    <a:pt x="3962" y="0"/>
                  </a:lnTo>
                  <a:lnTo>
                    <a:pt x="2755" y="342"/>
                  </a:lnTo>
                  <a:lnTo>
                    <a:pt x="2489" y="406"/>
                  </a:lnTo>
                  <a:lnTo>
                    <a:pt x="2286" y="469"/>
                  </a:lnTo>
                  <a:lnTo>
                    <a:pt x="2082" y="609"/>
                  </a:lnTo>
                  <a:lnTo>
                    <a:pt x="1816" y="749"/>
                  </a:lnTo>
                  <a:lnTo>
                    <a:pt x="1612" y="939"/>
                  </a:lnTo>
                  <a:lnTo>
                    <a:pt x="1409" y="1079"/>
                  </a:lnTo>
                  <a:lnTo>
                    <a:pt x="673" y="1689"/>
                  </a:lnTo>
                  <a:lnTo>
                    <a:pt x="203" y="2552"/>
                  </a:lnTo>
                  <a:lnTo>
                    <a:pt x="127" y="3365"/>
                  </a:lnTo>
                  <a:lnTo>
                    <a:pt x="0" y="4178"/>
                  </a:lnTo>
                  <a:lnTo>
                    <a:pt x="203" y="5041"/>
                  </a:lnTo>
                  <a:lnTo>
                    <a:pt x="800" y="5715"/>
                  </a:lnTo>
                  <a:lnTo>
                    <a:pt x="1346" y="6388"/>
                  </a:lnTo>
                  <a:lnTo>
                    <a:pt x="2146" y="6731"/>
                  </a:lnTo>
                  <a:lnTo>
                    <a:pt x="3835" y="6731"/>
                  </a:lnTo>
                  <a:lnTo>
                    <a:pt x="4699" y="6464"/>
                  </a:lnTo>
                  <a:lnTo>
                    <a:pt x="6515" y="4978"/>
                  </a:lnTo>
                  <a:lnTo>
                    <a:pt x="6921" y="3632"/>
                  </a:lnTo>
                  <a:close/>
                </a:path>
                <a:path w="57784" h="60960">
                  <a:moveTo>
                    <a:pt x="16535" y="9080"/>
                  </a:moveTo>
                  <a:lnTo>
                    <a:pt x="15925" y="8140"/>
                  </a:lnTo>
                  <a:lnTo>
                    <a:pt x="13716" y="7277"/>
                  </a:lnTo>
                  <a:lnTo>
                    <a:pt x="10414" y="7404"/>
                  </a:lnTo>
                  <a:lnTo>
                    <a:pt x="6934" y="7874"/>
                  </a:lnTo>
                  <a:lnTo>
                    <a:pt x="7391" y="7670"/>
                  </a:lnTo>
                  <a:lnTo>
                    <a:pt x="11150" y="6997"/>
                  </a:lnTo>
                  <a:lnTo>
                    <a:pt x="13373" y="6870"/>
                  </a:lnTo>
                  <a:lnTo>
                    <a:pt x="11899" y="4851"/>
                  </a:lnTo>
                  <a:lnTo>
                    <a:pt x="9474" y="4241"/>
                  </a:lnTo>
                  <a:lnTo>
                    <a:pt x="7124" y="4178"/>
                  </a:lnTo>
                  <a:lnTo>
                    <a:pt x="6578" y="5791"/>
                  </a:lnTo>
                  <a:lnTo>
                    <a:pt x="5105" y="6997"/>
                  </a:lnTo>
                  <a:lnTo>
                    <a:pt x="3429" y="7200"/>
                  </a:lnTo>
                  <a:lnTo>
                    <a:pt x="3365" y="8191"/>
                  </a:lnTo>
                  <a:lnTo>
                    <a:pt x="3695" y="9156"/>
                  </a:lnTo>
                  <a:lnTo>
                    <a:pt x="4025" y="9956"/>
                  </a:lnTo>
                  <a:lnTo>
                    <a:pt x="5372" y="8610"/>
                  </a:lnTo>
                  <a:lnTo>
                    <a:pt x="6273" y="8191"/>
                  </a:lnTo>
                  <a:lnTo>
                    <a:pt x="4165" y="10426"/>
                  </a:lnTo>
                  <a:lnTo>
                    <a:pt x="4229" y="11569"/>
                  </a:lnTo>
                  <a:lnTo>
                    <a:pt x="4635" y="12649"/>
                  </a:lnTo>
                  <a:lnTo>
                    <a:pt x="5168" y="13652"/>
                  </a:lnTo>
                  <a:lnTo>
                    <a:pt x="7124" y="10096"/>
                  </a:lnTo>
                  <a:lnTo>
                    <a:pt x="12763" y="9423"/>
                  </a:lnTo>
                  <a:lnTo>
                    <a:pt x="16535" y="9080"/>
                  </a:lnTo>
                  <a:close/>
                </a:path>
                <a:path w="57784" h="60960">
                  <a:moveTo>
                    <a:pt x="19621" y="11912"/>
                  </a:moveTo>
                  <a:lnTo>
                    <a:pt x="19088" y="10833"/>
                  </a:lnTo>
                  <a:lnTo>
                    <a:pt x="17805" y="10096"/>
                  </a:lnTo>
                  <a:lnTo>
                    <a:pt x="16802" y="9563"/>
                  </a:lnTo>
                  <a:lnTo>
                    <a:pt x="13106" y="9829"/>
                  </a:lnTo>
                  <a:lnTo>
                    <a:pt x="7048" y="10502"/>
                  </a:lnTo>
                  <a:lnTo>
                    <a:pt x="5435" y="14198"/>
                  </a:lnTo>
                  <a:lnTo>
                    <a:pt x="5575" y="14935"/>
                  </a:lnTo>
                  <a:lnTo>
                    <a:pt x="5689" y="15341"/>
                  </a:lnTo>
                  <a:lnTo>
                    <a:pt x="6045" y="16217"/>
                  </a:lnTo>
                  <a:lnTo>
                    <a:pt x="6718" y="17018"/>
                  </a:lnTo>
                  <a:lnTo>
                    <a:pt x="9677" y="12915"/>
                  </a:lnTo>
                  <a:lnTo>
                    <a:pt x="14922" y="11849"/>
                  </a:lnTo>
                  <a:lnTo>
                    <a:pt x="19621" y="11912"/>
                  </a:lnTo>
                  <a:close/>
                </a:path>
                <a:path w="57784" h="60960">
                  <a:moveTo>
                    <a:pt x="22047" y="14465"/>
                  </a:moveTo>
                  <a:lnTo>
                    <a:pt x="21780" y="13525"/>
                  </a:lnTo>
                  <a:lnTo>
                    <a:pt x="20701" y="12788"/>
                  </a:lnTo>
                  <a:lnTo>
                    <a:pt x="19900" y="12319"/>
                  </a:lnTo>
                  <a:lnTo>
                    <a:pt x="15189" y="12242"/>
                  </a:lnTo>
                  <a:lnTo>
                    <a:pt x="9880" y="13182"/>
                  </a:lnTo>
                  <a:lnTo>
                    <a:pt x="6921" y="17360"/>
                  </a:lnTo>
                  <a:lnTo>
                    <a:pt x="7302" y="18503"/>
                  </a:lnTo>
                  <a:lnTo>
                    <a:pt x="7721" y="19507"/>
                  </a:lnTo>
                  <a:lnTo>
                    <a:pt x="8597" y="20180"/>
                  </a:lnTo>
                  <a:lnTo>
                    <a:pt x="11290" y="16014"/>
                  </a:lnTo>
                  <a:lnTo>
                    <a:pt x="17538" y="14935"/>
                  </a:lnTo>
                  <a:lnTo>
                    <a:pt x="22047" y="14465"/>
                  </a:lnTo>
                  <a:close/>
                </a:path>
                <a:path w="57784" h="60960">
                  <a:moveTo>
                    <a:pt x="24663" y="17830"/>
                  </a:moveTo>
                  <a:lnTo>
                    <a:pt x="24396" y="16484"/>
                  </a:lnTo>
                  <a:lnTo>
                    <a:pt x="23456" y="15544"/>
                  </a:lnTo>
                  <a:lnTo>
                    <a:pt x="22313" y="14935"/>
                  </a:lnTo>
                  <a:lnTo>
                    <a:pt x="17881" y="15341"/>
                  </a:lnTo>
                  <a:lnTo>
                    <a:pt x="11557" y="16344"/>
                  </a:lnTo>
                  <a:lnTo>
                    <a:pt x="9004" y="20586"/>
                  </a:lnTo>
                  <a:lnTo>
                    <a:pt x="9334" y="21729"/>
                  </a:lnTo>
                  <a:lnTo>
                    <a:pt x="9880" y="22872"/>
                  </a:lnTo>
                  <a:lnTo>
                    <a:pt x="11023" y="23342"/>
                  </a:lnTo>
                  <a:lnTo>
                    <a:pt x="13906" y="19100"/>
                  </a:lnTo>
                  <a:lnTo>
                    <a:pt x="19824" y="18034"/>
                  </a:lnTo>
                  <a:lnTo>
                    <a:pt x="24663" y="17830"/>
                  </a:lnTo>
                  <a:close/>
                </a:path>
                <a:path w="57784" h="60960">
                  <a:moveTo>
                    <a:pt x="26555" y="20713"/>
                  </a:moveTo>
                  <a:lnTo>
                    <a:pt x="26352" y="19710"/>
                  </a:lnTo>
                  <a:lnTo>
                    <a:pt x="25615" y="18897"/>
                  </a:lnTo>
                  <a:lnTo>
                    <a:pt x="24803" y="18300"/>
                  </a:lnTo>
                  <a:lnTo>
                    <a:pt x="20091" y="18503"/>
                  </a:lnTo>
                  <a:lnTo>
                    <a:pt x="14185" y="19507"/>
                  </a:lnTo>
                  <a:lnTo>
                    <a:pt x="11290" y="23672"/>
                  </a:lnTo>
                  <a:lnTo>
                    <a:pt x="11823" y="25019"/>
                  </a:lnTo>
                  <a:lnTo>
                    <a:pt x="12763" y="26225"/>
                  </a:lnTo>
                  <a:lnTo>
                    <a:pt x="14109" y="26835"/>
                  </a:lnTo>
                  <a:lnTo>
                    <a:pt x="16535" y="22733"/>
                  </a:lnTo>
                  <a:lnTo>
                    <a:pt x="22110" y="21386"/>
                  </a:lnTo>
                  <a:lnTo>
                    <a:pt x="26555" y="20713"/>
                  </a:lnTo>
                  <a:close/>
                </a:path>
                <a:path w="57784" h="60960">
                  <a:moveTo>
                    <a:pt x="28562" y="24142"/>
                  </a:moveTo>
                  <a:lnTo>
                    <a:pt x="28232" y="22999"/>
                  </a:lnTo>
                  <a:lnTo>
                    <a:pt x="27698" y="21856"/>
                  </a:lnTo>
                  <a:lnTo>
                    <a:pt x="26758" y="21120"/>
                  </a:lnTo>
                  <a:lnTo>
                    <a:pt x="22453" y="21793"/>
                  </a:lnTo>
                  <a:lnTo>
                    <a:pt x="16802" y="23075"/>
                  </a:lnTo>
                  <a:lnTo>
                    <a:pt x="14655" y="26835"/>
                  </a:lnTo>
                  <a:lnTo>
                    <a:pt x="14592" y="27241"/>
                  </a:lnTo>
                  <a:lnTo>
                    <a:pt x="15125" y="28117"/>
                  </a:lnTo>
                  <a:lnTo>
                    <a:pt x="15989" y="28917"/>
                  </a:lnTo>
                  <a:lnTo>
                    <a:pt x="17005" y="29387"/>
                  </a:lnTo>
                  <a:lnTo>
                    <a:pt x="19761" y="26098"/>
                  </a:lnTo>
                  <a:lnTo>
                    <a:pt x="24396" y="24815"/>
                  </a:lnTo>
                  <a:lnTo>
                    <a:pt x="28562" y="24142"/>
                  </a:lnTo>
                  <a:close/>
                </a:path>
                <a:path w="57784" h="60960">
                  <a:moveTo>
                    <a:pt x="30187" y="27241"/>
                  </a:moveTo>
                  <a:lnTo>
                    <a:pt x="29984" y="26225"/>
                  </a:lnTo>
                  <a:lnTo>
                    <a:pt x="29641" y="25158"/>
                  </a:lnTo>
                  <a:lnTo>
                    <a:pt x="28765" y="24549"/>
                  </a:lnTo>
                  <a:lnTo>
                    <a:pt x="24739" y="25222"/>
                  </a:lnTo>
                  <a:lnTo>
                    <a:pt x="20091" y="26428"/>
                  </a:lnTo>
                  <a:lnTo>
                    <a:pt x="17335" y="29654"/>
                  </a:lnTo>
                  <a:lnTo>
                    <a:pt x="18008" y="30530"/>
                  </a:lnTo>
                  <a:lnTo>
                    <a:pt x="18681" y="31203"/>
                  </a:lnTo>
                  <a:lnTo>
                    <a:pt x="19621" y="31546"/>
                  </a:lnTo>
                  <a:lnTo>
                    <a:pt x="22250" y="28917"/>
                  </a:lnTo>
                  <a:lnTo>
                    <a:pt x="26555" y="27914"/>
                  </a:lnTo>
                  <a:lnTo>
                    <a:pt x="30187" y="27241"/>
                  </a:lnTo>
                  <a:close/>
                </a:path>
                <a:path w="57784" h="60960">
                  <a:moveTo>
                    <a:pt x="30848" y="30530"/>
                  </a:moveTo>
                  <a:lnTo>
                    <a:pt x="22580" y="33756"/>
                  </a:lnTo>
                  <a:lnTo>
                    <a:pt x="23190" y="34632"/>
                  </a:lnTo>
                  <a:lnTo>
                    <a:pt x="24003" y="35306"/>
                  </a:lnTo>
                  <a:lnTo>
                    <a:pt x="25069" y="35445"/>
                  </a:lnTo>
                  <a:lnTo>
                    <a:pt x="30848" y="30530"/>
                  </a:lnTo>
                  <a:close/>
                </a:path>
                <a:path w="57784" h="60960">
                  <a:moveTo>
                    <a:pt x="31051" y="49364"/>
                  </a:moveTo>
                  <a:lnTo>
                    <a:pt x="25133" y="42367"/>
                  </a:lnTo>
                  <a:lnTo>
                    <a:pt x="22987" y="43370"/>
                  </a:lnTo>
                  <a:lnTo>
                    <a:pt x="20967" y="44589"/>
                  </a:lnTo>
                  <a:lnTo>
                    <a:pt x="18884" y="45796"/>
                  </a:lnTo>
                  <a:lnTo>
                    <a:pt x="16522" y="47002"/>
                  </a:lnTo>
                  <a:lnTo>
                    <a:pt x="14706" y="48221"/>
                  </a:lnTo>
                  <a:lnTo>
                    <a:pt x="14173" y="48679"/>
                  </a:lnTo>
                  <a:lnTo>
                    <a:pt x="14173" y="53898"/>
                  </a:lnTo>
                  <a:lnTo>
                    <a:pt x="13690" y="55626"/>
                  </a:lnTo>
                  <a:lnTo>
                    <a:pt x="13500" y="54533"/>
                  </a:lnTo>
                  <a:lnTo>
                    <a:pt x="14173" y="53898"/>
                  </a:lnTo>
                  <a:lnTo>
                    <a:pt x="14173" y="48679"/>
                  </a:lnTo>
                  <a:lnTo>
                    <a:pt x="11887" y="50634"/>
                  </a:lnTo>
                  <a:lnTo>
                    <a:pt x="10947" y="51917"/>
                  </a:lnTo>
                  <a:lnTo>
                    <a:pt x="10642" y="54533"/>
                  </a:lnTo>
                  <a:lnTo>
                    <a:pt x="10528" y="56756"/>
                  </a:lnTo>
                  <a:lnTo>
                    <a:pt x="11760" y="58902"/>
                  </a:lnTo>
                  <a:lnTo>
                    <a:pt x="15049" y="60388"/>
                  </a:lnTo>
                  <a:lnTo>
                    <a:pt x="16598" y="60388"/>
                  </a:lnTo>
                  <a:lnTo>
                    <a:pt x="18135" y="59918"/>
                  </a:lnTo>
                  <a:lnTo>
                    <a:pt x="19748" y="59245"/>
                  </a:lnTo>
                  <a:lnTo>
                    <a:pt x="21170" y="58039"/>
                  </a:lnTo>
                  <a:lnTo>
                    <a:pt x="21056" y="57759"/>
                  </a:lnTo>
                  <a:lnTo>
                    <a:pt x="20662" y="56756"/>
                  </a:lnTo>
                  <a:lnTo>
                    <a:pt x="20421" y="56146"/>
                  </a:lnTo>
                  <a:lnTo>
                    <a:pt x="19621" y="54800"/>
                  </a:lnTo>
                  <a:lnTo>
                    <a:pt x="18478" y="53124"/>
                  </a:lnTo>
                  <a:lnTo>
                    <a:pt x="17399" y="53098"/>
                  </a:lnTo>
                  <a:lnTo>
                    <a:pt x="17399" y="56756"/>
                  </a:lnTo>
                  <a:lnTo>
                    <a:pt x="16725" y="57759"/>
                  </a:lnTo>
                  <a:lnTo>
                    <a:pt x="15849" y="57632"/>
                  </a:lnTo>
                  <a:lnTo>
                    <a:pt x="15316" y="57365"/>
                  </a:lnTo>
                  <a:lnTo>
                    <a:pt x="13843" y="56489"/>
                  </a:lnTo>
                  <a:lnTo>
                    <a:pt x="13728" y="55880"/>
                  </a:lnTo>
                  <a:lnTo>
                    <a:pt x="16256" y="57365"/>
                  </a:lnTo>
                  <a:lnTo>
                    <a:pt x="17399" y="56756"/>
                  </a:lnTo>
                  <a:lnTo>
                    <a:pt x="17399" y="53098"/>
                  </a:lnTo>
                  <a:lnTo>
                    <a:pt x="15125" y="53009"/>
                  </a:lnTo>
                  <a:lnTo>
                    <a:pt x="15659" y="52514"/>
                  </a:lnTo>
                  <a:lnTo>
                    <a:pt x="16929" y="52451"/>
                  </a:lnTo>
                  <a:lnTo>
                    <a:pt x="18008" y="52920"/>
                  </a:lnTo>
                  <a:lnTo>
                    <a:pt x="22517" y="52451"/>
                  </a:lnTo>
                  <a:lnTo>
                    <a:pt x="26885" y="51244"/>
                  </a:lnTo>
                  <a:lnTo>
                    <a:pt x="31051" y="49364"/>
                  </a:lnTo>
                  <a:close/>
                </a:path>
                <a:path w="57784" h="60960">
                  <a:moveTo>
                    <a:pt x="31457" y="29997"/>
                  </a:moveTo>
                  <a:lnTo>
                    <a:pt x="31330" y="29121"/>
                  </a:lnTo>
                  <a:lnTo>
                    <a:pt x="30797" y="28321"/>
                  </a:lnTo>
                  <a:lnTo>
                    <a:pt x="30314" y="27711"/>
                  </a:lnTo>
                  <a:lnTo>
                    <a:pt x="26758" y="28321"/>
                  </a:lnTo>
                  <a:lnTo>
                    <a:pt x="22517" y="29260"/>
                  </a:lnTo>
                  <a:lnTo>
                    <a:pt x="19964" y="31940"/>
                  </a:lnTo>
                  <a:lnTo>
                    <a:pt x="20434" y="32816"/>
                  </a:lnTo>
                  <a:lnTo>
                    <a:pt x="21170" y="33362"/>
                  </a:lnTo>
                  <a:lnTo>
                    <a:pt x="22186" y="33629"/>
                  </a:lnTo>
                  <a:lnTo>
                    <a:pt x="22656" y="32956"/>
                  </a:lnTo>
                  <a:lnTo>
                    <a:pt x="23660" y="32346"/>
                  </a:lnTo>
                  <a:lnTo>
                    <a:pt x="25209" y="31813"/>
                  </a:lnTo>
                  <a:lnTo>
                    <a:pt x="26758" y="31140"/>
                  </a:lnTo>
                  <a:lnTo>
                    <a:pt x="28841" y="30530"/>
                  </a:lnTo>
                  <a:lnTo>
                    <a:pt x="31457" y="29997"/>
                  </a:lnTo>
                  <a:close/>
                </a:path>
                <a:path w="57784" h="60960">
                  <a:moveTo>
                    <a:pt x="57543" y="23469"/>
                  </a:moveTo>
                  <a:lnTo>
                    <a:pt x="56959" y="22123"/>
                  </a:lnTo>
                  <a:lnTo>
                    <a:pt x="56629" y="21590"/>
                  </a:lnTo>
                  <a:lnTo>
                    <a:pt x="55537" y="19837"/>
                  </a:lnTo>
                  <a:lnTo>
                    <a:pt x="55067" y="19596"/>
                  </a:lnTo>
                  <a:lnTo>
                    <a:pt x="55067" y="23469"/>
                  </a:lnTo>
                  <a:lnTo>
                    <a:pt x="54864" y="25819"/>
                  </a:lnTo>
                  <a:lnTo>
                    <a:pt x="53657" y="26022"/>
                  </a:lnTo>
                  <a:lnTo>
                    <a:pt x="54127" y="25412"/>
                  </a:lnTo>
                  <a:lnTo>
                    <a:pt x="54394" y="25019"/>
                  </a:lnTo>
                  <a:lnTo>
                    <a:pt x="53543" y="22771"/>
                  </a:lnTo>
                  <a:lnTo>
                    <a:pt x="55067" y="23469"/>
                  </a:lnTo>
                  <a:lnTo>
                    <a:pt x="55067" y="19596"/>
                  </a:lnTo>
                  <a:lnTo>
                    <a:pt x="53251" y="18630"/>
                  </a:lnTo>
                  <a:lnTo>
                    <a:pt x="50558" y="18897"/>
                  </a:lnTo>
                  <a:lnTo>
                    <a:pt x="49479" y="18961"/>
                  </a:lnTo>
                  <a:lnTo>
                    <a:pt x="38188" y="31267"/>
                  </a:lnTo>
                  <a:lnTo>
                    <a:pt x="44107" y="38265"/>
                  </a:lnTo>
                  <a:lnTo>
                    <a:pt x="46596" y="34493"/>
                  </a:lnTo>
                  <a:lnTo>
                    <a:pt x="48539" y="30327"/>
                  </a:lnTo>
                  <a:lnTo>
                    <a:pt x="49733" y="26022"/>
                  </a:lnTo>
                  <a:lnTo>
                    <a:pt x="49593" y="25412"/>
                  </a:lnTo>
                  <a:lnTo>
                    <a:pt x="49149" y="23799"/>
                  </a:lnTo>
                  <a:lnTo>
                    <a:pt x="51028" y="21590"/>
                  </a:lnTo>
                  <a:lnTo>
                    <a:pt x="52425" y="22250"/>
                  </a:lnTo>
                  <a:lnTo>
                    <a:pt x="50355" y="22529"/>
                  </a:lnTo>
                  <a:lnTo>
                    <a:pt x="49885" y="26492"/>
                  </a:lnTo>
                  <a:lnTo>
                    <a:pt x="51295" y="27901"/>
                  </a:lnTo>
                  <a:lnTo>
                    <a:pt x="52514" y="28841"/>
                  </a:lnTo>
                  <a:lnTo>
                    <a:pt x="54254" y="29857"/>
                  </a:lnTo>
                  <a:lnTo>
                    <a:pt x="55664" y="28575"/>
                  </a:lnTo>
                  <a:lnTo>
                    <a:pt x="56616" y="27165"/>
                  </a:lnTo>
                  <a:lnTo>
                    <a:pt x="57200" y="26022"/>
                  </a:lnTo>
                  <a:lnTo>
                    <a:pt x="57416" y="25615"/>
                  </a:lnTo>
                  <a:lnTo>
                    <a:pt x="57492" y="25019"/>
                  </a:lnTo>
                  <a:lnTo>
                    <a:pt x="57543" y="23469"/>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521" name="object 521"/>
            <p:cNvSpPr/>
            <p:nvPr/>
          </p:nvSpPr>
          <p:spPr>
            <a:xfrm>
              <a:off x="7854988" y="5242782"/>
              <a:ext cx="12065" cy="10160"/>
            </a:xfrm>
            <a:custGeom>
              <a:avLst/>
              <a:gdLst/>
              <a:ahLst/>
              <a:cxnLst/>
              <a:rect l="l" t="t" r="r" b="b"/>
              <a:pathLst>
                <a:path w="12065" h="10160">
                  <a:moveTo>
                    <a:pt x="11569" y="0"/>
                  </a:moveTo>
                  <a:lnTo>
                    <a:pt x="3975" y="2755"/>
                  </a:lnTo>
                  <a:lnTo>
                    <a:pt x="0" y="9817"/>
                  </a:lnTo>
                  <a:lnTo>
                    <a:pt x="6997" y="6324"/>
                  </a:lnTo>
                  <a:lnTo>
                    <a:pt x="11569" y="0"/>
                  </a:lnTo>
                  <a:close/>
                </a:path>
              </a:pathLst>
            </a:custGeom>
            <a:solidFill>
              <a:srgbClr val="B4CCD5"/>
            </a:solidFill>
          </p:spPr>
          <p:txBody>
            <a:bodyPr wrap="square" lIns="0" tIns="0" rIns="0" bIns="0" rtlCol="0"/>
            <a:lstStyle/>
            <a:p>
              <a:pPr defTabSz="1042507"/>
              <a:endParaRPr sz="2052" kern="0">
                <a:solidFill>
                  <a:sysClr val="windowText" lastClr="000000"/>
                </a:solidFill>
              </a:endParaRPr>
            </a:p>
          </p:txBody>
        </p:sp>
        <p:sp>
          <p:nvSpPr>
            <p:cNvPr id="522" name="object 522"/>
            <p:cNvSpPr/>
            <p:nvPr/>
          </p:nvSpPr>
          <p:spPr>
            <a:xfrm>
              <a:off x="7848333" y="5234190"/>
              <a:ext cx="19050" cy="19050"/>
            </a:xfrm>
            <a:custGeom>
              <a:avLst/>
              <a:gdLst/>
              <a:ahLst/>
              <a:cxnLst/>
              <a:rect l="l" t="t" r="r" b="b"/>
              <a:pathLst>
                <a:path w="19050" h="19050">
                  <a:moveTo>
                    <a:pt x="11836" y="939"/>
                  </a:moveTo>
                  <a:lnTo>
                    <a:pt x="6464" y="0"/>
                  </a:lnTo>
                  <a:lnTo>
                    <a:pt x="0" y="5384"/>
                  </a:lnTo>
                  <a:lnTo>
                    <a:pt x="76" y="10820"/>
                  </a:lnTo>
                  <a:lnTo>
                    <a:pt x="4368" y="4165"/>
                  </a:lnTo>
                  <a:lnTo>
                    <a:pt x="4508" y="4102"/>
                  </a:lnTo>
                  <a:lnTo>
                    <a:pt x="11836" y="939"/>
                  </a:lnTo>
                  <a:close/>
                </a:path>
                <a:path w="19050" h="19050">
                  <a:moveTo>
                    <a:pt x="18427" y="8128"/>
                  </a:moveTo>
                  <a:lnTo>
                    <a:pt x="12649" y="1206"/>
                  </a:lnTo>
                  <a:lnTo>
                    <a:pt x="8953" y="9271"/>
                  </a:lnTo>
                  <a:lnTo>
                    <a:pt x="8813" y="9410"/>
                  </a:lnTo>
                  <a:lnTo>
                    <a:pt x="279" y="11760"/>
                  </a:lnTo>
                  <a:lnTo>
                    <a:pt x="6057" y="18618"/>
                  </a:lnTo>
                  <a:lnTo>
                    <a:pt x="10223" y="11163"/>
                  </a:lnTo>
                  <a:lnTo>
                    <a:pt x="10363" y="11023"/>
                  </a:lnTo>
                  <a:lnTo>
                    <a:pt x="18427" y="8128"/>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523" name="object 523"/>
            <p:cNvSpPr/>
            <p:nvPr/>
          </p:nvSpPr>
          <p:spPr>
            <a:xfrm>
              <a:off x="7848676" y="5235388"/>
              <a:ext cx="12065" cy="10160"/>
            </a:xfrm>
            <a:custGeom>
              <a:avLst/>
              <a:gdLst/>
              <a:ahLst/>
              <a:cxnLst/>
              <a:rect l="l" t="t" r="r" b="b"/>
              <a:pathLst>
                <a:path w="12065" h="10160">
                  <a:moveTo>
                    <a:pt x="11772" y="0"/>
                  </a:moveTo>
                  <a:lnTo>
                    <a:pt x="4368" y="3225"/>
                  </a:lnTo>
                  <a:lnTo>
                    <a:pt x="0" y="10020"/>
                  </a:lnTo>
                  <a:lnTo>
                    <a:pt x="8204" y="7734"/>
                  </a:lnTo>
                  <a:lnTo>
                    <a:pt x="11772"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24" name="object 524"/>
            <p:cNvSpPr/>
            <p:nvPr/>
          </p:nvSpPr>
          <p:spPr>
            <a:xfrm>
              <a:off x="7973656" y="5229407"/>
              <a:ext cx="64135" cy="55244"/>
            </a:xfrm>
            <a:custGeom>
              <a:avLst/>
              <a:gdLst/>
              <a:ahLst/>
              <a:cxnLst/>
              <a:rect l="l" t="t" r="r" b="b"/>
              <a:pathLst>
                <a:path w="64134" h="55245">
                  <a:moveTo>
                    <a:pt x="45453" y="28308"/>
                  </a:moveTo>
                  <a:lnTo>
                    <a:pt x="63741" y="55067"/>
                  </a:lnTo>
                  <a:lnTo>
                    <a:pt x="60985" y="51904"/>
                  </a:lnTo>
                  <a:lnTo>
                    <a:pt x="58293" y="48336"/>
                  </a:lnTo>
                  <a:lnTo>
                    <a:pt x="52717" y="39801"/>
                  </a:lnTo>
                  <a:lnTo>
                    <a:pt x="49822" y="34696"/>
                  </a:lnTo>
                  <a:lnTo>
                    <a:pt x="47066" y="29044"/>
                  </a:lnTo>
                  <a:lnTo>
                    <a:pt x="46532" y="28841"/>
                  </a:lnTo>
                  <a:lnTo>
                    <a:pt x="45453" y="28308"/>
                  </a:lnTo>
                  <a:close/>
                </a:path>
                <a:path w="64134" h="55245">
                  <a:moveTo>
                    <a:pt x="38531" y="33756"/>
                  </a:moveTo>
                  <a:lnTo>
                    <a:pt x="38328" y="33947"/>
                  </a:lnTo>
                  <a:lnTo>
                    <a:pt x="38061" y="34150"/>
                  </a:lnTo>
                  <a:lnTo>
                    <a:pt x="37782" y="34289"/>
                  </a:lnTo>
                  <a:lnTo>
                    <a:pt x="40538" y="39001"/>
                  </a:lnTo>
                  <a:lnTo>
                    <a:pt x="43497" y="43294"/>
                  </a:lnTo>
                  <a:lnTo>
                    <a:pt x="47879" y="48679"/>
                  </a:lnTo>
                  <a:lnTo>
                    <a:pt x="50761" y="51904"/>
                  </a:lnTo>
                  <a:lnTo>
                    <a:pt x="51841" y="52984"/>
                  </a:lnTo>
                  <a:lnTo>
                    <a:pt x="46736" y="46799"/>
                  </a:lnTo>
                  <a:lnTo>
                    <a:pt x="42291" y="40411"/>
                  </a:lnTo>
                  <a:lnTo>
                    <a:pt x="38531" y="33756"/>
                  </a:lnTo>
                  <a:close/>
                </a:path>
                <a:path w="64134" h="55245">
                  <a:moveTo>
                    <a:pt x="14528" y="0"/>
                  </a:moveTo>
                  <a:lnTo>
                    <a:pt x="13982" y="673"/>
                  </a:lnTo>
                  <a:lnTo>
                    <a:pt x="13716" y="1079"/>
                  </a:lnTo>
                  <a:lnTo>
                    <a:pt x="14185" y="2489"/>
                  </a:lnTo>
                  <a:lnTo>
                    <a:pt x="14732" y="3835"/>
                  </a:lnTo>
                  <a:lnTo>
                    <a:pt x="15265" y="5041"/>
                  </a:lnTo>
                  <a:lnTo>
                    <a:pt x="16268" y="4838"/>
                  </a:lnTo>
                  <a:lnTo>
                    <a:pt x="15735" y="3492"/>
                  </a:lnTo>
                  <a:lnTo>
                    <a:pt x="15532" y="2819"/>
                  </a:lnTo>
                  <a:lnTo>
                    <a:pt x="15125" y="1879"/>
                  </a:lnTo>
                  <a:lnTo>
                    <a:pt x="14719" y="673"/>
                  </a:lnTo>
                  <a:lnTo>
                    <a:pt x="14528" y="0"/>
                  </a:lnTo>
                  <a:close/>
                </a:path>
                <a:path w="64134" h="55245">
                  <a:moveTo>
                    <a:pt x="28041" y="9410"/>
                  </a:moveTo>
                  <a:lnTo>
                    <a:pt x="27432" y="9880"/>
                  </a:lnTo>
                  <a:lnTo>
                    <a:pt x="27101" y="10020"/>
                  </a:lnTo>
                  <a:lnTo>
                    <a:pt x="28041" y="11760"/>
                  </a:lnTo>
                  <a:lnTo>
                    <a:pt x="32067" y="16738"/>
                  </a:lnTo>
                  <a:lnTo>
                    <a:pt x="30594" y="14389"/>
                  </a:lnTo>
                  <a:lnTo>
                    <a:pt x="29248" y="11963"/>
                  </a:lnTo>
                  <a:lnTo>
                    <a:pt x="28041" y="9410"/>
                  </a:lnTo>
                  <a:close/>
                </a:path>
                <a:path w="64134" h="55245">
                  <a:moveTo>
                    <a:pt x="34823" y="7264"/>
                  </a:moveTo>
                  <a:lnTo>
                    <a:pt x="43230" y="22250"/>
                  </a:lnTo>
                  <a:lnTo>
                    <a:pt x="41084" y="18427"/>
                  </a:lnTo>
                  <a:lnTo>
                    <a:pt x="39331" y="14858"/>
                  </a:lnTo>
                  <a:lnTo>
                    <a:pt x="37922" y="11633"/>
                  </a:lnTo>
                  <a:lnTo>
                    <a:pt x="37592" y="10960"/>
                  </a:lnTo>
                  <a:lnTo>
                    <a:pt x="37045" y="9550"/>
                  </a:lnTo>
                  <a:lnTo>
                    <a:pt x="36512" y="8331"/>
                  </a:lnTo>
                  <a:lnTo>
                    <a:pt x="36309" y="7734"/>
                  </a:lnTo>
                  <a:lnTo>
                    <a:pt x="35369" y="7467"/>
                  </a:lnTo>
                  <a:lnTo>
                    <a:pt x="34823" y="7264"/>
                  </a:lnTo>
                  <a:close/>
                </a:path>
                <a:path w="64134" h="55245">
                  <a:moveTo>
                    <a:pt x="21450" y="24803"/>
                  </a:moveTo>
                  <a:lnTo>
                    <a:pt x="22453" y="26428"/>
                  </a:lnTo>
                  <a:lnTo>
                    <a:pt x="23876" y="28574"/>
                  </a:lnTo>
                  <a:lnTo>
                    <a:pt x="24472" y="29514"/>
                  </a:lnTo>
                  <a:lnTo>
                    <a:pt x="24739" y="29578"/>
                  </a:lnTo>
                  <a:lnTo>
                    <a:pt x="24942" y="29654"/>
                  </a:lnTo>
                  <a:lnTo>
                    <a:pt x="25209" y="29654"/>
                  </a:lnTo>
                  <a:lnTo>
                    <a:pt x="25488" y="29717"/>
                  </a:lnTo>
                  <a:lnTo>
                    <a:pt x="25552" y="31000"/>
                  </a:lnTo>
                  <a:lnTo>
                    <a:pt x="28041" y="34759"/>
                  </a:lnTo>
                  <a:lnTo>
                    <a:pt x="31000" y="38595"/>
                  </a:lnTo>
                  <a:lnTo>
                    <a:pt x="34963" y="43294"/>
                  </a:lnTo>
                  <a:lnTo>
                    <a:pt x="35699" y="44107"/>
                  </a:lnTo>
                  <a:lnTo>
                    <a:pt x="36372" y="44907"/>
                  </a:lnTo>
                  <a:lnTo>
                    <a:pt x="36576" y="45110"/>
                  </a:lnTo>
                  <a:lnTo>
                    <a:pt x="36779" y="45377"/>
                  </a:lnTo>
                  <a:lnTo>
                    <a:pt x="36982" y="45580"/>
                  </a:lnTo>
                  <a:lnTo>
                    <a:pt x="32613" y="39331"/>
                  </a:lnTo>
                  <a:lnTo>
                    <a:pt x="28917" y="33680"/>
                  </a:lnTo>
                  <a:lnTo>
                    <a:pt x="25349" y="27698"/>
                  </a:lnTo>
                  <a:lnTo>
                    <a:pt x="24269" y="25819"/>
                  </a:lnTo>
                  <a:lnTo>
                    <a:pt x="21450" y="24803"/>
                  </a:lnTo>
                  <a:close/>
                </a:path>
                <a:path w="64134" h="55245">
                  <a:moveTo>
                    <a:pt x="1206" y="9550"/>
                  </a:moveTo>
                  <a:lnTo>
                    <a:pt x="0" y="9944"/>
                  </a:lnTo>
                  <a:lnTo>
                    <a:pt x="342" y="10426"/>
                  </a:lnTo>
                  <a:lnTo>
                    <a:pt x="609" y="10896"/>
                  </a:lnTo>
                  <a:lnTo>
                    <a:pt x="1752" y="12433"/>
                  </a:lnTo>
                  <a:lnTo>
                    <a:pt x="2159" y="12903"/>
                  </a:lnTo>
                  <a:lnTo>
                    <a:pt x="2895" y="13855"/>
                  </a:lnTo>
                  <a:lnTo>
                    <a:pt x="3632" y="14719"/>
                  </a:lnTo>
                  <a:lnTo>
                    <a:pt x="4508" y="15532"/>
                  </a:lnTo>
                  <a:lnTo>
                    <a:pt x="4838" y="15125"/>
                  </a:lnTo>
                  <a:lnTo>
                    <a:pt x="4241" y="14389"/>
                  </a:lnTo>
                  <a:lnTo>
                    <a:pt x="3098" y="12712"/>
                  </a:lnTo>
                  <a:lnTo>
                    <a:pt x="2082" y="11087"/>
                  </a:lnTo>
                  <a:lnTo>
                    <a:pt x="1752" y="10617"/>
                  </a:lnTo>
                  <a:lnTo>
                    <a:pt x="1206" y="955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25" name="object 525"/>
            <p:cNvSpPr/>
            <p:nvPr/>
          </p:nvSpPr>
          <p:spPr>
            <a:xfrm>
              <a:off x="7930565" y="5200428"/>
              <a:ext cx="1270" cy="2540"/>
            </a:xfrm>
            <a:custGeom>
              <a:avLst/>
              <a:gdLst/>
              <a:ahLst/>
              <a:cxnLst/>
              <a:rect l="l" t="t" r="r" b="b"/>
              <a:pathLst>
                <a:path w="1270" h="2539">
                  <a:moveTo>
                    <a:pt x="736" y="0"/>
                  </a:moveTo>
                  <a:lnTo>
                    <a:pt x="266" y="1282"/>
                  </a:lnTo>
                  <a:lnTo>
                    <a:pt x="0" y="2285"/>
                  </a:lnTo>
                  <a:lnTo>
                    <a:pt x="139" y="1955"/>
                  </a:lnTo>
                  <a:lnTo>
                    <a:pt x="736" y="0"/>
                  </a:lnTo>
                  <a:close/>
                </a:path>
              </a:pathLst>
            </a:custGeom>
            <a:solidFill>
              <a:srgbClr val="2C2C2B"/>
            </a:solidFill>
          </p:spPr>
          <p:txBody>
            <a:bodyPr wrap="square" lIns="0" tIns="0" rIns="0" bIns="0" rtlCol="0"/>
            <a:lstStyle/>
            <a:p>
              <a:pPr defTabSz="1042507"/>
              <a:endParaRPr sz="2052" kern="0">
                <a:solidFill>
                  <a:sysClr val="windowText" lastClr="000000"/>
                </a:solidFill>
              </a:endParaRPr>
            </a:p>
          </p:txBody>
        </p:sp>
        <p:sp>
          <p:nvSpPr>
            <p:cNvPr id="526" name="object 526"/>
            <p:cNvSpPr/>
            <p:nvPr/>
          </p:nvSpPr>
          <p:spPr>
            <a:xfrm>
              <a:off x="7813649" y="5290529"/>
              <a:ext cx="635" cy="635"/>
            </a:xfrm>
            <a:custGeom>
              <a:avLst/>
              <a:gdLst/>
              <a:ahLst/>
              <a:cxnLst/>
              <a:rect l="l" t="t" r="r" b="b"/>
              <a:pathLst>
                <a:path w="634" h="635">
                  <a:moveTo>
                    <a:pt x="266" y="0"/>
                  </a:moveTo>
                  <a:lnTo>
                    <a:pt x="0" y="330"/>
                  </a:lnTo>
                  <a:lnTo>
                    <a:pt x="139" y="266"/>
                  </a:lnTo>
                  <a:lnTo>
                    <a:pt x="203" y="126"/>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27" name="object 527"/>
            <p:cNvSpPr/>
            <p:nvPr/>
          </p:nvSpPr>
          <p:spPr>
            <a:xfrm>
              <a:off x="7967078" y="5203723"/>
              <a:ext cx="57785" cy="60960"/>
            </a:xfrm>
            <a:custGeom>
              <a:avLst/>
              <a:gdLst/>
              <a:ahLst/>
              <a:cxnLst/>
              <a:rect l="l" t="t" r="r" b="b"/>
              <a:pathLst>
                <a:path w="57784" h="60960">
                  <a:moveTo>
                    <a:pt x="19494" y="31267"/>
                  </a:moveTo>
                  <a:lnTo>
                    <a:pt x="17068" y="27698"/>
                  </a:lnTo>
                  <a:lnTo>
                    <a:pt x="13512" y="23469"/>
                  </a:lnTo>
                  <a:lnTo>
                    <a:pt x="11633" y="21590"/>
                  </a:lnTo>
                  <a:lnTo>
                    <a:pt x="10756" y="20713"/>
                  </a:lnTo>
                  <a:lnTo>
                    <a:pt x="9474" y="19507"/>
                  </a:lnTo>
                  <a:lnTo>
                    <a:pt x="8204" y="18961"/>
                  </a:lnTo>
                  <a:lnTo>
                    <a:pt x="7124" y="18897"/>
                  </a:lnTo>
                  <a:lnTo>
                    <a:pt x="4432" y="18630"/>
                  </a:lnTo>
                  <a:lnTo>
                    <a:pt x="4127" y="18796"/>
                  </a:lnTo>
                  <a:lnTo>
                    <a:pt x="4127" y="22771"/>
                  </a:lnTo>
                  <a:lnTo>
                    <a:pt x="3289" y="25019"/>
                  </a:lnTo>
                  <a:lnTo>
                    <a:pt x="3556" y="25412"/>
                  </a:lnTo>
                  <a:lnTo>
                    <a:pt x="4025" y="26022"/>
                  </a:lnTo>
                  <a:lnTo>
                    <a:pt x="2819" y="25819"/>
                  </a:lnTo>
                  <a:lnTo>
                    <a:pt x="2616" y="23469"/>
                  </a:lnTo>
                  <a:lnTo>
                    <a:pt x="4127" y="22771"/>
                  </a:lnTo>
                  <a:lnTo>
                    <a:pt x="4127" y="18796"/>
                  </a:lnTo>
                  <a:lnTo>
                    <a:pt x="2146" y="19837"/>
                  </a:lnTo>
                  <a:lnTo>
                    <a:pt x="647" y="22250"/>
                  </a:lnTo>
                  <a:lnTo>
                    <a:pt x="0" y="23799"/>
                  </a:lnTo>
                  <a:lnTo>
                    <a:pt x="266" y="25615"/>
                  </a:lnTo>
                  <a:lnTo>
                    <a:pt x="1066" y="27165"/>
                  </a:lnTo>
                  <a:lnTo>
                    <a:pt x="2019" y="28575"/>
                  </a:lnTo>
                  <a:lnTo>
                    <a:pt x="3429" y="29857"/>
                  </a:lnTo>
                  <a:lnTo>
                    <a:pt x="5168" y="28841"/>
                  </a:lnTo>
                  <a:lnTo>
                    <a:pt x="6388" y="27901"/>
                  </a:lnTo>
                  <a:lnTo>
                    <a:pt x="7797" y="26492"/>
                  </a:lnTo>
                  <a:lnTo>
                    <a:pt x="7734" y="26022"/>
                  </a:lnTo>
                  <a:lnTo>
                    <a:pt x="7327" y="22529"/>
                  </a:lnTo>
                  <a:lnTo>
                    <a:pt x="5245" y="22250"/>
                  </a:lnTo>
                  <a:lnTo>
                    <a:pt x="5499" y="22123"/>
                  </a:lnTo>
                  <a:lnTo>
                    <a:pt x="6654" y="21590"/>
                  </a:lnTo>
                  <a:lnTo>
                    <a:pt x="8534" y="23799"/>
                  </a:lnTo>
                  <a:lnTo>
                    <a:pt x="8013" y="25615"/>
                  </a:lnTo>
                  <a:lnTo>
                    <a:pt x="7937" y="26022"/>
                  </a:lnTo>
                  <a:lnTo>
                    <a:pt x="9144" y="30327"/>
                  </a:lnTo>
                  <a:lnTo>
                    <a:pt x="11087" y="34493"/>
                  </a:lnTo>
                  <a:lnTo>
                    <a:pt x="13576" y="38265"/>
                  </a:lnTo>
                  <a:lnTo>
                    <a:pt x="19494" y="31267"/>
                  </a:lnTo>
                  <a:close/>
                </a:path>
                <a:path w="57784" h="60960">
                  <a:moveTo>
                    <a:pt x="35102" y="33756"/>
                  </a:moveTo>
                  <a:lnTo>
                    <a:pt x="34632" y="33223"/>
                  </a:lnTo>
                  <a:lnTo>
                    <a:pt x="33693" y="32613"/>
                  </a:lnTo>
                  <a:lnTo>
                    <a:pt x="32270" y="32080"/>
                  </a:lnTo>
                  <a:lnTo>
                    <a:pt x="30924" y="31546"/>
                  </a:lnTo>
                  <a:lnTo>
                    <a:pt x="29121" y="31076"/>
                  </a:lnTo>
                  <a:lnTo>
                    <a:pt x="26835" y="30530"/>
                  </a:lnTo>
                  <a:lnTo>
                    <a:pt x="32613" y="35445"/>
                  </a:lnTo>
                  <a:lnTo>
                    <a:pt x="33693" y="35306"/>
                  </a:lnTo>
                  <a:lnTo>
                    <a:pt x="34493" y="34632"/>
                  </a:lnTo>
                  <a:lnTo>
                    <a:pt x="35102" y="33756"/>
                  </a:lnTo>
                  <a:close/>
                </a:path>
                <a:path w="57784" h="60960">
                  <a:moveTo>
                    <a:pt x="37642" y="32080"/>
                  </a:moveTo>
                  <a:lnTo>
                    <a:pt x="37592" y="31813"/>
                  </a:lnTo>
                  <a:lnTo>
                    <a:pt x="35166" y="29260"/>
                  </a:lnTo>
                  <a:lnTo>
                    <a:pt x="30924" y="28321"/>
                  </a:lnTo>
                  <a:lnTo>
                    <a:pt x="27368" y="27711"/>
                  </a:lnTo>
                  <a:lnTo>
                    <a:pt x="26835" y="28384"/>
                  </a:lnTo>
                  <a:lnTo>
                    <a:pt x="26352" y="29121"/>
                  </a:lnTo>
                  <a:lnTo>
                    <a:pt x="26225" y="29997"/>
                  </a:lnTo>
                  <a:lnTo>
                    <a:pt x="28841" y="30530"/>
                  </a:lnTo>
                  <a:lnTo>
                    <a:pt x="30924" y="31140"/>
                  </a:lnTo>
                  <a:lnTo>
                    <a:pt x="32473" y="31813"/>
                  </a:lnTo>
                  <a:lnTo>
                    <a:pt x="34023" y="32346"/>
                  </a:lnTo>
                  <a:lnTo>
                    <a:pt x="35026" y="32956"/>
                  </a:lnTo>
                  <a:lnTo>
                    <a:pt x="35509" y="33629"/>
                  </a:lnTo>
                  <a:lnTo>
                    <a:pt x="36512" y="33362"/>
                  </a:lnTo>
                  <a:lnTo>
                    <a:pt x="37249" y="32816"/>
                  </a:lnTo>
                  <a:lnTo>
                    <a:pt x="37642" y="32080"/>
                  </a:lnTo>
                  <a:close/>
                </a:path>
                <a:path w="57784" h="60960">
                  <a:moveTo>
                    <a:pt x="40347" y="29654"/>
                  </a:moveTo>
                  <a:lnTo>
                    <a:pt x="37592" y="26428"/>
                  </a:lnTo>
                  <a:lnTo>
                    <a:pt x="32943" y="25222"/>
                  </a:lnTo>
                  <a:lnTo>
                    <a:pt x="28917" y="24549"/>
                  </a:lnTo>
                  <a:lnTo>
                    <a:pt x="28041" y="25158"/>
                  </a:lnTo>
                  <a:lnTo>
                    <a:pt x="27698" y="26225"/>
                  </a:lnTo>
                  <a:lnTo>
                    <a:pt x="27495" y="27241"/>
                  </a:lnTo>
                  <a:lnTo>
                    <a:pt x="31127" y="27914"/>
                  </a:lnTo>
                  <a:lnTo>
                    <a:pt x="35433" y="28917"/>
                  </a:lnTo>
                  <a:lnTo>
                    <a:pt x="38061" y="31546"/>
                  </a:lnTo>
                  <a:lnTo>
                    <a:pt x="39001" y="31203"/>
                  </a:lnTo>
                  <a:lnTo>
                    <a:pt x="39738" y="30467"/>
                  </a:lnTo>
                  <a:lnTo>
                    <a:pt x="40347" y="29654"/>
                  </a:lnTo>
                  <a:close/>
                </a:path>
                <a:path w="57784" h="60960">
                  <a:moveTo>
                    <a:pt x="43167" y="27101"/>
                  </a:moveTo>
                  <a:lnTo>
                    <a:pt x="40881" y="23075"/>
                  </a:lnTo>
                  <a:lnTo>
                    <a:pt x="35229" y="21793"/>
                  </a:lnTo>
                  <a:lnTo>
                    <a:pt x="30924" y="21120"/>
                  </a:lnTo>
                  <a:lnTo>
                    <a:pt x="29984" y="21856"/>
                  </a:lnTo>
                  <a:lnTo>
                    <a:pt x="29451" y="22999"/>
                  </a:lnTo>
                  <a:lnTo>
                    <a:pt x="29121" y="24142"/>
                  </a:lnTo>
                  <a:lnTo>
                    <a:pt x="33286" y="24815"/>
                  </a:lnTo>
                  <a:lnTo>
                    <a:pt x="37922" y="26098"/>
                  </a:lnTo>
                  <a:lnTo>
                    <a:pt x="40678" y="29387"/>
                  </a:lnTo>
                  <a:lnTo>
                    <a:pt x="41694" y="28917"/>
                  </a:lnTo>
                  <a:lnTo>
                    <a:pt x="42557" y="28117"/>
                  </a:lnTo>
                  <a:lnTo>
                    <a:pt x="43167" y="27101"/>
                  </a:lnTo>
                  <a:close/>
                </a:path>
                <a:path w="57784" h="60960">
                  <a:moveTo>
                    <a:pt x="46393" y="23672"/>
                  </a:moveTo>
                  <a:lnTo>
                    <a:pt x="43497" y="19507"/>
                  </a:lnTo>
                  <a:lnTo>
                    <a:pt x="37592" y="18503"/>
                  </a:lnTo>
                  <a:lnTo>
                    <a:pt x="32880" y="18300"/>
                  </a:lnTo>
                  <a:lnTo>
                    <a:pt x="32067" y="18897"/>
                  </a:lnTo>
                  <a:lnTo>
                    <a:pt x="31330" y="19710"/>
                  </a:lnTo>
                  <a:lnTo>
                    <a:pt x="31127" y="20713"/>
                  </a:lnTo>
                  <a:lnTo>
                    <a:pt x="35572" y="21386"/>
                  </a:lnTo>
                  <a:lnTo>
                    <a:pt x="41148" y="22733"/>
                  </a:lnTo>
                  <a:lnTo>
                    <a:pt x="43573" y="26835"/>
                  </a:lnTo>
                  <a:lnTo>
                    <a:pt x="44919" y="26225"/>
                  </a:lnTo>
                  <a:lnTo>
                    <a:pt x="45859" y="25019"/>
                  </a:lnTo>
                  <a:lnTo>
                    <a:pt x="46393" y="23672"/>
                  </a:lnTo>
                  <a:close/>
                </a:path>
                <a:path w="57784" h="60960">
                  <a:moveTo>
                    <a:pt x="47129" y="56756"/>
                  </a:moveTo>
                  <a:lnTo>
                    <a:pt x="47015" y="54533"/>
                  </a:lnTo>
                  <a:lnTo>
                    <a:pt x="46837" y="52984"/>
                  </a:lnTo>
                  <a:lnTo>
                    <a:pt x="46774" y="52451"/>
                  </a:lnTo>
                  <a:lnTo>
                    <a:pt x="46723" y="51917"/>
                  </a:lnTo>
                  <a:lnTo>
                    <a:pt x="45783" y="50634"/>
                  </a:lnTo>
                  <a:lnTo>
                    <a:pt x="44170" y="49263"/>
                  </a:lnTo>
                  <a:lnTo>
                    <a:pt x="44170" y="54533"/>
                  </a:lnTo>
                  <a:lnTo>
                    <a:pt x="43967" y="55626"/>
                  </a:lnTo>
                  <a:lnTo>
                    <a:pt x="43929" y="55499"/>
                  </a:lnTo>
                  <a:lnTo>
                    <a:pt x="43929" y="55867"/>
                  </a:lnTo>
                  <a:lnTo>
                    <a:pt x="43827" y="56489"/>
                  </a:lnTo>
                  <a:lnTo>
                    <a:pt x="42354" y="57365"/>
                  </a:lnTo>
                  <a:lnTo>
                    <a:pt x="41821" y="57632"/>
                  </a:lnTo>
                  <a:lnTo>
                    <a:pt x="40944" y="57759"/>
                  </a:lnTo>
                  <a:lnTo>
                    <a:pt x="40271" y="56756"/>
                  </a:lnTo>
                  <a:lnTo>
                    <a:pt x="40944" y="57086"/>
                  </a:lnTo>
                  <a:lnTo>
                    <a:pt x="41414" y="57365"/>
                  </a:lnTo>
                  <a:lnTo>
                    <a:pt x="42443" y="56756"/>
                  </a:lnTo>
                  <a:lnTo>
                    <a:pt x="43929" y="55867"/>
                  </a:lnTo>
                  <a:lnTo>
                    <a:pt x="43929" y="55499"/>
                  </a:lnTo>
                  <a:lnTo>
                    <a:pt x="43484" y="53898"/>
                  </a:lnTo>
                  <a:lnTo>
                    <a:pt x="44170" y="54533"/>
                  </a:lnTo>
                  <a:lnTo>
                    <a:pt x="44170" y="49263"/>
                  </a:lnTo>
                  <a:lnTo>
                    <a:pt x="42964" y="48221"/>
                  </a:lnTo>
                  <a:lnTo>
                    <a:pt x="41148" y="47002"/>
                  </a:lnTo>
                  <a:lnTo>
                    <a:pt x="38785" y="45796"/>
                  </a:lnTo>
                  <a:lnTo>
                    <a:pt x="36703" y="44589"/>
                  </a:lnTo>
                  <a:lnTo>
                    <a:pt x="34683" y="43370"/>
                  </a:lnTo>
                  <a:lnTo>
                    <a:pt x="32537" y="42367"/>
                  </a:lnTo>
                  <a:lnTo>
                    <a:pt x="26619" y="49364"/>
                  </a:lnTo>
                  <a:lnTo>
                    <a:pt x="30784" y="51244"/>
                  </a:lnTo>
                  <a:lnTo>
                    <a:pt x="35153" y="52451"/>
                  </a:lnTo>
                  <a:lnTo>
                    <a:pt x="39662" y="52920"/>
                  </a:lnTo>
                  <a:lnTo>
                    <a:pt x="40741" y="52451"/>
                  </a:lnTo>
                  <a:lnTo>
                    <a:pt x="42011" y="52514"/>
                  </a:lnTo>
                  <a:lnTo>
                    <a:pt x="42532" y="53009"/>
                  </a:lnTo>
                  <a:lnTo>
                    <a:pt x="39192" y="53124"/>
                  </a:lnTo>
                  <a:lnTo>
                    <a:pt x="38049" y="54800"/>
                  </a:lnTo>
                  <a:lnTo>
                    <a:pt x="37249" y="56146"/>
                  </a:lnTo>
                  <a:lnTo>
                    <a:pt x="36499" y="58039"/>
                  </a:lnTo>
                  <a:lnTo>
                    <a:pt x="37922" y="59245"/>
                  </a:lnTo>
                  <a:lnTo>
                    <a:pt x="39535" y="59918"/>
                  </a:lnTo>
                  <a:lnTo>
                    <a:pt x="41071" y="60388"/>
                  </a:lnTo>
                  <a:lnTo>
                    <a:pt x="42621" y="60388"/>
                  </a:lnTo>
                  <a:lnTo>
                    <a:pt x="45923" y="58902"/>
                  </a:lnTo>
                  <a:lnTo>
                    <a:pt x="46570" y="57759"/>
                  </a:lnTo>
                  <a:lnTo>
                    <a:pt x="47129" y="56756"/>
                  </a:lnTo>
                  <a:close/>
                </a:path>
                <a:path w="57784" h="60960">
                  <a:moveTo>
                    <a:pt x="48679" y="20586"/>
                  </a:moveTo>
                  <a:lnTo>
                    <a:pt x="46126" y="16344"/>
                  </a:lnTo>
                  <a:lnTo>
                    <a:pt x="39801" y="15341"/>
                  </a:lnTo>
                  <a:lnTo>
                    <a:pt x="35369" y="14935"/>
                  </a:lnTo>
                  <a:lnTo>
                    <a:pt x="34226" y="15544"/>
                  </a:lnTo>
                  <a:lnTo>
                    <a:pt x="33286" y="16484"/>
                  </a:lnTo>
                  <a:lnTo>
                    <a:pt x="33020" y="17830"/>
                  </a:lnTo>
                  <a:lnTo>
                    <a:pt x="37858" y="18034"/>
                  </a:lnTo>
                  <a:lnTo>
                    <a:pt x="43776" y="19100"/>
                  </a:lnTo>
                  <a:lnTo>
                    <a:pt x="46659" y="23342"/>
                  </a:lnTo>
                  <a:lnTo>
                    <a:pt x="47802" y="22872"/>
                  </a:lnTo>
                  <a:lnTo>
                    <a:pt x="48348" y="21729"/>
                  </a:lnTo>
                  <a:lnTo>
                    <a:pt x="48679" y="20586"/>
                  </a:lnTo>
                  <a:close/>
                </a:path>
                <a:path w="57784" h="60960">
                  <a:moveTo>
                    <a:pt x="50761" y="17360"/>
                  </a:moveTo>
                  <a:lnTo>
                    <a:pt x="47802" y="13182"/>
                  </a:lnTo>
                  <a:lnTo>
                    <a:pt x="42494" y="12242"/>
                  </a:lnTo>
                  <a:lnTo>
                    <a:pt x="37782" y="12319"/>
                  </a:lnTo>
                  <a:lnTo>
                    <a:pt x="36982" y="12788"/>
                  </a:lnTo>
                  <a:lnTo>
                    <a:pt x="35902" y="13525"/>
                  </a:lnTo>
                  <a:lnTo>
                    <a:pt x="35636" y="14465"/>
                  </a:lnTo>
                  <a:lnTo>
                    <a:pt x="40208" y="14935"/>
                  </a:lnTo>
                  <a:lnTo>
                    <a:pt x="46393" y="16014"/>
                  </a:lnTo>
                  <a:lnTo>
                    <a:pt x="49085" y="20180"/>
                  </a:lnTo>
                  <a:lnTo>
                    <a:pt x="49961" y="19507"/>
                  </a:lnTo>
                  <a:lnTo>
                    <a:pt x="50444" y="18300"/>
                  </a:lnTo>
                  <a:lnTo>
                    <a:pt x="50761" y="17360"/>
                  </a:lnTo>
                  <a:close/>
                </a:path>
                <a:path w="57784" h="60960">
                  <a:moveTo>
                    <a:pt x="52247" y="14198"/>
                  </a:moveTo>
                  <a:lnTo>
                    <a:pt x="51219" y="11849"/>
                  </a:lnTo>
                  <a:lnTo>
                    <a:pt x="50634" y="10502"/>
                  </a:lnTo>
                  <a:lnTo>
                    <a:pt x="44577" y="9829"/>
                  </a:lnTo>
                  <a:lnTo>
                    <a:pt x="40881" y="9563"/>
                  </a:lnTo>
                  <a:lnTo>
                    <a:pt x="39878" y="10096"/>
                  </a:lnTo>
                  <a:lnTo>
                    <a:pt x="38595" y="10833"/>
                  </a:lnTo>
                  <a:lnTo>
                    <a:pt x="38061" y="11912"/>
                  </a:lnTo>
                  <a:lnTo>
                    <a:pt x="42760" y="11849"/>
                  </a:lnTo>
                  <a:lnTo>
                    <a:pt x="48006" y="12915"/>
                  </a:lnTo>
                  <a:lnTo>
                    <a:pt x="50965" y="17018"/>
                  </a:lnTo>
                  <a:lnTo>
                    <a:pt x="51638" y="16217"/>
                  </a:lnTo>
                  <a:lnTo>
                    <a:pt x="51981" y="15341"/>
                  </a:lnTo>
                  <a:lnTo>
                    <a:pt x="52095" y="14935"/>
                  </a:lnTo>
                  <a:lnTo>
                    <a:pt x="52247" y="14198"/>
                  </a:lnTo>
                  <a:close/>
                </a:path>
                <a:path w="57784" h="60960">
                  <a:moveTo>
                    <a:pt x="54305" y="8191"/>
                  </a:moveTo>
                  <a:lnTo>
                    <a:pt x="54267" y="7200"/>
                  </a:lnTo>
                  <a:lnTo>
                    <a:pt x="52578" y="6997"/>
                  </a:lnTo>
                  <a:lnTo>
                    <a:pt x="51104" y="5791"/>
                  </a:lnTo>
                  <a:lnTo>
                    <a:pt x="50558" y="4178"/>
                  </a:lnTo>
                  <a:lnTo>
                    <a:pt x="48209" y="4241"/>
                  </a:lnTo>
                  <a:lnTo>
                    <a:pt x="45783" y="4851"/>
                  </a:lnTo>
                  <a:lnTo>
                    <a:pt x="44310" y="6870"/>
                  </a:lnTo>
                  <a:lnTo>
                    <a:pt x="46532" y="6997"/>
                  </a:lnTo>
                  <a:lnTo>
                    <a:pt x="50292" y="7670"/>
                  </a:lnTo>
                  <a:lnTo>
                    <a:pt x="50736" y="7874"/>
                  </a:lnTo>
                  <a:lnTo>
                    <a:pt x="47269" y="7404"/>
                  </a:lnTo>
                  <a:lnTo>
                    <a:pt x="43980" y="7277"/>
                  </a:lnTo>
                  <a:lnTo>
                    <a:pt x="41757" y="8140"/>
                  </a:lnTo>
                  <a:lnTo>
                    <a:pt x="41148" y="9080"/>
                  </a:lnTo>
                  <a:lnTo>
                    <a:pt x="44919" y="9423"/>
                  </a:lnTo>
                  <a:lnTo>
                    <a:pt x="50558" y="10096"/>
                  </a:lnTo>
                  <a:lnTo>
                    <a:pt x="52514" y="13652"/>
                  </a:lnTo>
                  <a:lnTo>
                    <a:pt x="53047" y="12649"/>
                  </a:lnTo>
                  <a:lnTo>
                    <a:pt x="53454" y="11569"/>
                  </a:lnTo>
                  <a:lnTo>
                    <a:pt x="53517" y="10426"/>
                  </a:lnTo>
                  <a:lnTo>
                    <a:pt x="51396" y="8191"/>
                  </a:lnTo>
                  <a:lnTo>
                    <a:pt x="52311" y="8610"/>
                  </a:lnTo>
                  <a:lnTo>
                    <a:pt x="53657" y="9956"/>
                  </a:lnTo>
                  <a:lnTo>
                    <a:pt x="54013" y="9080"/>
                  </a:lnTo>
                  <a:lnTo>
                    <a:pt x="54305" y="8191"/>
                  </a:lnTo>
                  <a:close/>
                </a:path>
                <a:path w="57784" h="60960">
                  <a:moveTo>
                    <a:pt x="57683" y="4178"/>
                  </a:moveTo>
                  <a:lnTo>
                    <a:pt x="57556" y="3365"/>
                  </a:lnTo>
                  <a:lnTo>
                    <a:pt x="57480" y="2552"/>
                  </a:lnTo>
                  <a:lnTo>
                    <a:pt x="57010" y="1689"/>
                  </a:lnTo>
                  <a:lnTo>
                    <a:pt x="56273" y="1079"/>
                  </a:lnTo>
                  <a:lnTo>
                    <a:pt x="56070" y="939"/>
                  </a:lnTo>
                  <a:lnTo>
                    <a:pt x="55867" y="749"/>
                  </a:lnTo>
                  <a:lnTo>
                    <a:pt x="55600" y="609"/>
                  </a:lnTo>
                  <a:lnTo>
                    <a:pt x="55397" y="469"/>
                  </a:lnTo>
                  <a:lnTo>
                    <a:pt x="55194" y="406"/>
                  </a:lnTo>
                  <a:lnTo>
                    <a:pt x="54927" y="342"/>
                  </a:lnTo>
                  <a:lnTo>
                    <a:pt x="53721" y="0"/>
                  </a:lnTo>
                  <a:lnTo>
                    <a:pt x="52438" y="266"/>
                  </a:lnTo>
                  <a:lnTo>
                    <a:pt x="51638" y="1219"/>
                  </a:lnTo>
                  <a:lnTo>
                    <a:pt x="51435" y="1409"/>
                  </a:lnTo>
                  <a:lnTo>
                    <a:pt x="51371" y="1612"/>
                  </a:lnTo>
                  <a:lnTo>
                    <a:pt x="51231" y="1816"/>
                  </a:lnTo>
                  <a:lnTo>
                    <a:pt x="51028" y="2489"/>
                  </a:lnTo>
                  <a:lnTo>
                    <a:pt x="50761" y="3632"/>
                  </a:lnTo>
                  <a:lnTo>
                    <a:pt x="51168" y="4978"/>
                  </a:lnTo>
                  <a:lnTo>
                    <a:pt x="52984" y="6464"/>
                  </a:lnTo>
                  <a:lnTo>
                    <a:pt x="53848" y="6731"/>
                  </a:lnTo>
                  <a:lnTo>
                    <a:pt x="55537" y="6731"/>
                  </a:lnTo>
                  <a:lnTo>
                    <a:pt x="56337" y="6388"/>
                  </a:lnTo>
                  <a:lnTo>
                    <a:pt x="56883" y="5715"/>
                  </a:lnTo>
                  <a:lnTo>
                    <a:pt x="57480" y="5041"/>
                  </a:lnTo>
                  <a:lnTo>
                    <a:pt x="57683" y="4178"/>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528" name="object 528"/>
            <p:cNvSpPr/>
            <p:nvPr/>
          </p:nvSpPr>
          <p:spPr>
            <a:xfrm>
              <a:off x="7981188" y="5242782"/>
              <a:ext cx="12065" cy="10160"/>
            </a:xfrm>
            <a:custGeom>
              <a:avLst/>
              <a:gdLst/>
              <a:ahLst/>
              <a:cxnLst/>
              <a:rect l="l" t="t" r="r" b="b"/>
              <a:pathLst>
                <a:path w="12065" h="10160">
                  <a:moveTo>
                    <a:pt x="0" y="0"/>
                  </a:moveTo>
                  <a:lnTo>
                    <a:pt x="4572" y="6324"/>
                  </a:lnTo>
                  <a:lnTo>
                    <a:pt x="11569" y="9817"/>
                  </a:lnTo>
                  <a:lnTo>
                    <a:pt x="7594" y="2755"/>
                  </a:lnTo>
                  <a:lnTo>
                    <a:pt x="0" y="0"/>
                  </a:lnTo>
                  <a:close/>
                </a:path>
              </a:pathLst>
            </a:custGeom>
            <a:solidFill>
              <a:srgbClr val="B4CCD5"/>
            </a:solidFill>
          </p:spPr>
          <p:txBody>
            <a:bodyPr wrap="square" lIns="0" tIns="0" rIns="0" bIns="0" rtlCol="0"/>
            <a:lstStyle/>
            <a:p>
              <a:pPr defTabSz="1042507"/>
              <a:endParaRPr sz="2052" kern="0">
                <a:solidFill>
                  <a:sysClr val="windowText" lastClr="000000"/>
                </a:solidFill>
              </a:endParaRPr>
            </a:p>
          </p:txBody>
        </p:sp>
        <p:sp>
          <p:nvSpPr>
            <p:cNvPr id="529" name="object 529"/>
            <p:cNvSpPr/>
            <p:nvPr/>
          </p:nvSpPr>
          <p:spPr>
            <a:xfrm>
              <a:off x="7980997" y="5234190"/>
              <a:ext cx="18415" cy="19050"/>
            </a:xfrm>
            <a:custGeom>
              <a:avLst/>
              <a:gdLst/>
              <a:ahLst/>
              <a:cxnLst/>
              <a:rect l="l" t="t" r="r" b="b"/>
              <a:pathLst>
                <a:path w="18415" h="19050">
                  <a:moveTo>
                    <a:pt x="18148" y="11696"/>
                  </a:moveTo>
                  <a:lnTo>
                    <a:pt x="9613" y="9347"/>
                  </a:lnTo>
                  <a:lnTo>
                    <a:pt x="9474" y="9207"/>
                  </a:lnTo>
                  <a:lnTo>
                    <a:pt x="5778" y="1206"/>
                  </a:lnTo>
                  <a:lnTo>
                    <a:pt x="0" y="8064"/>
                  </a:lnTo>
                  <a:lnTo>
                    <a:pt x="8064" y="10960"/>
                  </a:lnTo>
                  <a:lnTo>
                    <a:pt x="8204" y="11087"/>
                  </a:lnTo>
                  <a:lnTo>
                    <a:pt x="12369" y="18554"/>
                  </a:lnTo>
                  <a:lnTo>
                    <a:pt x="18148" y="11696"/>
                  </a:lnTo>
                  <a:close/>
                </a:path>
                <a:path w="18415" h="19050">
                  <a:moveTo>
                    <a:pt x="18415" y="5384"/>
                  </a:moveTo>
                  <a:lnTo>
                    <a:pt x="11950" y="0"/>
                  </a:lnTo>
                  <a:lnTo>
                    <a:pt x="6578" y="939"/>
                  </a:lnTo>
                  <a:lnTo>
                    <a:pt x="13906" y="4102"/>
                  </a:lnTo>
                  <a:lnTo>
                    <a:pt x="14046" y="4165"/>
                  </a:lnTo>
                  <a:lnTo>
                    <a:pt x="18338" y="10820"/>
                  </a:lnTo>
                  <a:lnTo>
                    <a:pt x="18415" y="5384"/>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530" name="object 530"/>
            <p:cNvSpPr/>
            <p:nvPr/>
          </p:nvSpPr>
          <p:spPr>
            <a:xfrm>
              <a:off x="7987309" y="5235388"/>
              <a:ext cx="12065" cy="10160"/>
            </a:xfrm>
            <a:custGeom>
              <a:avLst/>
              <a:gdLst/>
              <a:ahLst/>
              <a:cxnLst/>
              <a:rect l="l" t="t" r="r" b="b"/>
              <a:pathLst>
                <a:path w="12065" h="10160">
                  <a:moveTo>
                    <a:pt x="0" y="0"/>
                  </a:moveTo>
                  <a:lnTo>
                    <a:pt x="3568" y="7734"/>
                  </a:lnTo>
                  <a:lnTo>
                    <a:pt x="11772" y="10020"/>
                  </a:lnTo>
                  <a:lnTo>
                    <a:pt x="7404" y="3225"/>
                  </a:lnTo>
                  <a:lnTo>
                    <a:pt x="0"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31" name="object 531"/>
            <p:cNvSpPr/>
            <p:nvPr/>
          </p:nvSpPr>
          <p:spPr>
            <a:xfrm>
              <a:off x="7854797" y="5250251"/>
              <a:ext cx="8890" cy="6350"/>
            </a:xfrm>
            <a:custGeom>
              <a:avLst/>
              <a:gdLst/>
              <a:ahLst/>
              <a:cxnLst/>
              <a:rect l="l" t="t" r="r" b="b"/>
              <a:pathLst>
                <a:path w="8890" h="6350">
                  <a:moveTo>
                    <a:pt x="5981" y="0"/>
                  </a:moveTo>
                  <a:lnTo>
                    <a:pt x="0" y="3022"/>
                  </a:lnTo>
                  <a:lnTo>
                    <a:pt x="2679" y="6248"/>
                  </a:lnTo>
                  <a:lnTo>
                    <a:pt x="4838" y="5308"/>
                  </a:lnTo>
                  <a:lnTo>
                    <a:pt x="6857" y="4305"/>
                  </a:lnTo>
                  <a:lnTo>
                    <a:pt x="8737" y="3225"/>
                  </a:lnTo>
                  <a:lnTo>
                    <a:pt x="5981" y="0"/>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532" name="object 532"/>
            <p:cNvSpPr/>
            <p:nvPr/>
          </p:nvSpPr>
          <p:spPr>
            <a:xfrm>
              <a:off x="7863268" y="5242719"/>
              <a:ext cx="8255" cy="8890"/>
            </a:xfrm>
            <a:custGeom>
              <a:avLst/>
              <a:gdLst/>
              <a:ahLst/>
              <a:cxnLst/>
              <a:rect l="l" t="t" r="r" b="b"/>
              <a:pathLst>
                <a:path w="8254" h="8889">
                  <a:moveTo>
                    <a:pt x="3898" y="0"/>
                  </a:moveTo>
                  <a:lnTo>
                    <a:pt x="0" y="5384"/>
                  </a:lnTo>
                  <a:lnTo>
                    <a:pt x="2959" y="8877"/>
                  </a:lnTo>
                  <a:lnTo>
                    <a:pt x="4711" y="7594"/>
                  </a:lnTo>
                  <a:lnTo>
                    <a:pt x="6388" y="6184"/>
                  </a:lnTo>
                  <a:lnTo>
                    <a:pt x="7861" y="4635"/>
                  </a:lnTo>
                  <a:lnTo>
                    <a:pt x="3898"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33" name="object 533"/>
            <p:cNvSpPr/>
            <p:nvPr/>
          </p:nvSpPr>
          <p:spPr>
            <a:xfrm>
              <a:off x="7861249" y="5248503"/>
              <a:ext cx="125730" cy="5080"/>
            </a:xfrm>
            <a:custGeom>
              <a:avLst/>
              <a:gdLst/>
              <a:ahLst/>
              <a:cxnLst/>
              <a:rect l="l" t="t" r="r" b="b"/>
              <a:pathLst>
                <a:path w="125729" h="5079">
                  <a:moveTo>
                    <a:pt x="4648" y="3429"/>
                  </a:moveTo>
                  <a:lnTo>
                    <a:pt x="1752" y="0"/>
                  </a:lnTo>
                  <a:lnTo>
                    <a:pt x="1079" y="939"/>
                  </a:lnTo>
                  <a:lnTo>
                    <a:pt x="0" y="1549"/>
                  </a:lnTo>
                  <a:lnTo>
                    <a:pt x="2692" y="4711"/>
                  </a:lnTo>
                  <a:lnTo>
                    <a:pt x="3365" y="4305"/>
                  </a:lnTo>
                  <a:lnTo>
                    <a:pt x="4038" y="3835"/>
                  </a:lnTo>
                  <a:lnTo>
                    <a:pt x="4648" y="3429"/>
                  </a:lnTo>
                  <a:close/>
                </a:path>
                <a:path w="125729" h="5079">
                  <a:moveTo>
                    <a:pt x="125260" y="1549"/>
                  </a:moveTo>
                  <a:lnTo>
                    <a:pt x="124244" y="1003"/>
                  </a:lnTo>
                  <a:lnTo>
                    <a:pt x="123507" y="0"/>
                  </a:lnTo>
                  <a:lnTo>
                    <a:pt x="120611" y="3492"/>
                  </a:lnTo>
                  <a:lnTo>
                    <a:pt x="120954" y="3695"/>
                  </a:lnTo>
                  <a:lnTo>
                    <a:pt x="121285" y="3962"/>
                  </a:lnTo>
                  <a:lnTo>
                    <a:pt x="121627" y="4165"/>
                  </a:lnTo>
                  <a:lnTo>
                    <a:pt x="121831" y="4241"/>
                  </a:lnTo>
                  <a:lnTo>
                    <a:pt x="122034" y="4368"/>
                  </a:lnTo>
                  <a:lnTo>
                    <a:pt x="122224" y="4508"/>
                  </a:lnTo>
                  <a:lnTo>
                    <a:pt x="122364" y="4572"/>
                  </a:lnTo>
                  <a:lnTo>
                    <a:pt x="122567" y="4711"/>
                  </a:lnTo>
                  <a:lnTo>
                    <a:pt x="125260" y="1549"/>
                  </a:lnTo>
                  <a:close/>
                </a:path>
              </a:pathLst>
            </a:custGeom>
            <a:solidFill>
              <a:srgbClr val="B4CCD5"/>
            </a:solidFill>
          </p:spPr>
          <p:txBody>
            <a:bodyPr wrap="square" lIns="0" tIns="0" rIns="0" bIns="0" rtlCol="0"/>
            <a:lstStyle/>
            <a:p>
              <a:pPr defTabSz="1042507"/>
              <a:endParaRPr sz="2052" kern="0">
                <a:solidFill>
                  <a:sysClr val="windowText" lastClr="000000"/>
                </a:solidFill>
              </a:endParaRPr>
            </a:p>
          </p:txBody>
        </p:sp>
        <p:sp>
          <p:nvSpPr>
            <p:cNvPr id="534" name="object 534"/>
            <p:cNvSpPr/>
            <p:nvPr/>
          </p:nvSpPr>
          <p:spPr>
            <a:xfrm>
              <a:off x="7984223" y="5250251"/>
              <a:ext cx="8890" cy="6350"/>
            </a:xfrm>
            <a:custGeom>
              <a:avLst/>
              <a:gdLst/>
              <a:ahLst/>
              <a:cxnLst/>
              <a:rect l="l" t="t" r="r" b="b"/>
              <a:pathLst>
                <a:path w="8890" h="6350">
                  <a:moveTo>
                    <a:pt x="2755" y="0"/>
                  </a:moveTo>
                  <a:lnTo>
                    <a:pt x="0" y="3225"/>
                  </a:lnTo>
                  <a:lnTo>
                    <a:pt x="1879" y="4305"/>
                  </a:lnTo>
                  <a:lnTo>
                    <a:pt x="3898" y="5308"/>
                  </a:lnTo>
                  <a:lnTo>
                    <a:pt x="6045" y="6248"/>
                  </a:lnTo>
                  <a:lnTo>
                    <a:pt x="8737" y="3022"/>
                  </a:lnTo>
                  <a:lnTo>
                    <a:pt x="2755"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35" name="object 535"/>
            <p:cNvSpPr/>
            <p:nvPr/>
          </p:nvSpPr>
          <p:spPr>
            <a:xfrm>
              <a:off x="7976628" y="5242719"/>
              <a:ext cx="8255" cy="9525"/>
            </a:xfrm>
            <a:custGeom>
              <a:avLst/>
              <a:gdLst/>
              <a:ahLst/>
              <a:cxnLst/>
              <a:rect l="l" t="t" r="r" b="b"/>
              <a:pathLst>
                <a:path w="8254" h="9525">
                  <a:moveTo>
                    <a:pt x="3962" y="0"/>
                  </a:moveTo>
                  <a:lnTo>
                    <a:pt x="0" y="4711"/>
                  </a:lnTo>
                  <a:lnTo>
                    <a:pt x="1473" y="6248"/>
                  </a:lnTo>
                  <a:lnTo>
                    <a:pt x="3149" y="7670"/>
                  </a:lnTo>
                  <a:lnTo>
                    <a:pt x="4902" y="8940"/>
                  </a:lnTo>
                  <a:lnTo>
                    <a:pt x="7861" y="5384"/>
                  </a:lnTo>
                  <a:lnTo>
                    <a:pt x="3962" y="0"/>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536" name="object 536"/>
            <p:cNvSpPr/>
            <p:nvPr/>
          </p:nvSpPr>
          <p:spPr>
            <a:xfrm>
              <a:off x="7824267" y="5204256"/>
              <a:ext cx="199390" cy="5715"/>
            </a:xfrm>
            <a:custGeom>
              <a:avLst/>
              <a:gdLst/>
              <a:ahLst/>
              <a:cxnLst/>
              <a:rect l="l" t="t" r="r" b="b"/>
              <a:pathLst>
                <a:path w="199390" h="5714">
                  <a:moveTo>
                    <a:pt x="5105" y="2959"/>
                  </a:moveTo>
                  <a:lnTo>
                    <a:pt x="4775" y="1816"/>
                  </a:lnTo>
                  <a:lnTo>
                    <a:pt x="4711" y="1625"/>
                  </a:lnTo>
                  <a:lnTo>
                    <a:pt x="4635" y="1485"/>
                  </a:lnTo>
                  <a:lnTo>
                    <a:pt x="4572" y="1282"/>
                  </a:lnTo>
                  <a:lnTo>
                    <a:pt x="4305" y="1016"/>
                  </a:lnTo>
                  <a:lnTo>
                    <a:pt x="3632" y="203"/>
                  </a:lnTo>
                  <a:lnTo>
                    <a:pt x="2552" y="0"/>
                  </a:lnTo>
                  <a:lnTo>
                    <a:pt x="1143" y="406"/>
                  </a:lnTo>
                  <a:lnTo>
                    <a:pt x="939" y="546"/>
                  </a:lnTo>
                  <a:lnTo>
                    <a:pt x="800" y="546"/>
                  </a:lnTo>
                  <a:lnTo>
                    <a:pt x="673" y="673"/>
                  </a:lnTo>
                  <a:lnTo>
                    <a:pt x="469" y="812"/>
                  </a:lnTo>
                  <a:lnTo>
                    <a:pt x="139" y="1143"/>
                  </a:lnTo>
                  <a:lnTo>
                    <a:pt x="0" y="1346"/>
                  </a:lnTo>
                  <a:lnTo>
                    <a:pt x="736" y="1422"/>
                  </a:lnTo>
                  <a:lnTo>
                    <a:pt x="1473" y="1689"/>
                  </a:lnTo>
                  <a:lnTo>
                    <a:pt x="1955" y="2286"/>
                  </a:lnTo>
                  <a:lnTo>
                    <a:pt x="2082" y="2489"/>
                  </a:lnTo>
                  <a:lnTo>
                    <a:pt x="2222" y="2628"/>
                  </a:lnTo>
                  <a:lnTo>
                    <a:pt x="2349" y="3035"/>
                  </a:lnTo>
                  <a:lnTo>
                    <a:pt x="2489" y="3429"/>
                  </a:lnTo>
                  <a:lnTo>
                    <a:pt x="2616" y="4102"/>
                  </a:lnTo>
                  <a:lnTo>
                    <a:pt x="2489" y="4914"/>
                  </a:lnTo>
                  <a:lnTo>
                    <a:pt x="2146" y="5588"/>
                  </a:lnTo>
                  <a:lnTo>
                    <a:pt x="2755" y="5524"/>
                  </a:lnTo>
                  <a:lnTo>
                    <a:pt x="3365" y="5321"/>
                  </a:lnTo>
                  <a:lnTo>
                    <a:pt x="3835" y="4851"/>
                  </a:lnTo>
                  <a:lnTo>
                    <a:pt x="4711" y="4102"/>
                  </a:lnTo>
                  <a:lnTo>
                    <a:pt x="5105" y="2959"/>
                  </a:lnTo>
                  <a:close/>
                </a:path>
                <a:path w="199390" h="5714">
                  <a:moveTo>
                    <a:pt x="199351" y="1422"/>
                  </a:moveTo>
                  <a:lnTo>
                    <a:pt x="199212" y="1219"/>
                  </a:lnTo>
                  <a:lnTo>
                    <a:pt x="198882" y="889"/>
                  </a:lnTo>
                  <a:lnTo>
                    <a:pt x="198475" y="622"/>
                  </a:lnTo>
                  <a:lnTo>
                    <a:pt x="198208" y="482"/>
                  </a:lnTo>
                  <a:lnTo>
                    <a:pt x="196799" y="76"/>
                  </a:lnTo>
                  <a:lnTo>
                    <a:pt x="195719" y="279"/>
                  </a:lnTo>
                  <a:lnTo>
                    <a:pt x="195046" y="1092"/>
                  </a:lnTo>
                  <a:lnTo>
                    <a:pt x="194779" y="1358"/>
                  </a:lnTo>
                  <a:lnTo>
                    <a:pt x="194716" y="1562"/>
                  </a:lnTo>
                  <a:lnTo>
                    <a:pt x="194640" y="1701"/>
                  </a:lnTo>
                  <a:lnTo>
                    <a:pt x="194576" y="1892"/>
                  </a:lnTo>
                  <a:lnTo>
                    <a:pt x="194246" y="3035"/>
                  </a:lnTo>
                  <a:lnTo>
                    <a:pt x="194640" y="4178"/>
                  </a:lnTo>
                  <a:lnTo>
                    <a:pt x="195516" y="4927"/>
                  </a:lnTo>
                  <a:lnTo>
                    <a:pt x="195986" y="5397"/>
                  </a:lnTo>
                  <a:lnTo>
                    <a:pt x="196596" y="5600"/>
                  </a:lnTo>
                  <a:lnTo>
                    <a:pt x="197205" y="5664"/>
                  </a:lnTo>
                  <a:lnTo>
                    <a:pt x="196862" y="4991"/>
                  </a:lnTo>
                  <a:lnTo>
                    <a:pt x="196735" y="4178"/>
                  </a:lnTo>
                  <a:lnTo>
                    <a:pt x="196862" y="3505"/>
                  </a:lnTo>
                  <a:lnTo>
                    <a:pt x="197002" y="3111"/>
                  </a:lnTo>
                  <a:lnTo>
                    <a:pt x="197129" y="2705"/>
                  </a:lnTo>
                  <a:lnTo>
                    <a:pt x="197269" y="2565"/>
                  </a:lnTo>
                  <a:lnTo>
                    <a:pt x="197396" y="2362"/>
                  </a:lnTo>
                  <a:lnTo>
                    <a:pt x="197878" y="1765"/>
                  </a:lnTo>
                  <a:lnTo>
                    <a:pt x="198615" y="1498"/>
                  </a:lnTo>
                  <a:lnTo>
                    <a:pt x="199351" y="1422"/>
                  </a:lnTo>
                  <a:close/>
                </a:path>
              </a:pathLst>
            </a:custGeom>
            <a:solidFill>
              <a:srgbClr val="FFFFFF"/>
            </a:solidFill>
          </p:spPr>
          <p:txBody>
            <a:bodyPr wrap="square" lIns="0" tIns="0" rIns="0" bIns="0" rtlCol="0"/>
            <a:lstStyle/>
            <a:p>
              <a:pPr defTabSz="1042507"/>
              <a:endParaRPr sz="2052" kern="0">
                <a:solidFill>
                  <a:sysClr val="windowText" lastClr="000000"/>
                </a:solidFill>
              </a:endParaRPr>
            </a:p>
          </p:txBody>
        </p:sp>
        <p:sp>
          <p:nvSpPr>
            <p:cNvPr id="537" name="object 537"/>
            <p:cNvSpPr/>
            <p:nvPr/>
          </p:nvSpPr>
          <p:spPr>
            <a:xfrm>
              <a:off x="7883105" y="5174209"/>
              <a:ext cx="14604" cy="3810"/>
            </a:xfrm>
            <a:custGeom>
              <a:avLst/>
              <a:gdLst/>
              <a:ahLst/>
              <a:cxnLst/>
              <a:rect l="l" t="t" r="r" b="b"/>
              <a:pathLst>
                <a:path w="14604" h="3810">
                  <a:moveTo>
                    <a:pt x="4698" y="0"/>
                  </a:moveTo>
                  <a:lnTo>
                    <a:pt x="876" y="876"/>
                  </a:lnTo>
                  <a:lnTo>
                    <a:pt x="203" y="1066"/>
                  </a:lnTo>
                  <a:lnTo>
                    <a:pt x="0" y="1206"/>
                  </a:lnTo>
                  <a:lnTo>
                    <a:pt x="63" y="1739"/>
                  </a:lnTo>
                  <a:lnTo>
                    <a:pt x="63" y="3022"/>
                  </a:lnTo>
                  <a:lnTo>
                    <a:pt x="2882" y="2819"/>
                  </a:lnTo>
                  <a:lnTo>
                    <a:pt x="6184" y="2882"/>
                  </a:lnTo>
                  <a:lnTo>
                    <a:pt x="9944" y="3086"/>
                  </a:lnTo>
                  <a:lnTo>
                    <a:pt x="12776" y="3289"/>
                  </a:lnTo>
                  <a:lnTo>
                    <a:pt x="13169" y="3352"/>
                  </a:lnTo>
                  <a:lnTo>
                    <a:pt x="13639" y="3352"/>
                  </a:lnTo>
                  <a:lnTo>
                    <a:pt x="14109" y="3428"/>
                  </a:lnTo>
                  <a:lnTo>
                    <a:pt x="14312" y="1676"/>
                  </a:lnTo>
                  <a:lnTo>
                    <a:pt x="14109" y="1549"/>
                  </a:lnTo>
                  <a:lnTo>
                    <a:pt x="13919" y="1473"/>
                  </a:lnTo>
                  <a:lnTo>
                    <a:pt x="13639" y="1409"/>
                  </a:lnTo>
                  <a:lnTo>
                    <a:pt x="13373" y="1269"/>
                  </a:lnTo>
                  <a:lnTo>
                    <a:pt x="12839" y="1142"/>
                  </a:lnTo>
                  <a:lnTo>
                    <a:pt x="9677" y="203"/>
                  </a:lnTo>
                  <a:lnTo>
                    <a:pt x="4698" y="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38" name="object 538"/>
            <p:cNvSpPr/>
            <p:nvPr/>
          </p:nvSpPr>
          <p:spPr>
            <a:xfrm>
              <a:off x="7887132" y="5154917"/>
              <a:ext cx="7620" cy="15875"/>
            </a:xfrm>
            <a:custGeom>
              <a:avLst/>
              <a:gdLst/>
              <a:ahLst/>
              <a:cxnLst/>
              <a:rect l="l" t="t" r="r" b="b"/>
              <a:pathLst>
                <a:path w="7620" h="15875">
                  <a:moveTo>
                    <a:pt x="3771" y="14592"/>
                  </a:moveTo>
                  <a:lnTo>
                    <a:pt x="3708" y="14452"/>
                  </a:lnTo>
                  <a:lnTo>
                    <a:pt x="3632" y="14325"/>
                  </a:lnTo>
                  <a:lnTo>
                    <a:pt x="3632" y="14185"/>
                  </a:lnTo>
                  <a:lnTo>
                    <a:pt x="3505" y="14122"/>
                  </a:lnTo>
                  <a:lnTo>
                    <a:pt x="3302" y="14122"/>
                  </a:lnTo>
                  <a:lnTo>
                    <a:pt x="3098" y="14122"/>
                  </a:lnTo>
                  <a:lnTo>
                    <a:pt x="2971" y="14185"/>
                  </a:lnTo>
                  <a:lnTo>
                    <a:pt x="2832" y="14325"/>
                  </a:lnTo>
                  <a:lnTo>
                    <a:pt x="2692" y="14452"/>
                  </a:lnTo>
                  <a:lnTo>
                    <a:pt x="2628" y="14592"/>
                  </a:lnTo>
                  <a:lnTo>
                    <a:pt x="2628" y="14935"/>
                  </a:lnTo>
                  <a:lnTo>
                    <a:pt x="2692" y="15062"/>
                  </a:lnTo>
                  <a:lnTo>
                    <a:pt x="2768" y="15201"/>
                  </a:lnTo>
                  <a:lnTo>
                    <a:pt x="2895" y="15328"/>
                  </a:lnTo>
                  <a:lnTo>
                    <a:pt x="3035" y="15405"/>
                  </a:lnTo>
                  <a:lnTo>
                    <a:pt x="3302" y="15405"/>
                  </a:lnTo>
                  <a:lnTo>
                    <a:pt x="3505" y="15328"/>
                  </a:lnTo>
                  <a:lnTo>
                    <a:pt x="3568" y="15201"/>
                  </a:lnTo>
                  <a:lnTo>
                    <a:pt x="3708" y="15062"/>
                  </a:lnTo>
                  <a:lnTo>
                    <a:pt x="3771" y="14935"/>
                  </a:lnTo>
                  <a:lnTo>
                    <a:pt x="3771" y="14592"/>
                  </a:lnTo>
                  <a:close/>
                </a:path>
                <a:path w="7620" h="15875">
                  <a:moveTo>
                    <a:pt x="4241" y="12369"/>
                  </a:moveTo>
                  <a:lnTo>
                    <a:pt x="4165" y="12166"/>
                  </a:lnTo>
                  <a:lnTo>
                    <a:pt x="3975" y="11963"/>
                  </a:lnTo>
                  <a:lnTo>
                    <a:pt x="3898" y="11760"/>
                  </a:lnTo>
                  <a:lnTo>
                    <a:pt x="3632" y="11696"/>
                  </a:lnTo>
                  <a:lnTo>
                    <a:pt x="3365" y="11696"/>
                  </a:lnTo>
                  <a:lnTo>
                    <a:pt x="3098" y="11696"/>
                  </a:lnTo>
                  <a:lnTo>
                    <a:pt x="2895" y="11760"/>
                  </a:lnTo>
                  <a:lnTo>
                    <a:pt x="2692" y="11963"/>
                  </a:lnTo>
                  <a:lnTo>
                    <a:pt x="2489" y="12103"/>
                  </a:lnTo>
                  <a:lnTo>
                    <a:pt x="2425" y="12369"/>
                  </a:lnTo>
                  <a:lnTo>
                    <a:pt x="2425" y="12903"/>
                  </a:lnTo>
                  <a:lnTo>
                    <a:pt x="2489" y="13106"/>
                  </a:lnTo>
                  <a:lnTo>
                    <a:pt x="2692" y="13309"/>
                  </a:lnTo>
                  <a:lnTo>
                    <a:pt x="2832" y="13512"/>
                  </a:lnTo>
                  <a:lnTo>
                    <a:pt x="3098" y="13576"/>
                  </a:lnTo>
                  <a:lnTo>
                    <a:pt x="3568" y="13576"/>
                  </a:lnTo>
                  <a:lnTo>
                    <a:pt x="3771" y="13512"/>
                  </a:lnTo>
                  <a:lnTo>
                    <a:pt x="3975" y="13309"/>
                  </a:lnTo>
                  <a:lnTo>
                    <a:pt x="4165" y="13169"/>
                  </a:lnTo>
                  <a:lnTo>
                    <a:pt x="4241" y="12903"/>
                  </a:lnTo>
                  <a:lnTo>
                    <a:pt x="4241" y="12369"/>
                  </a:lnTo>
                  <a:close/>
                </a:path>
                <a:path w="7620" h="15875">
                  <a:moveTo>
                    <a:pt x="4902" y="9410"/>
                  </a:moveTo>
                  <a:lnTo>
                    <a:pt x="4775" y="9067"/>
                  </a:lnTo>
                  <a:lnTo>
                    <a:pt x="4495" y="8801"/>
                  </a:lnTo>
                  <a:lnTo>
                    <a:pt x="4229" y="8534"/>
                  </a:lnTo>
                  <a:lnTo>
                    <a:pt x="3898" y="8331"/>
                  </a:lnTo>
                  <a:lnTo>
                    <a:pt x="3492" y="8331"/>
                  </a:lnTo>
                  <a:lnTo>
                    <a:pt x="3086" y="8331"/>
                  </a:lnTo>
                  <a:lnTo>
                    <a:pt x="2755" y="8470"/>
                  </a:lnTo>
                  <a:lnTo>
                    <a:pt x="2489" y="8737"/>
                  </a:lnTo>
                  <a:lnTo>
                    <a:pt x="2209" y="9004"/>
                  </a:lnTo>
                  <a:lnTo>
                    <a:pt x="2082" y="9334"/>
                  </a:lnTo>
                  <a:lnTo>
                    <a:pt x="2082" y="10147"/>
                  </a:lnTo>
                  <a:lnTo>
                    <a:pt x="2209" y="10477"/>
                  </a:lnTo>
                  <a:lnTo>
                    <a:pt x="2489" y="10756"/>
                  </a:lnTo>
                  <a:lnTo>
                    <a:pt x="2959" y="11290"/>
                  </a:lnTo>
                  <a:lnTo>
                    <a:pt x="3898" y="11290"/>
                  </a:lnTo>
                  <a:lnTo>
                    <a:pt x="4432" y="10820"/>
                  </a:lnTo>
                  <a:lnTo>
                    <a:pt x="4699" y="10553"/>
                  </a:lnTo>
                  <a:lnTo>
                    <a:pt x="4838" y="10210"/>
                  </a:lnTo>
                  <a:lnTo>
                    <a:pt x="4902" y="9804"/>
                  </a:lnTo>
                  <a:lnTo>
                    <a:pt x="4902" y="9410"/>
                  </a:lnTo>
                  <a:close/>
                </a:path>
                <a:path w="7620" h="15875">
                  <a:moveTo>
                    <a:pt x="7200" y="2895"/>
                  </a:moveTo>
                  <a:lnTo>
                    <a:pt x="4445" y="2832"/>
                  </a:lnTo>
                  <a:lnTo>
                    <a:pt x="4508" y="0"/>
                  </a:lnTo>
                  <a:lnTo>
                    <a:pt x="2832" y="0"/>
                  </a:lnTo>
                  <a:lnTo>
                    <a:pt x="2755" y="2832"/>
                  </a:lnTo>
                  <a:lnTo>
                    <a:pt x="0" y="2755"/>
                  </a:lnTo>
                  <a:lnTo>
                    <a:pt x="0" y="4572"/>
                  </a:lnTo>
                  <a:lnTo>
                    <a:pt x="2755" y="4648"/>
                  </a:lnTo>
                  <a:lnTo>
                    <a:pt x="2692" y="7467"/>
                  </a:lnTo>
                  <a:lnTo>
                    <a:pt x="4368" y="7467"/>
                  </a:lnTo>
                  <a:lnTo>
                    <a:pt x="4445" y="4648"/>
                  </a:lnTo>
                  <a:lnTo>
                    <a:pt x="7200" y="4711"/>
                  </a:lnTo>
                  <a:lnTo>
                    <a:pt x="7200" y="2895"/>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39" name="object 539"/>
            <p:cNvSpPr/>
            <p:nvPr/>
          </p:nvSpPr>
          <p:spPr>
            <a:xfrm>
              <a:off x="7882026" y="5162715"/>
              <a:ext cx="21590" cy="13335"/>
            </a:xfrm>
            <a:custGeom>
              <a:avLst/>
              <a:gdLst/>
              <a:ahLst/>
              <a:cxnLst/>
              <a:rect l="l" t="t" r="r" b="b"/>
              <a:pathLst>
                <a:path w="21590" h="13335">
                  <a:moveTo>
                    <a:pt x="3162" y="11493"/>
                  </a:moveTo>
                  <a:lnTo>
                    <a:pt x="3022" y="10960"/>
                  </a:lnTo>
                  <a:lnTo>
                    <a:pt x="2895" y="10553"/>
                  </a:lnTo>
                  <a:lnTo>
                    <a:pt x="2755" y="9944"/>
                  </a:lnTo>
                  <a:lnTo>
                    <a:pt x="2146" y="10083"/>
                  </a:lnTo>
                  <a:lnTo>
                    <a:pt x="1752" y="10223"/>
                  </a:lnTo>
                  <a:lnTo>
                    <a:pt x="1676" y="9550"/>
                  </a:lnTo>
                  <a:lnTo>
                    <a:pt x="1473" y="8737"/>
                  </a:lnTo>
                  <a:lnTo>
                    <a:pt x="609" y="8801"/>
                  </a:lnTo>
                  <a:lnTo>
                    <a:pt x="203" y="8801"/>
                  </a:lnTo>
                  <a:lnTo>
                    <a:pt x="0" y="9207"/>
                  </a:lnTo>
                  <a:lnTo>
                    <a:pt x="0" y="9613"/>
                  </a:lnTo>
                  <a:lnTo>
                    <a:pt x="609" y="10426"/>
                  </a:lnTo>
                  <a:lnTo>
                    <a:pt x="876" y="11430"/>
                  </a:lnTo>
                  <a:lnTo>
                    <a:pt x="1003" y="12433"/>
                  </a:lnTo>
                  <a:lnTo>
                    <a:pt x="1612" y="12166"/>
                  </a:lnTo>
                  <a:lnTo>
                    <a:pt x="2222" y="12039"/>
                  </a:lnTo>
                  <a:lnTo>
                    <a:pt x="2819" y="11899"/>
                  </a:lnTo>
                  <a:lnTo>
                    <a:pt x="3162" y="11493"/>
                  </a:lnTo>
                  <a:close/>
                </a:path>
                <a:path w="21590" h="13335">
                  <a:moveTo>
                    <a:pt x="6858" y="7937"/>
                  </a:moveTo>
                  <a:lnTo>
                    <a:pt x="6794" y="6591"/>
                  </a:lnTo>
                  <a:lnTo>
                    <a:pt x="6654" y="5245"/>
                  </a:lnTo>
                  <a:lnTo>
                    <a:pt x="6527" y="3835"/>
                  </a:lnTo>
                  <a:lnTo>
                    <a:pt x="6324" y="2425"/>
                  </a:lnTo>
                  <a:lnTo>
                    <a:pt x="6057" y="939"/>
                  </a:lnTo>
                  <a:lnTo>
                    <a:pt x="5511" y="749"/>
                  </a:lnTo>
                  <a:lnTo>
                    <a:pt x="4978" y="749"/>
                  </a:lnTo>
                  <a:lnTo>
                    <a:pt x="4572" y="876"/>
                  </a:lnTo>
                  <a:lnTo>
                    <a:pt x="4368" y="939"/>
                  </a:lnTo>
                  <a:lnTo>
                    <a:pt x="4241" y="1016"/>
                  </a:lnTo>
                  <a:lnTo>
                    <a:pt x="4102" y="1143"/>
                  </a:lnTo>
                  <a:lnTo>
                    <a:pt x="4508" y="3035"/>
                  </a:lnTo>
                  <a:lnTo>
                    <a:pt x="4838" y="4711"/>
                  </a:lnTo>
                  <a:lnTo>
                    <a:pt x="5118" y="6261"/>
                  </a:lnTo>
                  <a:lnTo>
                    <a:pt x="5511" y="8750"/>
                  </a:lnTo>
                  <a:lnTo>
                    <a:pt x="5651" y="9753"/>
                  </a:lnTo>
                  <a:lnTo>
                    <a:pt x="5918" y="9347"/>
                  </a:lnTo>
                  <a:lnTo>
                    <a:pt x="6261" y="9220"/>
                  </a:lnTo>
                  <a:lnTo>
                    <a:pt x="6858" y="9220"/>
                  </a:lnTo>
                  <a:lnTo>
                    <a:pt x="6858" y="7937"/>
                  </a:lnTo>
                  <a:close/>
                </a:path>
                <a:path w="21590" h="13335">
                  <a:moveTo>
                    <a:pt x="11023" y="10629"/>
                  </a:moveTo>
                  <a:lnTo>
                    <a:pt x="10820" y="10223"/>
                  </a:lnTo>
                  <a:lnTo>
                    <a:pt x="10629" y="9817"/>
                  </a:lnTo>
                  <a:lnTo>
                    <a:pt x="10287" y="9626"/>
                  </a:lnTo>
                  <a:lnTo>
                    <a:pt x="9753" y="9626"/>
                  </a:lnTo>
                  <a:lnTo>
                    <a:pt x="9613" y="9486"/>
                  </a:lnTo>
                  <a:lnTo>
                    <a:pt x="9550" y="9017"/>
                  </a:lnTo>
                  <a:lnTo>
                    <a:pt x="9410" y="8674"/>
                  </a:lnTo>
                  <a:lnTo>
                    <a:pt x="9207" y="8483"/>
                  </a:lnTo>
                  <a:lnTo>
                    <a:pt x="8813" y="7937"/>
                  </a:lnTo>
                  <a:lnTo>
                    <a:pt x="7937" y="7874"/>
                  </a:lnTo>
                  <a:lnTo>
                    <a:pt x="7531" y="8343"/>
                  </a:lnTo>
                  <a:lnTo>
                    <a:pt x="7327" y="8547"/>
                  </a:lnTo>
                  <a:lnTo>
                    <a:pt x="7200" y="8877"/>
                  </a:lnTo>
                  <a:lnTo>
                    <a:pt x="7061" y="9347"/>
                  </a:lnTo>
                  <a:lnTo>
                    <a:pt x="6921" y="9486"/>
                  </a:lnTo>
                  <a:lnTo>
                    <a:pt x="6388" y="9486"/>
                  </a:lnTo>
                  <a:lnTo>
                    <a:pt x="5981" y="9626"/>
                  </a:lnTo>
                  <a:lnTo>
                    <a:pt x="5575" y="10426"/>
                  </a:lnTo>
                  <a:lnTo>
                    <a:pt x="5511" y="10960"/>
                  </a:lnTo>
                  <a:lnTo>
                    <a:pt x="5854" y="11303"/>
                  </a:lnTo>
                  <a:lnTo>
                    <a:pt x="6121" y="11633"/>
                  </a:lnTo>
                  <a:lnTo>
                    <a:pt x="7264" y="11569"/>
                  </a:lnTo>
                  <a:lnTo>
                    <a:pt x="8343" y="11633"/>
                  </a:lnTo>
                  <a:lnTo>
                    <a:pt x="9347" y="11709"/>
                  </a:lnTo>
                  <a:lnTo>
                    <a:pt x="10350" y="11836"/>
                  </a:lnTo>
                  <a:lnTo>
                    <a:pt x="10693" y="11506"/>
                  </a:lnTo>
                  <a:lnTo>
                    <a:pt x="11023" y="11163"/>
                  </a:lnTo>
                  <a:lnTo>
                    <a:pt x="11023" y="10629"/>
                  </a:lnTo>
                  <a:close/>
                </a:path>
                <a:path w="21590" h="13335">
                  <a:moveTo>
                    <a:pt x="13246" y="1422"/>
                  </a:moveTo>
                  <a:lnTo>
                    <a:pt x="13106" y="1346"/>
                  </a:lnTo>
                  <a:lnTo>
                    <a:pt x="12903" y="1219"/>
                  </a:lnTo>
                  <a:lnTo>
                    <a:pt x="12776" y="1143"/>
                  </a:lnTo>
                  <a:lnTo>
                    <a:pt x="12369" y="952"/>
                  </a:lnTo>
                  <a:lnTo>
                    <a:pt x="11899" y="952"/>
                  </a:lnTo>
                  <a:lnTo>
                    <a:pt x="11290" y="1079"/>
                  </a:lnTo>
                  <a:lnTo>
                    <a:pt x="10883" y="2565"/>
                  </a:lnTo>
                  <a:lnTo>
                    <a:pt x="10553" y="3975"/>
                  </a:lnTo>
                  <a:lnTo>
                    <a:pt x="10350" y="5321"/>
                  </a:lnTo>
                  <a:lnTo>
                    <a:pt x="10083" y="6667"/>
                  </a:lnTo>
                  <a:lnTo>
                    <a:pt x="9944" y="8001"/>
                  </a:lnTo>
                  <a:lnTo>
                    <a:pt x="9880" y="9283"/>
                  </a:lnTo>
                  <a:lnTo>
                    <a:pt x="10414" y="9347"/>
                  </a:lnTo>
                  <a:lnTo>
                    <a:pt x="10820" y="9550"/>
                  </a:lnTo>
                  <a:lnTo>
                    <a:pt x="11023" y="9956"/>
                  </a:lnTo>
                  <a:lnTo>
                    <a:pt x="11493" y="7734"/>
                  </a:lnTo>
                  <a:lnTo>
                    <a:pt x="11899" y="6464"/>
                  </a:lnTo>
                  <a:lnTo>
                    <a:pt x="12306" y="4978"/>
                  </a:lnTo>
                  <a:lnTo>
                    <a:pt x="12700" y="3302"/>
                  </a:lnTo>
                  <a:lnTo>
                    <a:pt x="13246" y="1422"/>
                  </a:lnTo>
                  <a:close/>
                </a:path>
                <a:path w="21590" h="13335">
                  <a:moveTo>
                    <a:pt x="15189" y="406"/>
                  </a:moveTo>
                  <a:lnTo>
                    <a:pt x="14922" y="469"/>
                  </a:lnTo>
                  <a:lnTo>
                    <a:pt x="14249" y="812"/>
                  </a:lnTo>
                  <a:lnTo>
                    <a:pt x="15189" y="406"/>
                  </a:lnTo>
                  <a:close/>
                </a:path>
                <a:path w="21590" h="13335">
                  <a:moveTo>
                    <a:pt x="16002" y="1346"/>
                  </a:moveTo>
                  <a:lnTo>
                    <a:pt x="14592" y="2425"/>
                  </a:lnTo>
                  <a:lnTo>
                    <a:pt x="15265" y="3098"/>
                  </a:lnTo>
                  <a:lnTo>
                    <a:pt x="15671" y="1879"/>
                  </a:lnTo>
                  <a:lnTo>
                    <a:pt x="16002" y="1346"/>
                  </a:lnTo>
                  <a:close/>
                </a:path>
                <a:path w="21590" h="13335">
                  <a:moveTo>
                    <a:pt x="16675" y="9753"/>
                  </a:moveTo>
                  <a:lnTo>
                    <a:pt x="16535" y="9410"/>
                  </a:lnTo>
                  <a:lnTo>
                    <a:pt x="16065" y="9347"/>
                  </a:lnTo>
                  <a:lnTo>
                    <a:pt x="15265" y="9220"/>
                  </a:lnTo>
                  <a:lnTo>
                    <a:pt x="14998" y="10020"/>
                  </a:lnTo>
                  <a:lnTo>
                    <a:pt x="14859" y="10693"/>
                  </a:lnTo>
                  <a:lnTo>
                    <a:pt x="14452" y="10553"/>
                  </a:lnTo>
                  <a:lnTo>
                    <a:pt x="13855" y="10426"/>
                  </a:lnTo>
                  <a:lnTo>
                    <a:pt x="13716" y="10960"/>
                  </a:lnTo>
                  <a:lnTo>
                    <a:pt x="13576" y="11366"/>
                  </a:lnTo>
                  <a:lnTo>
                    <a:pt x="13449" y="11899"/>
                  </a:lnTo>
                  <a:lnTo>
                    <a:pt x="13716" y="12306"/>
                  </a:lnTo>
                  <a:lnTo>
                    <a:pt x="14922" y="12712"/>
                  </a:lnTo>
                  <a:lnTo>
                    <a:pt x="15468" y="12979"/>
                  </a:lnTo>
                  <a:lnTo>
                    <a:pt x="15671" y="11976"/>
                  </a:lnTo>
                  <a:lnTo>
                    <a:pt x="16065" y="11036"/>
                  </a:lnTo>
                  <a:lnTo>
                    <a:pt x="16675" y="10223"/>
                  </a:lnTo>
                  <a:lnTo>
                    <a:pt x="16675" y="9753"/>
                  </a:lnTo>
                  <a:close/>
                </a:path>
                <a:path w="21590" h="13335">
                  <a:moveTo>
                    <a:pt x="17005" y="2362"/>
                  </a:moveTo>
                  <a:lnTo>
                    <a:pt x="16205" y="1219"/>
                  </a:lnTo>
                  <a:lnTo>
                    <a:pt x="15798" y="1816"/>
                  </a:lnTo>
                  <a:lnTo>
                    <a:pt x="15532" y="2425"/>
                  </a:lnTo>
                  <a:lnTo>
                    <a:pt x="15328" y="3098"/>
                  </a:lnTo>
                  <a:lnTo>
                    <a:pt x="17005" y="2362"/>
                  </a:lnTo>
                  <a:close/>
                </a:path>
                <a:path w="21590" h="13335">
                  <a:moveTo>
                    <a:pt x="17068" y="63"/>
                  </a:moveTo>
                  <a:lnTo>
                    <a:pt x="16738" y="63"/>
                  </a:lnTo>
                  <a:lnTo>
                    <a:pt x="16395" y="127"/>
                  </a:lnTo>
                  <a:lnTo>
                    <a:pt x="16065" y="127"/>
                  </a:lnTo>
                  <a:lnTo>
                    <a:pt x="15455" y="393"/>
                  </a:lnTo>
                  <a:lnTo>
                    <a:pt x="15722" y="596"/>
                  </a:lnTo>
                  <a:lnTo>
                    <a:pt x="15925" y="800"/>
                  </a:lnTo>
                  <a:lnTo>
                    <a:pt x="16192" y="939"/>
                  </a:lnTo>
                  <a:lnTo>
                    <a:pt x="16459" y="533"/>
                  </a:lnTo>
                  <a:lnTo>
                    <a:pt x="16738" y="266"/>
                  </a:lnTo>
                  <a:lnTo>
                    <a:pt x="17068" y="63"/>
                  </a:lnTo>
                  <a:close/>
                </a:path>
                <a:path w="21590" h="13335">
                  <a:moveTo>
                    <a:pt x="18288" y="406"/>
                  </a:moveTo>
                  <a:lnTo>
                    <a:pt x="18021" y="0"/>
                  </a:lnTo>
                  <a:lnTo>
                    <a:pt x="17145" y="0"/>
                  </a:lnTo>
                  <a:lnTo>
                    <a:pt x="16675" y="533"/>
                  </a:lnTo>
                  <a:lnTo>
                    <a:pt x="16408" y="939"/>
                  </a:lnTo>
                  <a:lnTo>
                    <a:pt x="18288" y="406"/>
                  </a:lnTo>
                  <a:close/>
                </a:path>
                <a:path w="21590" h="13335">
                  <a:moveTo>
                    <a:pt x="21450" y="3835"/>
                  </a:moveTo>
                  <a:lnTo>
                    <a:pt x="21450" y="4038"/>
                  </a:lnTo>
                  <a:lnTo>
                    <a:pt x="21450" y="3835"/>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40" name="object 540"/>
            <p:cNvSpPr/>
            <p:nvPr/>
          </p:nvSpPr>
          <p:spPr>
            <a:xfrm>
              <a:off x="7893253" y="5162783"/>
              <a:ext cx="10795" cy="11430"/>
            </a:xfrm>
            <a:custGeom>
              <a:avLst/>
              <a:gdLst/>
              <a:ahLst/>
              <a:cxnLst/>
              <a:rect l="l" t="t" r="r" b="b"/>
              <a:pathLst>
                <a:path w="10795" h="11429">
                  <a:moveTo>
                    <a:pt x="6921" y="0"/>
                  </a:moveTo>
                  <a:lnTo>
                    <a:pt x="7188" y="330"/>
                  </a:lnTo>
                  <a:lnTo>
                    <a:pt x="7797" y="190"/>
                  </a:lnTo>
                  <a:lnTo>
                    <a:pt x="7518" y="63"/>
                  </a:lnTo>
                  <a:lnTo>
                    <a:pt x="7251" y="63"/>
                  </a:lnTo>
                  <a:lnTo>
                    <a:pt x="6921" y="0"/>
                  </a:lnTo>
                  <a:close/>
                </a:path>
                <a:path w="10795" h="11429">
                  <a:moveTo>
                    <a:pt x="1270" y="10413"/>
                  </a:moveTo>
                  <a:lnTo>
                    <a:pt x="0" y="10413"/>
                  </a:lnTo>
                  <a:lnTo>
                    <a:pt x="63" y="11087"/>
                  </a:lnTo>
                  <a:lnTo>
                    <a:pt x="1270" y="10413"/>
                  </a:lnTo>
                  <a:close/>
                </a:path>
                <a:path w="10795" h="11429">
                  <a:moveTo>
                    <a:pt x="1879" y="10413"/>
                  </a:moveTo>
                  <a:lnTo>
                    <a:pt x="1676" y="10413"/>
                  </a:lnTo>
                  <a:lnTo>
                    <a:pt x="2146" y="11023"/>
                  </a:lnTo>
                  <a:lnTo>
                    <a:pt x="2209" y="10883"/>
                  </a:lnTo>
                  <a:lnTo>
                    <a:pt x="2286" y="10617"/>
                  </a:lnTo>
                  <a:lnTo>
                    <a:pt x="2349" y="10477"/>
                  </a:lnTo>
                  <a:lnTo>
                    <a:pt x="2146" y="10477"/>
                  </a:lnTo>
                  <a:lnTo>
                    <a:pt x="1879" y="10413"/>
                  </a:lnTo>
                  <a:close/>
                </a:path>
                <a:path w="10795" h="11429">
                  <a:moveTo>
                    <a:pt x="2209" y="8267"/>
                  </a:moveTo>
                  <a:lnTo>
                    <a:pt x="1536" y="8331"/>
                  </a:lnTo>
                  <a:lnTo>
                    <a:pt x="939" y="8470"/>
                  </a:lnTo>
                  <a:lnTo>
                    <a:pt x="330" y="8737"/>
                  </a:lnTo>
                  <a:lnTo>
                    <a:pt x="863" y="9410"/>
                  </a:lnTo>
                  <a:lnTo>
                    <a:pt x="2209" y="8267"/>
                  </a:lnTo>
                  <a:close/>
                </a:path>
                <a:path w="10795" h="11429">
                  <a:moveTo>
                    <a:pt x="3289" y="8267"/>
                  </a:moveTo>
                  <a:lnTo>
                    <a:pt x="2552" y="8267"/>
                  </a:lnTo>
                  <a:lnTo>
                    <a:pt x="3352" y="9270"/>
                  </a:lnTo>
                  <a:lnTo>
                    <a:pt x="4699" y="8470"/>
                  </a:lnTo>
                  <a:lnTo>
                    <a:pt x="4025" y="8331"/>
                  </a:lnTo>
                  <a:lnTo>
                    <a:pt x="3289" y="8267"/>
                  </a:lnTo>
                  <a:close/>
                </a:path>
                <a:path w="10795" h="11429">
                  <a:moveTo>
                    <a:pt x="5041" y="8534"/>
                  </a:moveTo>
                  <a:lnTo>
                    <a:pt x="5778" y="9740"/>
                  </a:lnTo>
                  <a:lnTo>
                    <a:pt x="6045" y="9410"/>
                  </a:lnTo>
                  <a:lnTo>
                    <a:pt x="6718" y="9067"/>
                  </a:lnTo>
                  <a:lnTo>
                    <a:pt x="6108" y="8864"/>
                  </a:lnTo>
                  <a:lnTo>
                    <a:pt x="5575" y="8661"/>
                  </a:lnTo>
                  <a:lnTo>
                    <a:pt x="5041" y="8534"/>
                  </a:lnTo>
                  <a:close/>
                </a:path>
                <a:path w="10795" h="11429">
                  <a:moveTo>
                    <a:pt x="7861" y="6857"/>
                  </a:moveTo>
                  <a:lnTo>
                    <a:pt x="8128" y="8064"/>
                  </a:lnTo>
                  <a:lnTo>
                    <a:pt x="8737" y="7454"/>
                  </a:lnTo>
                  <a:lnTo>
                    <a:pt x="8470" y="7251"/>
                  </a:lnTo>
                  <a:lnTo>
                    <a:pt x="8128" y="7048"/>
                  </a:lnTo>
                  <a:lnTo>
                    <a:pt x="7861" y="6857"/>
                  </a:lnTo>
                  <a:close/>
                </a:path>
                <a:path w="10795" h="11429">
                  <a:moveTo>
                    <a:pt x="5842" y="5981"/>
                  </a:moveTo>
                  <a:lnTo>
                    <a:pt x="6375" y="7454"/>
                  </a:lnTo>
                  <a:lnTo>
                    <a:pt x="7594" y="6718"/>
                  </a:lnTo>
                  <a:lnTo>
                    <a:pt x="7048" y="6375"/>
                  </a:lnTo>
                  <a:lnTo>
                    <a:pt x="6451" y="6108"/>
                  </a:lnTo>
                  <a:lnTo>
                    <a:pt x="5842" y="5981"/>
                  </a:lnTo>
                  <a:close/>
                </a:path>
                <a:path w="10795" h="11429">
                  <a:moveTo>
                    <a:pt x="4838" y="5714"/>
                  </a:moveTo>
                  <a:lnTo>
                    <a:pt x="4089" y="5714"/>
                  </a:lnTo>
                  <a:lnTo>
                    <a:pt x="3352" y="5778"/>
                  </a:lnTo>
                  <a:lnTo>
                    <a:pt x="4025" y="6921"/>
                  </a:lnTo>
                  <a:lnTo>
                    <a:pt x="5511" y="5905"/>
                  </a:lnTo>
                  <a:lnTo>
                    <a:pt x="4838" y="5714"/>
                  </a:lnTo>
                  <a:close/>
                </a:path>
                <a:path w="10795" h="11429">
                  <a:moveTo>
                    <a:pt x="3022" y="5841"/>
                  </a:moveTo>
                  <a:lnTo>
                    <a:pt x="2349" y="5905"/>
                  </a:lnTo>
                  <a:lnTo>
                    <a:pt x="1612" y="6108"/>
                  </a:lnTo>
                  <a:lnTo>
                    <a:pt x="863" y="6375"/>
                  </a:lnTo>
                  <a:lnTo>
                    <a:pt x="1612" y="7188"/>
                  </a:lnTo>
                  <a:lnTo>
                    <a:pt x="3022" y="5841"/>
                  </a:lnTo>
                  <a:close/>
                </a:path>
                <a:path w="10795" h="11429">
                  <a:moveTo>
                    <a:pt x="3822" y="3225"/>
                  </a:moveTo>
                  <a:lnTo>
                    <a:pt x="3086" y="3225"/>
                  </a:lnTo>
                  <a:lnTo>
                    <a:pt x="1612" y="3619"/>
                  </a:lnTo>
                  <a:lnTo>
                    <a:pt x="2413" y="4571"/>
                  </a:lnTo>
                  <a:lnTo>
                    <a:pt x="3822" y="3225"/>
                  </a:lnTo>
                  <a:close/>
                </a:path>
                <a:path w="10795" h="11429">
                  <a:moveTo>
                    <a:pt x="4965" y="3225"/>
                  </a:moveTo>
                  <a:lnTo>
                    <a:pt x="4165" y="3225"/>
                  </a:lnTo>
                  <a:lnTo>
                    <a:pt x="4965" y="4571"/>
                  </a:lnTo>
                  <a:lnTo>
                    <a:pt x="6578" y="3492"/>
                  </a:lnTo>
                  <a:lnTo>
                    <a:pt x="5778" y="3289"/>
                  </a:lnTo>
                  <a:lnTo>
                    <a:pt x="4965" y="3225"/>
                  </a:lnTo>
                  <a:close/>
                </a:path>
                <a:path w="10795" h="11429">
                  <a:moveTo>
                    <a:pt x="6858" y="3555"/>
                  </a:moveTo>
                  <a:lnTo>
                    <a:pt x="7327" y="4965"/>
                  </a:lnTo>
                  <a:lnTo>
                    <a:pt x="8661" y="4229"/>
                  </a:lnTo>
                  <a:lnTo>
                    <a:pt x="7454" y="3695"/>
                  </a:lnTo>
                  <a:lnTo>
                    <a:pt x="6858" y="3555"/>
                  </a:lnTo>
                  <a:close/>
                </a:path>
                <a:path w="10795" h="11429">
                  <a:moveTo>
                    <a:pt x="8864" y="4368"/>
                  </a:moveTo>
                  <a:lnTo>
                    <a:pt x="9144" y="6045"/>
                  </a:lnTo>
                  <a:lnTo>
                    <a:pt x="9740" y="5778"/>
                  </a:lnTo>
                  <a:lnTo>
                    <a:pt x="9880" y="5511"/>
                  </a:lnTo>
                  <a:lnTo>
                    <a:pt x="10007" y="5041"/>
                  </a:lnTo>
                  <a:lnTo>
                    <a:pt x="9677" y="4762"/>
                  </a:lnTo>
                  <a:lnTo>
                    <a:pt x="8864" y="4368"/>
                  </a:lnTo>
                  <a:close/>
                </a:path>
                <a:path w="10795" h="11429">
                  <a:moveTo>
                    <a:pt x="9880" y="2616"/>
                  </a:moveTo>
                  <a:lnTo>
                    <a:pt x="10147" y="3619"/>
                  </a:lnTo>
                  <a:lnTo>
                    <a:pt x="10210" y="2946"/>
                  </a:lnTo>
                  <a:lnTo>
                    <a:pt x="9880" y="2616"/>
                  </a:lnTo>
                  <a:close/>
                </a:path>
                <a:path w="10795" h="11429">
                  <a:moveTo>
                    <a:pt x="8001" y="1612"/>
                  </a:moveTo>
                  <a:lnTo>
                    <a:pt x="8394" y="2819"/>
                  </a:lnTo>
                  <a:lnTo>
                    <a:pt x="9613" y="2412"/>
                  </a:lnTo>
                  <a:lnTo>
                    <a:pt x="9144" y="2082"/>
                  </a:lnTo>
                  <a:lnTo>
                    <a:pt x="8597" y="1803"/>
                  </a:lnTo>
                  <a:lnTo>
                    <a:pt x="8001" y="1612"/>
                  </a:lnTo>
                  <a:close/>
                </a:path>
                <a:path w="10795" h="11429">
                  <a:moveTo>
                    <a:pt x="6045" y="1066"/>
                  </a:moveTo>
                  <a:lnTo>
                    <a:pt x="5105" y="1066"/>
                  </a:lnTo>
                  <a:lnTo>
                    <a:pt x="5905" y="2209"/>
                  </a:lnTo>
                  <a:lnTo>
                    <a:pt x="7658" y="1473"/>
                  </a:lnTo>
                  <a:lnTo>
                    <a:pt x="6858" y="1206"/>
                  </a:lnTo>
                  <a:lnTo>
                    <a:pt x="6045" y="1066"/>
                  </a:lnTo>
                  <a:close/>
                </a:path>
                <a:path w="10795" h="11429">
                  <a:moveTo>
                    <a:pt x="4762" y="1142"/>
                  </a:moveTo>
                  <a:lnTo>
                    <a:pt x="3962" y="1142"/>
                  </a:lnTo>
                  <a:lnTo>
                    <a:pt x="2209" y="1409"/>
                  </a:lnTo>
                  <a:lnTo>
                    <a:pt x="3149" y="2285"/>
                  </a:lnTo>
                  <a:lnTo>
                    <a:pt x="4762" y="1142"/>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41" name="object 541"/>
            <p:cNvSpPr/>
            <p:nvPr/>
          </p:nvSpPr>
          <p:spPr>
            <a:xfrm>
              <a:off x="7900505" y="5163045"/>
              <a:ext cx="3175" cy="2540"/>
            </a:xfrm>
            <a:custGeom>
              <a:avLst/>
              <a:gdLst/>
              <a:ahLst/>
              <a:cxnLst/>
              <a:rect l="l" t="t" r="r" b="b"/>
              <a:pathLst>
                <a:path w="3175" h="2539">
                  <a:moveTo>
                    <a:pt x="1282" y="203"/>
                  </a:moveTo>
                  <a:lnTo>
                    <a:pt x="1143" y="139"/>
                  </a:lnTo>
                  <a:lnTo>
                    <a:pt x="1016" y="63"/>
                  </a:lnTo>
                  <a:lnTo>
                    <a:pt x="812" y="0"/>
                  </a:lnTo>
                  <a:lnTo>
                    <a:pt x="0" y="203"/>
                  </a:lnTo>
                  <a:lnTo>
                    <a:pt x="609" y="1079"/>
                  </a:lnTo>
                  <a:lnTo>
                    <a:pt x="812" y="736"/>
                  </a:lnTo>
                  <a:lnTo>
                    <a:pt x="1079" y="469"/>
                  </a:lnTo>
                  <a:lnTo>
                    <a:pt x="1282" y="203"/>
                  </a:lnTo>
                  <a:close/>
                </a:path>
                <a:path w="3175" h="2539">
                  <a:moveTo>
                    <a:pt x="1955" y="1092"/>
                  </a:moveTo>
                  <a:lnTo>
                    <a:pt x="1752" y="622"/>
                  </a:lnTo>
                  <a:lnTo>
                    <a:pt x="1625" y="546"/>
                  </a:lnTo>
                  <a:lnTo>
                    <a:pt x="1485" y="419"/>
                  </a:lnTo>
                  <a:lnTo>
                    <a:pt x="1358" y="342"/>
                  </a:lnTo>
                  <a:lnTo>
                    <a:pt x="1155" y="622"/>
                  </a:lnTo>
                  <a:lnTo>
                    <a:pt x="749" y="1155"/>
                  </a:lnTo>
                  <a:lnTo>
                    <a:pt x="1955" y="1092"/>
                  </a:lnTo>
                  <a:close/>
                </a:path>
                <a:path w="3175" h="2539">
                  <a:moveTo>
                    <a:pt x="2362" y="1016"/>
                  </a:moveTo>
                  <a:lnTo>
                    <a:pt x="2159" y="876"/>
                  </a:lnTo>
                  <a:lnTo>
                    <a:pt x="2159" y="1016"/>
                  </a:lnTo>
                  <a:lnTo>
                    <a:pt x="2362" y="1016"/>
                  </a:lnTo>
                  <a:close/>
                </a:path>
                <a:path w="3175" h="2539">
                  <a:moveTo>
                    <a:pt x="2692" y="1752"/>
                  </a:moveTo>
                  <a:lnTo>
                    <a:pt x="2552" y="1485"/>
                  </a:lnTo>
                  <a:lnTo>
                    <a:pt x="2489" y="1143"/>
                  </a:lnTo>
                  <a:lnTo>
                    <a:pt x="2222" y="1219"/>
                  </a:lnTo>
                  <a:lnTo>
                    <a:pt x="2552" y="2019"/>
                  </a:lnTo>
                  <a:lnTo>
                    <a:pt x="2552" y="1892"/>
                  </a:lnTo>
                  <a:lnTo>
                    <a:pt x="2692" y="1752"/>
                  </a:lnTo>
                  <a:close/>
                </a:path>
                <a:path w="3175" h="2539">
                  <a:moveTo>
                    <a:pt x="2832" y="2095"/>
                  </a:moveTo>
                  <a:lnTo>
                    <a:pt x="2692" y="1955"/>
                  </a:lnTo>
                  <a:lnTo>
                    <a:pt x="2628" y="2095"/>
                  </a:lnTo>
                  <a:lnTo>
                    <a:pt x="2832" y="2095"/>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42" name="object 542"/>
            <p:cNvSpPr/>
            <p:nvPr/>
          </p:nvSpPr>
          <p:spPr>
            <a:xfrm>
              <a:off x="7903197" y="5165265"/>
              <a:ext cx="635" cy="635"/>
            </a:xfrm>
            <a:custGeom>
              <a:avLst/>
              <a:gdLst/>
              <a:ahLst/>
              <a:cxnLst/>
              <a:rect l="l" t="t" r="r" b="b"/>
              <a:pathLst>
                <a:path w="634" h="635">
                  <a:moveTo>
                    <a:pt x="139" y="0"/>
                  </a:moveTo>
                  <a:lnTo>
                    <a:pt x="0" y="0"/>
                  </a:lnTo>
                  <a:lnTo>
                    <a:pt x="139" y="139"/>
                  </a:lnTo>
                  <a:lnTo>
                    <a:pt x="139" y="0"/>
                  </a:lnTo>
                  <a:close/>
                </a:path>
              </a:pathLst>
            </a:custGeom>
            <a:solidFill>
              <a:srgbClr val="EEB51D"/>
            </a:solidFill>
          </p:spPr>
          <p:txBody>
            <a:bodyPr wrap="square" lIns="0" tIns="0" rIns="0" bIns="0" rtlCol="0"/>
            <a:lstStyle/>
            <a:p>
              <a:pPr defTabSz="1042507"/>
              <a:endParaRPr sz="2052" kern="0">
                <a:solidFill>
                  <a:sysClr val="windowText" lastClr="000000"/>
                </a:solidFill>
              </a:endParaRPr>
            </a:p>
          </p:txBody>
        </p:sp>
        <p:sp>
          <p:nvSpPr>
            <p:cNvPr id="543" name="object 543"/>
            <p:cNvSpPr/>
            <p:nvPr/>
          </p:nvSpPr>
          <p:spPr>
            <a:xfrm>
              <a:off x="7878800" y="5162118"/>
              <a:ext cx="24765" cy="12700"/>
            </a:xfrm>
            <a:custGeom>
              <a:avLst/>
              <a:gdLst/>
              <a:ahLst/>
              <a:cxnLst/>
              <a:rect l="l" t="t" r="r" b="b"/>
              <a:pathLst>
                <a:path w="24765" h="12700">
                  <a:moveTo>
                    <a:pt x="1206" y="1270"/>
                  </a:moveTo>
                  <a:lnTo>
                    <a:pt x="1003" y="939"/>
                  </a:lnTo>
                  <a:lnTo>
                    <a:pt x="800" y="660"/>
                  </a:lnTo>
                  <a:lnTo>
                    <a:pt x="596" y="393"/>
                  </a:lnTo>
                  <a:lnTo>
                    <a:pt x="469" y="457"/>
                  </a:lnTo>
                  <a:lnTo>
                    <a:pt x="330" y="533"/>
                  </a:lnTo>
                  <a:lnTo>
                    <a:pt x="203" y="660"/>
                  </a:lnTo>
                  <a:lnTo>
                    <a:pt x="0" y="1130"/>
                  </a:lnTo>
                  <a:lnTo>
                    <a:pt x="1206" y="1270"/>
                  </a:lnTo>
                  <a:close/>
                </a:path>
                <a:path w="24765" h="12700">
                  <a:moveTo>
                    <a:pt x="2082" y="457"/>
                  </a:moveTo>
                  <a:lnTo>
                    <a:pt x="1270" y="190"/>
                  </a:lnTo>
                  <a:lnTo>
                    <a:pt x="1066" y="254"/>
                  </a:lnTo>
                  <a:lnTo>
                    <a:pt x="939" y="330"/>
                  </a:lnTo>
                  <a:lnTo>
                    <a:pt x="800" y="393"/>
                  </a:lnTo>
                  <a:lnTo>
                    <a:pt x="1003" y="660"/>
                  </a:lnTo>
                  <a:lnTo>
                    <a:pt x="1206" y="1003"/>
                  </a:lnTo>
                  <a:lnTo>
                    <a:pt x="1409" y="1270"/>
                  </a:lnTo>
                  <a:lnTo>
                    <a:pt x="2082" y="457"/>
                  </a:lnTo>
                  <a:close/>
                </a:path>
                <a:path w="24765" h="12700">
                  <a:moveTo>
                    <a:pt x="4965" y="3225"/>
                  </a:moveTo>
                  <a:lnTo>
                    <a:pt x="4559" y="1879"/>
                  </a:lnTo>
                  <a:lnTo>
                    <a:pt x="4229" y="1270"/>
                  </a:lnTo>
                  <a:lnTo>
                    <a:pt x="3352" y="2349"/>
                  </a:lnTo>
                  <a:lnTo>
                    <a:pt x="4965" y="3225"/>
                  </a:lnTo>
                  <a:close/>
                </a:path>
                <a:path w="24765" h="12700">
                  <a:moveTo>
                    <a:pt x="4978" y="533"/>
                  </a:moveTo>
                  <a:lnTo>
                    <a:pt x="4432" y="203"/>
                  </a:lnTo>
                  <a:lnTo>
                    <a:pt x="4165" y="203"/>
                  </a:lnTo>
                  <a:lnTo>
                    <a:pt x="3835" y="127"/>
                  </a:lnTo>
                  <a:lnTo>
                    <a:pt x="3467" y="76"/>
                  </a:lnTo>
                  <a:lnTo>
                    <a:pt x="2552" y="0"/>
                  </a:lnTo>
                  <a:lnTo>
                    <a:pt x="2222" y="393"/>
                  </a:lnTo>
                  <a:lnTo>
                    <a:pt x="4102" y="1003"/>
                  </a:lnTo>
                  <a:lnTo>
                    <a:pt x="3835" y="596"/>
                  </a:lnTo>
                  <a:lnTo>
                    <a:pt x="3517" y="139"/>
                  </a:lnTo>
                  <a:lnTo>
                    <a:pt x="3695" y="266"/>
                  </a:lnTo>
                  <a:lnTo>
                    <a:pt x="3962" y="596"/>
                  </a:lnTo>
                  <a:lnTo>
                    <a:pt x="4241" y="1003"/>
                  </a:lnTo>
                  <a:lnTo>
                    <a:pt x="4508" y="876"/>
                  </a:lnTo>
                  <a:lnTo>
                    <a:pt x="4775" y="736"/>
                  </a:lnTo>
                  <a:lnTo>
                    <a:pt x="4978" y="533"/>
                  </a:lnTo>
                  <a:close/>
                </a:path>
                <a:path w="24765" h="12700">
                  <a:moveTo>
                    <a:pt x="5905" y="2616"/>
                  </a:moveTo>
                  <a:lnTo>
                    <a:pt x="4495" y="1473"/>
                  </a:lnTo>
                  <a:lnTo>
                    <a:pt x="4762" y="2006"/>
                  </a:lnTo>
                  <a:lnTo>
                    <a:pt x="5168" y="3225"/>
                  </a:lnTo>
                  <a:lnTo>
                    <a:pt x="5905" y="2616"/>
                  </a:lnTo>
                  <a:close/>
                </a:path>
                <a:path w="24765" h="12700">
                  <a:moveTo>
                    <a:pt x="6184" y="1003"/>
                  </a:moveTo>
                  <a:lnTo>
                    <a:pt x="5575" y="596"/>
                  </a:lnTo>
                  <a:lnTo>
                    <a:pt x="5308" y="533"/>
                  </a:lnTo>
                  <a:lnTo>
                    <a:pt x="6121" y="1003"/>
                  </a:lnTo>
                  <a:close/>
                </a:path>
                <a:path w="24765" h="12700">
                  <a:moveTo>
                    <a:pt x="15189" y="10134"/>
                  </a:moveTo>
                  <a:lnTo>
                    <a:pt x="14719" y="9601"/>
                  </a:lnTo>
                  <a:lnTo>
                    <a:pt x="14655" y="10007"/>
                  </a:lnTo>
                  <a:lnTo>
                    <a:pt x="14516" y="10414"/>
                  </a:lnTo>
                  <a:lnTo>
                    <a:pt x="14452" y="10744"/>
                  </a:lnTo>
                  <a:lnTo>
                    <a:pt x="15189" y="10134"/>
                  </a:lnTo>
                  <a:close/>
                </a:path>
                <a:path w="24765" h="12700">
                  <a:moveTo>
                    <a:pt x="15798" y="11226"/>
                  </a:moveTo>
                  <a:lnTo>
                    <a:pt x="14516" y="11899"/>
                  </a:lnTo>
                  <a:lnTo>
                    <a:pt x="14859" y="12509"/>
                  </a:lnTo>
                  <a:lnTo>
                    <a:pt x="15265" y="12166"/>
                  </a:lnTo>
                  <a:lnTo>
                    <a:pt x="15798" y="11226"/>
                  </a:lnTo>
                  <a:close/>
                </a:path>
                <a:path w="24765" h="12700">
                  <a:moveTo>
                    <a:pt x="15925" y="7924"/>
                  </a:moveTo>
                  <a:lnTo>
                    <a:pt x="15252" y="7188"/>
                  </a:lnTo>
                  <a:lnTo>
                    <a:pt x="15113" y="7861"/>
                  </a:lnTo>
                  <a:lnTo>
                    <a:pt x="14986" y="8534"/>
                  </a:lnTo>
                  <a:lnTo>
                    <a:pt x="14782" y="9067"/>
                  </a:lnTo>
                  <a:lnTo>
                    <a:pt x="15925" y="7924"/>
                  </a:lnTo>
                  <a:close/>
                </a:path>
                <a:path w="24765" h="12700">
                  <a:moveTo>
                    <a:pt x="16535" y="11887"/>
                  </a:moveTo>
                  <a:lnTo>
                    <a:pt x="16002" y="11150"/>
                  </a:lnTo>
                  <a:lnTo>
                    <a:pt x="15735" y="11620"/>
                  </a:lnTo>
                  <a:lnTo>
                    <a:pt x="15455" y="12090"/>
                  </a:lnTo>
                  <a:lnTo>
                    <a:pt x="15125" y="12496"/>
                  </a:lnTo>
                  <a:lnTo>
                    <a:pt x="16535" y="12090"/>
                  </a:lnTo>
                  <a:lnTo>
                    <a:pt x="16535" y="11887"/>
                  </a:lnTo>
                  <a:close/>
                </a:path>
                <a:path w="24765" h="12700">
                  <a:moveTo>
                    <a:pt x="16738" y="9067"/>
                  </a:moveTo>
                  <a:lnTo>
                    <a:pt x="15455" y="10210"/>
                  </a:lnTo>
                  <a:lnTo>
                    <a:pt x="16002" y="10883"/>
                  </a:lnTo>
                  <a:lnTo>
                    <a:pt x="16205" y="10350"/>
                  </a:lnTo>
                  <a:lnTo>
                    <a:pt x="16471" y="9740"/>
                  </a:lnTo>
                  <a:lnTo>
                    <a:pt x="16738" y="9067"/>
                  </a:lnTo>
                  <a:close/>
                </a:path>
                <a:path w="24765" h="12700">
                  <a:moveTo>
                    <a:pt x="16738" y="5372"/>
                  </a:moveTo>
                  <a:lnTo>
                    <a:pt x="16002" y="4495"/>
                  </a:lnTo>
                  <a:lnTo>
                    <a:pt x="15798" y="5232"/>
                  </a:lnTo>
                  <a:lnTo>
                    <a:pt x="15595" y="5905"/>
                  </a:lnTo>
                  <a:lnTo>
                    <a:pt x="15468" y="6578"/>
                  </a:lnTo>
                  <a:lnTo>
                    <a:pt x="16738" y="5372"/>
                  </a:lnTo>
                  <a:close/>
                </a:path>
                <a:path w="24765" h="12700">
                  <a:moveTo>
                    <a:pt x="17475" y="3022"/>
                  </a:moveTo>
                  <a:lnTo>
                    <a:pt x="16598" y="2146"/>
                  </a:lnTo>
                  <a:lnTo>
                    <a:pt x="16395" y="2819"/>
                  </a:lnTo>
                  <a:lnTo>
                    <a:pt x="16268" y="3429"/>
                  </a:lnTo>
                  <a:lnTo>
                    <a:pt x="16065" y="4025"/>
                  </a:lnTo>
                  <a:lnTo>
                    <a:pt x="17475" y="3022"/>
                  </a:lnTo>
                  <a:close/>
                </a:path>
                <a:path w="24765" h="12700">
                  <a:moveTo>
                    <a:pt x="17538" y="6654"/>
                  </a:moveTo>
                  <a:lnTo>
                    <a:pt x="16192" y="8001"/>
                  </a:lnTo>
                  <a:lnTo>
                    <a:pt x="16865" y="8737"/>
                  </a:lnTo>
                  <a:lnTo>
                    <a:pt x="17068" y="8064"/>
                  </a:lnTo>
                  <a:lnTo>
                    <a:pt x="17335" y="7391"/>
                  </a:lnTo>
                  <a:lnTo>
                    <a:pt x="17538" y="6654"/>
                  </a:lnTo>
                  <a:close/>
                </a:path>
                <a:path w="24765" h="12700">
                  <a:moveTo>
                    <a:pt x="17678" y="9944"/>
                  </a:moveTo>
                  <a:lnTo>
                    <a:pt x="16865" y="9004"/>
                  </a:lnTo>
                  <a:lnTo>
                    <a:pt x="16662" y="9677"/>
                  </a:lnTo>
                  <a:lnTo>
                    <a:pt x="16395" y="10287"/>
                  </a:lnTo>
                  <a:lnTo>
                    <a:pt x="16129" y="10820"/>
                  </a:lnTo>
                  <a:lnTo>
                    <a:pt x="17678" y="9944"/>
                  </a:lnTo>
                  <a:close/>
                </a:path>
                <a:path w="24765" h="12700">
                  <a:moveTo>
                    <a:pt x="18288" y="4025"/>
                  </a:moveTo>
                  <a:lnTo>
                    <a:pt x="16878" y="5372"/>
                  </a:lnTo>
                  <a:lnTo>
                    <a:pt x="17614" y="6248"/>
                  </a:lnTo>
                  <a:lnTo>
                    <a:pt x="17881" y="5499"/>
                  </a:lnTo>
                  <a:lnTo>
                    <a:pt x="18021" y="4762"/>
                  </a:lnTo>
                  <a:lnTo>
                    <a:pt x="18288" y="4025"/>
                  </a:lnTo>
                  <a:close/>
                </a:path>
                <a:path w="24765" h="12700">
                  <a:moveTo>
                    <a:pt x="18351" y="7721"/>
                  </a:moveTo>
                  <a:lnTo>
                    <a:pt x="17678" y="6578"/>
                  </a:lnTo>
                  <a:lnTo>
                    <a:pt x="17475" y="7315"/>
                  </a:lnTo>
                  <a:lnTo>
                    <a:pt x="17208" y="8051"/>
                  </a:lnTo>
                  <a:lnTo>
                    <a:pt x="17005" y="8661"/>
                  </a:lnTo>
                  <a:lnTo>
                    <a:pt x="18351" y="7721"/>
                  </a:lnTo>
                  <a:close/>
                </a:path>
                <a:path w="24765" h="12700">
                  <a:moveTo>
                    <a:pt x="18757" y="9601"/>
                  </a:moveTo>
                  <a:lnTo>
                    <a:pt x="17945" y="10083"/>
                  </a:lnTo>
                  <a:lnTo>
                    <a:pt x="18148" y="10350"/>
                  </a:lnTo>
                  <a:lnTo>
                    <a:pt x="18351" y="9880"/>
                  </a:lnTo>
                  <a:lnTo>
                    <a:pt x="18757" y="9601"/>
                  </a:lnTo>
                  <a:close/>
                </a:path>
                <a:path w="24765" h="12700">
                  <a:moveTo>
                    <a:pt x="19291" y="9271"/>
                  </a:moveTo>
                  <a:lnTo>
                    <a:pt x="18757" y="9601"/>
                  </a:lnTo>
                  <a:lnTo>
                    <a:pt x="19227" y="9677"/>
                  </a:lnTo>
                  <a:lnTo>
                    <a:pt x="19227" y="9537"/>
                  </a:lnTo>
                  <a:lnTo>
                    <a:pt x="19291" y="9410"/>
                  </a:lnTo>
                  <a:lnTo>
                    <a:pt x="19291" y="9271"/>
                  </a:lnTo>
                  <a:close/>
                </a:path>
                <a:path w="24765" h="12700">
                  <a:moveTo>
                    <a:pt x="19291" y="5245"/>
                  </a:moveTo>
                  <a:lnTo>
                    <a:pt x="18491" y="3962"/>
                  </a:lnTo>
                  <a:lnTo>
                    <a:pt x="18224" y="4699"/>
                  </a:lnTo>
                  <a:lnTo>
                    <a:pt x="18021" y="5511"/>
                  </a:lnTo>
                  <a:lnTo>
                    <a:pt x="17818" y="6248"/>
                  </a:lnTo>
                  <a:lnTo>
                    <a:pt x="19291" y="5245"/>
                  </a:lnTo>
                  <a:close/>
                </a:path>
                <a:path w="24765" h="12700">
                  <a:moveTo>
                    <a:pt x="19532" y="9677"/>
                  </a:moveTo>
                  <a:lnTo>
                    <a:pt x="19354" y="9347"/>
                  </a:lnTo>
                  <a:lnTo>
                    <a:pt x="19291" y="9677"/>
                  </a:lnTo>
                  <a:lnTo>
                    <a:pt x="19532" y="9677"/>
                  </a:lnTo>
                  <a:close/>
                </a:path>
                <a:path w="24765" h="12700">
                  <a:moveTo>
                    <a:pt x="19621" y="9817"/>
                  </a:moveTo>
                  <a:lnTo>
                    <a:pt x="19558" y="9677"/>
                  </a:lnTo>
                  <a:lnTo>
                    <a:pt x="19621" y="9817"/>
                  </a:lnTo>
                  <a:close/>
                </a:path>
                <a:path w="24765" h="12700">
                  <a:moveTo>
                    <a:pt x="20027" y="6718"/>
                  </a:moveTo>
                  <a:lnTo>
                    <a:pt x="18618" y="7721"/>
                  </a:lnTo>
                  <a:lnTo>
                    <a:pt x="19354" y="8940"/>
                  </a:lnTo>
                  <a:lnTo>
                    <a:pt x="19761" y="7454"/>
                  </a:lnTo>
                  <a:lnTo>
                    <a:pt x="20027" y="6718"/>
                  </a:lnTo>
                  <a:close/>
                </a:path>
                <a:path w="24765" h="12700">
                  <a:moveTo>
                    <a:pt x="20701" y="8128"/>
                  </a:moveTo>
                  <a:lnTo>
                    <a:pt x="20167" y="6718"/>
                  </a:lnTo>
                  <a:lnTo>
                    <a:pt x="19900" y="7467"/>
                  </a:lnTo>
                  <a:lnTo>
                    <a:pt x="19494" y="8940"/>
                  </a:lnTo>
                  <a:lnTo>
                    <a:pt x="20701" y="8128"/>
                  </a:lnTo>
                  <a:close/>
                </a:path>
                <a:path w="24765" h="12700">
                  <a:moveTo>
                    <a:pt x="21043" y="4292"/>
                  </a:moveTo>
                  <a:lnTo>
                    <a:pt x="19494" y="5295"/>
                  </a:lnTo>
                  <a:lnTo>
                    <a:pt x="20167" y="6375"/>
                  </a:lnTo>
                  <a:lnTo>
                    <a:pt x="20434" y="5638"/>
                  </a:lnTo>
                  <a:lnTo>
                    <a:pt x="20713" y="4965"/>
                  </a:lnTo>
                  <a:lnTo>
                    <a:pt x="21043" y="4292"/>
                  </a:lnTo>
                  <a:close/>
                </a:path>
                <a:path w="24765" h="12700">
                  <a:moveTo>
                    <a:pt x="21577" y="5702"/>
                  </a:moveTo>
                  <a:lnTo>
                    <a:pt x="21170" y="4292"/>
                  </a:lnTo>
                  <a:lnTo>
                    <a:pt x="20828" y="4965"/>
                  </a:lnTo>
                  <a:lnTo>
                    <a:pt x="20561" y="5638"/>
                  </a:lnTo>
                  <a:lnTo>
                    <a:pt x="20294" y="6375"/>
                  </a:lnTo>
                  <a:lnTo>
                    <a:pt x="21577" y="5702"/>
                  </a:lnTo>
                  <a:close/>
                </a:path>
                <a:path w="24765" h="12700">
                  <a:moveTo>
                    <a:pt x="22047" y="7518"/>
                  </a:moveTo>
                  <a:lnTo>
                    <a:pt x="20904" y="8255"/>
                  </a:lnTo>
                  <a:lnTo>
                    <a:pt x="21374" y="9537"/>
                  </a:lnTo>
                  <a:lnTo>
                    <a:pt x="21780" y="8191"/>
                  </a:lnTo>
                  <a:lnTo>
                    <a:pt x="22047" y="7518"/>
                  </a:lnTo>
                  <a:close/>
                </a:path>
                <a:path w="24765" h="12700">
                  <a:moveTo>
                    <a:pt x="22110" y="2273"/>
                  </a:moveTo>
                  <a:lnTo>
                    <a:pt x="20497" y="3009"/>
                  </a:lnTo>
                  <a:lnTo>
                    <a:pt x="21170" y="3949"/>
                  </a:lnTo>
                  <a:lnTo>
                    <a:pt x="21437" y="3352"/>
                  </a:lnTo>
                  <a:lnTo>
                    <a:pt x="21780" y="2806"/>
                  </a:lnTo>
                  <a:lnTo>
                    <a:pt x="22110" y="2273"/>
                  </a:lnTo>
                  <a:close/>
                </a:path>
                <a:path w="24765" h="12700">
                  <a:moveTo>
                    <a:pt x="22453" y="8801"/>
                  </a:moveTo>
                  <a:lnTo>
                    <a:pt x="22186" y="7581"/>
                  </a:lnTo>
                  <a:lnTo>
                    <a:pt x="21983" y="8255"/>
                  </a:lnTo>
                  <a:lnTo>
                    <a:pt x="21780" y="8864"/>
                  </a:lnTo>
                  <a:lnTo>
                    <a:pt x="21577" y="9537"/>
                  </a:lnTo>
                  <a:lnTo>
                    <a:pt x="22186" y="9067"/>
                  </a:lnTo>
                  <a:lnTo>
                    <a:pt x="22453" y="8801"/>
                  </a:lnTo>
                  <a:close/>
                </a:path>
                <a:path w="24765" h="12700">
                  <a:moveTo>
                    <a:pt x="22720" y="3492"/>
                  </a:moveTo>
                  <a:lnTo>
                    <a:pt x="22313" y="2286"/>
                  </a:lnTo>
                  <a:lnTo>
                    <a:pt x="21920" y="2819"/>
                  </a:lnTo>
                  <a:lnTo>
                    <a:pt x="21640" y="3352"/>
                  </a:lnTo>
                  <a:lnTo>
                    <a:pt x="21310" y="3962"/>
                  </a:lnTo>
                  <a:lnTo>
                    <a:pt x="22720" y="3492"/>
                  </a:lnTo>
                  <a:close/>
                </a:path>
                <a:path w="24765" h="12700">
                  <a:moveTo>
                    <a:pt x="23063" y="5029"/>
                  </a:moveTo>
                  <a:lnTo>
                    <a:pt x="21780" y="5765"/>
                  </a:lnTo>
                  <a:lnTo>
                    <a:pt x="22186" y="7112"/>
                  </a:lnTo>
                  <a:lnTo>
                    <a:pt x="22453" y="6375"/>
                  </a:lnTo>
                  <a:lnTo>
                    <a:pt x="22733" y="5702"/>
                  </a:lnTo>
                  <a:lnTo>
                    <a:pt x="23063" y="5029"/>
                  </a:lnTo>
                  <a:close/>
                </a:path>
                <a:path w="24765" h="12700">
                  <a:moveTo>
                    <a:pt x="23520" y="6718"/>
                  </a:moveTo>
                  <a:lnTo>
                    <a:pt x="23190" y="5105"/>
                  </a:lnTo>
                  <a:lnTo>
                    <a:pt x="22923" y="5778"/>
                  </a:lnTo>
                  <a:lnTo>
                    <a:pt x="22580" y="6515"/>
                  </a:lnTo>
                  <a:lnTo>
                    <a:pt x="22313" y="7251"/>
                  </a:lnTo>
                  <a:lnTo>
                    <a:pt x="23520" y="6718"/>
                  </a:lnTo>
                  <a:close/>
                </a:path>
                <a:path w="24765" h="12700">
                  <a:moveTo>
                    <a:pt x="24066" y="3225"/>
                  </a:moveTo>
                  <a:lnTo>
                    <a:pt x="22923" y="3556"/>
                  </a:lnTo>
                  <a:lnTo>
                    <a:pt x="23253" y="4635"/>
                  </a:lnTo>
                  <a:lnTo>
                    <a:pt x="23533" y="4165"/>
                  </a:lnTo>
                  <a:lnTo>
                    <a:pt x="24066" y="3225"/>
                  </a:lnTo>
                  <a:close/>
                </a:path>
                <a:path w="24765" h="12700">
                  <a:moveTo>
                    <a:pt x="24130" y="6642"/>
                  </a:moveTo>
                  <a:lnTo>
                    <a:pt x="23660" y="6845"/>
                  </a:lnTo>
                  <a:lnTo>
                    <a:pt x="23799" y="7315"/>
                  </a:lnTo>
                  <a:lnTo>
                    <a:pt x="23939" y="7048"/>
                  </a:lnTo>
                  <a:lnTo>
                    <a:pt x="24066" y="6845"/>
                  </a:lnTo>
                  <a:lnTo>
                    <a:pt x="24130" y="6642"/>
                  </a:lnTo>
                  <a:close/>
                </a:path>
                <a:path w="24765" h="12700">
                  <a:moveTo>
                    <a:pt x="24472" y="4356"/>
                  </a:moveTo>
                  <a:lnTo>
                    <a:pt x="24206" y="3352"/>
                  </a:lnTo>
                  <a:lnTo>
                    <a:pt x="23926" y="3759"/>
                  </a:lnTo>
                  <a:lnTo>
                    <a:pt x="23660" y="4229"/>
                  </a:lnTo>
                  <a:lnTo>
                    <a:pt x="23393" y="4762"/>
                  </a:lnTo>
                  <a:lnTo>
                    <a:pt x="24472" y="4356"/>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44" name="object 544"/>
            <p:cNvSpPr/>
            <p:nvPr/>
          </p:nvSpPr>
          <p:spPr>
            <a:xfrm>
              <a:off x="7877721" y="5162104"/>
              <a:ext cx="10160" cy="12065"/>
            </a:xfrm>
            <a:custGeom>
              <a:avLst/>
              <a:gdLst/>
              <a:ahLst/>
              <a:cxnLst/>
              <a:rect l="l" t="t" r="r" b="b"/>
              <a:pathLst>
                <a:path w="10159" h="12064">
                  <a:moveTo>
                    <a:pt x="1079" y="939"/>
                  </a:moveTo>
                  <a:lnTo>
                    <a:pt x="736" y="1079"/>
                  </a:lnTo>
                  <a:lnTo>
                    <a:pt x="939" y="1143"/>
                  </a:lnTo>
                  <a:lnTo>
                    <a:pt x="1079" y="939"/>
                  </a:lnTo>
                  <a:close/>
                </a:path>
                <a:path w="10159" h="12064">
                  <a:moveTo>
                    <a:pt x="1206" y="4165"/>
                  </a:moveTo>
                  <a:lnTo>
                    <a:pt x="800" y="4305"/>
                  </a:lnTo>
                  <a:lnTo>
                    <a:pt x="406" y="4508"/>
                  </a:lnTo>
                  <a:lnTo>
                    <a:pt x="0" y="4775"/>
                  </a:lnTo>
                  <a:lnTo>
                    <a:pt x="126" y="5308"/>
                  </a:lnTo>
                  <a:lnTo>
                    <a:pt x="203" y="5511"/>
                  </a:lnTo>
                  <a:lnTo>
                    <a:pt x="800" y="5778"/>
                  </a:lnTo>
                  <a:lnTo>
                    <a:pt x="1206" y="4165"/>
                  </a:lnTo>
                  <a:close/>
                </a:path>
                <a:path w="10159" h="12064">
                  <a:moveTo>
                    <a:pt x="406" y="2425"/>
                  </a:moveTo>
                  <a:lnTo>
                    <a:pt x="0" y="2692"/>
                  </a:lnTo>
                  <a:lnTo>
                    <a:pt x="0" y="3365"/>
                  </a:lnTo>
                  <a:lnTo>
                    <a:pt x="406" y="2425"/>
                  </a:lnTo>
                  <a:close/>
                </a:path>
                <a:path w="10159" h="12064">
                  <a:moveTo>
                    <a:pt x="3428" y="0"/>
                  </a:moveTo>
                  <a:lnTo>
                    <a:pt x="3086" y="0"/>
                  </a:lnTo>
                  <a:lnTo>
                    <a:pt x="2552" y="139"/>
                  </a:lnTo>
                  <a:lnTo>
                    <a:pt x="3162" y="330"/>
                  </a:lnTo>
                  <a:lnTo>
                    <a:pt x="3428" y="0"/>
                  </a:lnTo>
                  <a:close/>
                </a:path>
                <a:path w="10159" h="12064">
                  <a:moveTo>
                    <a:pt x="5575" y="1206"/>
                  </a:moveTo>
                  <a:lnTo>
                    <a:pt x="7061" y="2489"/>
                  </a:lnTo>
                  <a:lnTo>
                    <a:pt x="8064" y="1676"/>
                  </a:lnTo>
                  <a:lnTo>
                    <a:pt x="6324" y="1282"/>
                  </a:lnTo>
                  <a:lnTo>
                    <a:pt x="5575" y="1206"/>
                  </a:lnTo>
                  <a:close/>
                </a:path>
                <a:path w="10159" h="12064">
                  <a:moveTo>
                    <a:pt x="4229" y="1143"/>
                  </a:moveTo>
                  <a:lnTo>
                    <a:pt x="3428" y="1206"/>
                  </a:lnTo>
                  <a:lnTo>
                    <a:pt x="2616" y="1409"/>
                  </a:lnTo>
                  <a:lnTo>
                    <a:pt x="4305" y="2286"/>
                  </a:lnTo>
                  <a:lnTo>
                    <a:pt x="5168" y="1206"/>
                  </a:lnTo>
                  <a:lnTo>
                    <a:pt x="4229" y="1143"/>
                  </a:lnTo>
                  <a:close/>
                </a:path>
                <a:path w="10159" h="12064">
                  <a:moveTo>
                    <a:pt x="5245" y="3365"/>
                  </a:moveTo>
                  <a:lnTo>
                    <a:pt x="4432" y="3365"/>
                  </a:lnTo>
                  <a:lnTo>
                    <a:pt x="3632" y="3492"/>
                  </a:lnTo>
                  <a:lnTo>
                    <a:pt x="5168" y="4635"/>
                  </a:lnTo>
                  <a:lnTo>
                    <a:pt x="6045" y="3429"/>
                  </a:lnTo>
                  <a:lnTo>
                    <a:pt x="5245" y="3365"/>
                  </a:lnTo>
                  <a:close/>
                </a:path>
                <a:path w="10159" h="12064">
                  <a:moveTo>
                    <a:pt x="6388" y="3429"/>
                  </a:moveTo>
                  <a:lnTo>
                    <a:pt x="7734" y="4902"/>
                  </a:lnTo>
                  <a:lnTo>
                    <a:pt x="8610" y="4038"/>
                  </a:lnTo>
                  <a:lnTo>
                    <a:pt x="7861" y="3759"/>
                  </a:lnTo>
                  <a:lnTo>
                    <a:pt x="7124" y="3568"/>
                  </a:lnTo>
                  <a:lnTo>
                    <a:pt x="6388" y="3429"/>
                  </a:lnTo>
                  <a:close/>
                </a:path>
                <a:path w="10159" h="12064">
                  <a:moveTo>
                    <a:pt x="2082" y="6794"/>
                  </a:moveTo>
                  <a:lnTo>
                    <a:pt x="1752" y="6921"/>
                  </a:lnTo>
                  <a:lnTo>
                    <a:pt x="1473" y="7124"/>
                  </a:lnTo>
                  <a:lnTo>
                    <a:pt x="1142" y="7327"/>
                  </a:lnTo>
                  <a:lnTo>
                    <a:pt x="1346" y="7531"/>
                  </a:lnTo>
                  <a:lnTo>
                    <a:pt x="1473" y="7734"/>
                  </a:lnTo>
                  <a:lnTo>
                    <a:pt x="1676" y="7937"/>
                  </a:lnTo>
                  <a:lnTo>
                    <a:pt x="2082" y="6794"/>
                  </a:lnTo>
                  <a:close/>
                </a:path>
                <a:path w="10159" h="12064">
                  <a:moveTo>
                    <a:pt x="5918" y="5918"/>
                  </a:moveTo>
                  <a:lnTo>
                    <a:pt x="5168" y="5918"/>
                  </a:lnTo>
                  <a:lnTo>
                    <a:pt x="4432" y="5981"/>
                  </a:lnTo>
                  <a:lnTo>
                    <a:pt x="5841" y="7124"/>
                  </a:lnTo>
                  <a:lnTo>
                    <a:pt x="6654" y="6045"/>
                  </a:lnTo>
                  <a:lnTo>
                    <a:pt x="5918" y="5918"/>
                  </a:lnTo>
                  <a:close/>
                </a:path>
                <a:path w="10159" h="12064">
                  <a:moveTo>
                    <a:pt x="6984" y="6121"/>
                  </a:moveTo>
                  <a:lnTo>
                    <a:pt x="8267" y="7594"/>
                  </a:lnTo>
                  <a:lnTo>
                    <a:pt x="9080" y="6794"/>
                  </a:lnTo>
                  <a:lnTo>
                    <a:pt x="8331" y="6451"/>
                  </a:lnTo>
                  <a:lnTo>
                    <a:pt x="7658" y="6248"/>
                  </a:lnTo>
                  <a:lnTo>
                    <a:pt x="6984" y="6121"/>
                  </a:lnTo>
                  <a:close/>
                </a:path>
                <a:path w="10159" h="12064">
                  <a:moveTo>
                    <a:pt x="7594" y="8610"/>
                  </a:moveTo>
                  <a:lnTo>
                    <a:pt x="8877" y="9817"/>
                  </a:lnTo>
                  <a:lnTo>
                    <a:pt x="9004" y="9753"/>
                  </a:lnTo>
                  <a:lnTo>
                    <a:pt x="9550" y="9283"/>
                  </a:lnTo>
                  <a:lnTo>
                    <a:pt x="8877" y="8940"/>
                  </a:lnTo>
                  <a:lnTo>
                    <a:pt x="8267" y="8737"/>
                  </a:lnTo>
                  <a:lnTo>
                    <a:pt x="7594" y="8610"/>
                  </a:lnTo>
                  <a:close/>
                </a:path>
                <a:path w="10159" h="12064">
                  <a:moveTo>
                    <a:pt x="6515" y="8470"/>
                  </a:moveTo>
                  <a:lnTo>
                    <a:pt x="5778" y="8470"/>
                  </a:lnTo>
                  <a:lnTo>
                    <a:pt x="5105" y="8610"/>
                  </a:lnTo>
                  <a:lnTo>
                    <a:pt x="6451" y="9474"/>
                  </a:lnTo>
                  <a:lnTo>
                    <a:pt x="7264" y="8534"/>
                  </a:lnTo>
                  <a:lnTo>
                    <a:pt x="6515" y="8470"/>
                  </a:lnTo>
                  <a:close/>
                </a:path>
                <a:path w="10159" h="12064">
                  <a:moveTo>
                    <a:pt x="4775" y="8674"/>
                  </a:moveTo>
                  <a:lnTo>
                    <a:pt x="4229" y="8737"/>
                  </a:lnTo>
                  <a:lnTo>
                    <a:pt x="3695" y="8940"/>
                  </a:lnTo>
                  <a:lnTo>
                    <a:pt x="3086" y="9080"/>
                  </a:lnTo>
                  <a:lnTo>
                    <a:pt x="3428" y="9347"/>
                  </a:lnTo>
                  <a:lnTo>
                    <a:pt x="3695" y="9474"/>
                  </a:lnTo>
                  <a:lnTo>
                    <a:pt x="4038" y="9817"/>
                  </a:lnTo>
                  <a:lnTo>
                    <a:pt x="4775" y="8674"/>
                  </a:lnTo>
                  <a:close/>
                </a:path>
                <a:path w="10159" h="12064">
                  <a:moveTo>
                    <a:pt x="8064" y="10820"/>
                  </a:moveTo>
                  <a:lnTo>
                    <a:pt x="7391" y="10820"/>
                  </a:lnTo>
                  <a:lnTo>
                    <a:pt x="7454" y="10960"/>
                  </a:lnTo>
                  <a:lnTo>
                    <a:pt x="7531" y="11430"/>
                  </a:lnTo>
                  <a:lnTo>
                    <a:pt x="8064" y="10820"/>
                  </a:lnTo>
                  <a:close/>
                </a:path>
                <a:path w="10159" h="12064">
                  <a:moveTo>
                    <a:pt x="4165" y="6045"/>
                  </a:moveTo>
                  <a:lnTo>
                    <a:pt x="3555" y="6184"/>
                  </a:lnTo>
                  <a:lnTo>
                    <a:pt x="2959" y="6388"/>
                  </a:lnTo>
                  <a:lnTo>
                    <a:pt x="2349" y="6654"/>
                  </a:lnTo>
                  <a:lnTo>
                    <a:pt x="3492" y="7467"/>
                  </a:lnTo>
                  <a:lnTo>
                    <a:pt x="4165" y="6045"/>
                  </a:lnTo>
                  <a:close/>
                </a:path>
                <a:path w="10159" h="12064">
                  <a:moveTo>
                    <a:pt x="3365" y="3568"/>
                  </a:moveTo>
                  <a:lnTo>
                    <a:pt x="2146" y="3835"/>
                  </a:lnTo>
                  <a:lnTo>
                    <a:pt x="1549" y="4102"/>
                  </a:lnTo>
                  <a:lnTo>
                    <a:pt x="2819" y="4902"/>
                  </a:lnTo>
                  <a:lnTo>
                    <a:pt x="3365" y="3568"/>
                  </a:lnTo>
                  <a:close/>
                </a:path>
                <a:path w="10159" h="12064">
                  <a:moveTo>
                    <a:pt x="2285" y="1473"/>
                  </a:moveTo>
                  <a:lnTo>
                    <a:pt x="1676" y="1676"/>
                  </a:lnTo>
                  <a:lnTo>
                    <a:pt x="1142" y="1879"/>
                  </a:lnTo>
                  <a:lnTo>
                    <a:pt x="609" y="2222"/>
                  </a:lnTo>
                  <a:lnTo>
                    <a:pt x="1816" y="2692"/>
                  </a:lnTo>
                  <a:lnTo>
                    <a:pt x="2285" y="1473"/>
                  </a:lnTo>
                  <a:close/>
                </a:path>
                <a:path w="10159" h="12064">
                  <a:moveTo>
                    <a:pt x="9270" y="10820"/>
                  </a:moveTo>
                  <a:lnTo>
                    <a:pt x="8470" y="10820"/>
                  </a:lnTo>
                  <a:lnTo>
                    <a:pt x="9677" y="11569"/>
                  </a:lnTo>
                  <a:lnTo>
                    <a:pt x="9740" y="10896"/>
                  </a:lnTo>
                  <a:lnTo>
                    <a:pt x="9270" y="10820"/>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45" name="object 545"/>
            <p:cNvSpPr/>
            <p:nvPr/>
          </p:nvSpPr>
          <p:spPr>
            <a:xfrm>
              <a:off x="7877924" y="5163311"/>
              <a:ext cx="10160" cy="11430"/>
            </a:xfrm>
            <a:custGeom>
              <a:avLst/>
              <a:gdLst/>
              <a:ahLst/>
              <a:cxnLst/>
              <a:rect l="l" t="t" r="r" b="b"/>
              <a:pathLst>
                <a:path w="10159" h="11429">
                  <a:moveTo>
                    <a:pt x="127" y="952"/>
                  </a:moveTo>
                  <a:lnTo>
                    <a:pt x="63" y="812"/>
                  </a:lnTo>
                  <a:lnTo>
                    <a:pt x="127" y="952"/>
                  </a:lnTo>
                  <a:close/>
                </a:path>
                <a:path w="10159" h="11429">
                  <a:moveTo>
                    <a:pt x="546" y="4787"/>
                  </a:moveTo>
                  <a:lnTo>
                    <a:pt x="76" y="4584"/>
                  </a:lnTo>
                  <a:lnTo>
                    <a:pt x="139" y="4787"/>
                  </a:lnTo>
                  <a:lnTo>
                    <a:pt x="266" y="4991"/>
                  </a:lnTo>
                  <a:lnTo>
                    <a:pt x="406" y="5257"/>
                  </a:lnTo>
                  <a:lnTo>
                    <a:pt x="546" y="4787"/>
                  </a:lnTo>
                  <a:close/>
                </a:path>
                <a:path w="10159" h="11429">
                  <a:moveTo>
                    <a:pt x="660" y="76"/>
                  </a:moveTo>
                  <a:lnTo>
                    <a:pt x="330" y="0"/>
                  </a:lnTo>
                  <a:lnTo>
                    <a:pt x="266" y="342"/>
                  </a:lnTo>
                  <a:lnTo>
                    <a:pt x="127" y="609"/>
                  </a:lnTo>
                  <a:lnTo>
                    <a:pt x="190" y="812"/>
                  </a:lnTo>
                  <a:lnTo>
                    <a:pt x="660" y="76"/>
                  </a:lnTo>
                  <a:close/>
                </a:path>
                <a:path w="10159" h="11429">
                  <a:moveTo>
                    <a:pt x="1003" y="2692"/>
                  </a:moveTo>
                  <a:lnTo>
                    <a:pt x="800" y="2159"/>
                  </a:lnTo>
                  <a:lnTo>
                    <a:pt x="533" y="1689"/>
                  </a:lnTo>
                  <a:lnTo>
                    <a:pt x="330" y="1219"/>
                  </a:lnTo>
                  <a:lnTo>
                    <a:pt x="0" y="2222"/>
                  </a:lnTo>
                  <a:lnTo>
                    <a:pt x="1003" y="2692"/>
                  </a:lnTo>
                  <a:close/>
                </a:path>
                <a:path w="10159" h="11429">
                  <a:moveTo>
                    <a:pt x="1549" y="1689"/>
                  </a:moveTo>
                  <a:lnTo>
                    <a:pt x="469" y="1219"/>
                  </a:lnTo>
                  <a:lnTo>
                    <a:pt x="736" y="1689"/>
                  </a:lnTo>
                  <a:lnTo>
                    <a:pt x="939" y="2159"/>
                  </a:lnTo>
                  <a:lnTo>
                    <a:pt x="1143" y="2692"/>
                  </a:lnTo>
                  <a:lnTo>
                    <a:pt x="1549" y="1689"/>
                  </a:lnTo>
                  <a:close/>
                </a:path>
                <a:path w="10159" h="11429">
                  <a:moveTo>
                    <a:pt x="1879" y="5257"/>
                  </a:moveTo>
                  <a:lnTo>
                    <a:pt x="1676" y="4521"/>
                  </a:lnTo>
                  <a:lnTo>
                    <a:pt x="1143" y="3035"/>
                  </a:lnTo>
                  <a:lnTo>
                    <a:pt x="673" y="4648"/>
                  </a:lnTo>
                  <a:lnTo>
                    <a:pt x="1879" y="5257"/>
                  </a:lnTo>
                  <a:close/>
                </a:path>
                <a:path w="10159" h="11429">
                  <a:moveTo>
                    <a:pt x="2489" y="7607"/>
                  </a:moveTo>
                  <a:lnTo>
                    <a:pt x="2349" y="6934"/>
                  </a:lnTo>
                  <a:lnTo>
                    <a:pt x="2159" y="6261"/>
                  </a:lnTo>
                  <a:lnTo>
                    <a:pt x="2019" y="5651"/>
                  </a:lnTo>
                  <a:lnTo>
                    <a:pt x="1612" y="6870"/>
                  </a:lnTo>
                  <a:lnTo>
                    <a:pt x="1955" y="7137"/>
                  </a:lnTo>
                  <a:lnTo>
                    <a:pt x="2222" y="7404"/>
                  </a:lnTo>
                  <a:lnTo>
                    <a:pt x="2489" y="7607"/>
                  </a:lnTo>
                  <a:close/>
                </a:path>
                <a:path w="10159" h="11429">
                  <a:moveTo>
                    <a:pt x="2552" y="3848"/>
                  </a:moveTo>
                  <a:lnTo>
                    <a:pt x="1270" y="3035"/>
                  </a:lnTo>
                  <a:lnTo>
                    <a:pt x="1536" y="3708"/>
                  </a:lnTo>
                  <a:lnTo>
                    <a:pt x="1803" y="4445"/>
                  </a:lnTo>
                  <a:lnTo>
                    <a:pt x="2006" y="5181"/>
                  </a:lnTo>
                  <a:lnTo>
                    <a:pt x="2552" y="3848"/>
                  </a:lnTo>
                  <a:close/>
                </a:path>
                <a:path w="10159" h="11429">
                  <a:moveTo>
                    <a:pt x="3086" y="2095"/>
                  </a:moveTo>
                  <a:lnTo>
                    <a:pt x="2819" y="1485"/>
                  </a:lnTo>
                  <a:lnTo>
                    <a:pt x="2552" y="889"/>
                  </a:lnTo>
                  <a:lnTo>
                    <a:pt x="2209" y="342"/>
                  </a:lnTo>
                  <a:lnTo>
                    <a:pt x="1739" y="1562"/>
                  </a:lnTo>
                  <a:lnTo>
                    <a:pt x="3086" y="2095"/>
                  </a:lnTo>
                  <a:close/>
                </a:path>
                <a:path w="10159" h="11429">
                  <a:moveTo>
                    <a:pt x="3289" y="6400"/>
                  </a:moveTo>
                  <a:lnTo>
                    <a:pt x="2146" y="5588"/>
                  </a:lnTo>
                  <a:lnTo>
                    <a:pt x="2349" y="6261"/>
                  </a:lnTo>
                  <a:lnTo>
                    <a:pt x="2476" y="6934"/>
                  </a:lnTo>
                  <a:lnTo>
                    <a:pt x="2679" y="7670"/>
                  </a:lnTo>
                  <a:lnTo>
                    <a:pt x="3289" y="6400"/>
                  </a:lnTo>
                  <a:close/>
                </a:path>
                <a:path w="10159" h="11429">
                  <a:moveTo>
                    <a:pt x="3962" y="4584"/>
                  </a:moveTo>
                  <a:lnTo>
                    <a:pt x="3759" y="3848"/>
                  </a:lnTo>
                  <a:lnTo>
                    <a:pt x="3492" y="3111"/>
                  </a:lnTo>
                  <a:lnTo>
                    <a:pt x="3225" y="2438"/>
                  </a:lnTo>
                  <a:lnTo>
                    <a:pt x="2679" y="3771"/>
                  </a:lnTo>
                  <a:lnTo>
                    <a:pt x="3962" y="4584"/>
                  </a:lnTo>
                  <a:close/>
                </a:path>
                <a:path w="10159" h="11429">
                  <a:moveTo>
                    <a:pt x="4025" y="1155"/>
                  </a:moveTo>
                  <a:lnTo>
                    <a:pt x="2413" y="342"/>
                  </a:lnTo>
                  <a:lnTo>
                    <a:pt x="2743" y="876"/>
                  </a:lnTo>
                  <a:lnTo>
                    <a:pt x="3022" y="1485"/>
                  </a:lnTo>
                  <a:lnTo>
                    <a:pt x="3289" y="2095"/>
                  </a:lnTo>
                  <a:lnTo>
                    <a:pt x="4025" y="1155"/>
                  </a:lnTo>
                  <a:close/>
                </a:path>
                <a:path w="10159" h="11429">
                  <a:moveTo>
                    <a:pt x="4635" y="7200"/>
                  </a:moveTo>
                  <a:lnTo>
                    <a:pt x="4495" y="6464"/>
                  </a:lnTo>
                  <a:lnTo>
                    <a:pt x="4305" y="5727"/>
                  </a:lnTo>
                  <a:lnTo>
                    <a:pt x="4102" y="4978"/>
                  </a:lnTo>
                  <a:lnTo>
                    <a:pt x="3429" y="6388"/>
                  </a:lnTo>
                  <a:lnTo>
                    <a:pt x="4635" y="7200"/>
                  </a:lnTo>
                  <a:close/>
                </a:path>
                <a:path w="10159" h="11429">
                  <a:moveTo>
                    <a:pt x="4775" y="7797"/>
                  </a:moveTo>
                  <a:lnTo>
                    <a:pt x="4711" y="7670"/>
                  </a:lnTo>
                  <a:lnTo>
                    <a:pt x="4368" y="8077"/>
                  </a:lnTo>
                  <a:lnTo>
                    <a:pt x="4508" y="7937"/>
                  </a:lnTo>
                  <a:lnTo>
                    <a:pt x="4775" y="7937"/>
                  </a:lnTo>
                  <a:lnTo>
                    <a:pt x="4775" y="7797"/>
                  </a:lnTo>
                  <a:close/>
                </a:path>
                <a:path w="10159" h="11429">
                  <a:moveTo>
                    <a:pt x="4902" y="3644"/>
                  </a:moveTo>
                  <a:lnTo>
                    <a:pt x="3429" y="2501"/>
                  </a:lnTo>
                  <a:lnTo>
                    <a:pt x="3962" y="3848"/>
                  </a:lnTo>
                  <a:lnTo>
                    <a:pt x="4165" y="4648"/>
                  </a:lnTo>
                  <a:lnTo>
                    <a:pt x="4902" y="3644"/>
                  </a:lnTo>
                  <a:close/>
                </a:path>
                <a:path w="10159" h="11429">
                  <a:moveTo>
                    <a:pt x="5372" y="7950"/>
                  </a:moveTo>
                  <a:lnTo>
                    <a:pt x="4838" y="7543"/>
                  </a:lnTo>
                  <a:lnTo>
                    <a:pt x="4838" y="7683"/>
                  </a:lnTo>
                  <a:lnTo>
                    <a:pt x="4902" y="7810"/>
                  </a:lnTo>
                  <a:lnTo>
                    <a:pt x="4902" y="7950"/>
                  </a:lnTo>
                  <a:lnTo>
                    <a:pt x="5372" y="7950"/>
                  </a:lnTo>
                  <a:close/>
                </a:path>
                <a:path w="10159" h="11429">
                  <a:moveTo>
                    <a:pt x="5575" y="6057"/>
                  </a:moveTo>
                  <a:lnTo>
                    <a:pt x="4229" y="4978"/>
                  </a:lnTo>
                  <a:lnTo>
                    <a:pt x="4635" y="6451"/>
                  </a:lnTo>
                  <a:lnTo>
                    <a:pt x="4762" y="7200"/>
                  </a:lnTo>
                  <a:lnTo>
                    <a:pt x="5575" y="6057"/>
                  </a:lnTo>
                  <a:close/>
                </a:path>
                <a:path w="10159" h="11429">
                  <a:moveTo>
                    <a:pt x="6121" y="8483"/>
                  </a:moveTo>
                  <a:lnTo>
                    <a:pt x="5778" y="8242"/>
                  </a:lnTo>
                  <a:lnTo>
                    <a:pt x="5918" y="8686"/>
                  </a:lnTo>
                  <a:lnTo>
                    <a:pt x="6121" y="8483"/>
                  </a:lnTo>
                  <a:close/>
                </a:path>
                <a:path w="10159" h="11429">
                  <a:moveTo>
                    <a:pt x="6451" y="4648"/>
                  </a:moveTo>
                  <a:lnTo>
                    <a:pt x="6248" y="3911"/>
                  </a:lnTo>
                  <a:lnTo>
                    <a:pt x="6121" y="3098"/>
                  </a:lnTo>
                  <a:lnTo>
                    <a:pt x="5918" y="2362"/>
                  </a:lnTo>
                  <a:lnTo>
                    <a:pt x="5041" y="3568"/>
                  </a:lnTo>
                  <a:lnTo>
                    <a:pt x="6451" y="4648"/>
                  </a:lnTo>
                  <a:close/>
                </a:path>
                <a:path w="10159" h="11429">
                  <a:moveTo>
                    <a:pt x="7124" y="7073"/>
                  </a:moveTo>
                  <a:lnTo>
                    <a:pt x="6921" y="6400"/>
                  </a:lnTo>
                  <a:lnTo>
                    <a:pt x="6794" y="5727"/>
                  </a:lnTo>
                  <a:lnTo>
                    <a:pt x="6591" y="4927"/>
                  </a:lnTo>
                  <a:lnTo>
                    <a:pt x="5778" y="5994"/>
                  </a:lnTo>
                  <a:lnTo>
                    <a:pt x="7124" y="7073"/>
                  </a:lnTo>
                  <a:close/>
                </a:path>
                <a:path w="10159" h="11429">
                  <a:moveTo>
                    <a:pt x="7404" y="3835"/>
                  </a:moveTo>
                  <a:lnTo>
                    <a:pt x="6121" y="2425"/>
                  </a:lnTo>
                  <a:lnTo>
                    <a:pt x="6324" y="3162"/>
                  </a:lnTo>
                  <a:lnTo>
                    <a:pt x="6451" y="3898"/>
                  </a:lnTo>
                  <a:lnTo>
                    <a:pt x="6591" y="4648"/>
                  </a:lnTo>
                  <a:lnTo>
                    <a:pt x="7404" y="3835"/>
                  </a:lnTo>
                  <a:close/>
                </a:path>
                <a:path w="10159" h="11429">
                  <a:moveTo>
                    <a:pt x="7861" y="9359"/>
                  </a:moveTo>
                  <a:lnTo>
                    <a:pt x="7658" y="8826"/>
                  </a:lnTo>
                  <a:lnTo>
                    <a:pt x="7454" y="8216"/>
                  </a:lnTo>
                  <a:lnTo>
                    <a:pt x="7188" y="7480"/>
                  </a:lnTo>
                  <a:lnTo>
                    <a:pt x="6388" y="8420"/>
                  </a:lnTo>
                  <a:lnTo>
                    <a:pt x="7861" y="9359"/>
                  </a:lnTo>
                  <a:close/>
                </a:path>
                <a:path w="10159" h="11429">
                  <a:moveTo>
                    <a:pt x="8001" y="6464"/>
                  </a:moveTo>
                  <a:lnTo>
                    <a:pt x="6718" y="5054"/>
                  </a:lnTo>
                  <a:lnTo>
                    <a:pt x="6921" y="5791"/>
                  </a:lnTo>
                  <a:lnTo>
                    <a:pt x="7048" y="6527"/>
                  </a:lnTo>
                  <a:lnTo>
                    <a:pt x="7251" y="7137"/>
                  </a:lnTo>
                  <a:lnTo>
                    <a:pt x="8001" y="6464"/>
                  </a:lnTo>
                  <a:close/>
                </a:path>
                <a:path w="10159" h="11429">
                  <a:moveTo>
                    <a:pt x="8331" y="2565"/>
                  </a:moveTo>
                  <a:lnTo>
                    <a:pt x="7924" y="609"/>
                  </a:lnTo>
                  <a:lnTo>
                    <a:pt x="6985" y="1422"/>
                  </a:lnTo>
                  <a:lnTo>
                    <a:pt x="8331" y="2565"/>
                  </a:lnTo>
                  <a:close/>
                </a:path>
                <a:path w="10159" h="11429">
                  <a:moveTo>
                    <a:pt x="8674" y="8750"/>
                  </a:moveTo>
                  <a:lnTo>
                    <a:pt x="7391" y="7543"/>
                  </a:lnTo>
                  <a:lnTo>
                    <a:pt x="7797" y="8890"/>
                  </a:lnTo>
                  <a:lnTo>
                    <a:pt x="8064" y="9423"/>
                  </a:lnTo>
                  <a:lnTo>
                    <a:pt x="8674" y="8750"/>
                  </a:lnTo>
                  <a:close/>
                </a:path>
                <a:path w="10159" h="11429">
                  <a:moveTo>
                    <a:pt x="8737" y="11036"/>
                  </a:moveTo>
                  <a:lnTo>
                    <a:pt x="8407" y="10629"/>
                  </a:lnTo>
                  <a:lnTo>
                    <a:pt x="8204" y="10160"/>
                  </a:lnTo>
                  <a:lnTo>
                    <a:pt x="8001" y="9626"/>
                  </a:lnTo>
                  <a:lnTo>
                    <a:pt x="7391" y="10363"/>
                  </a:lnTo>
                  <a:lnTo>
                    <a:pt x="7391" y="10566"/>
                  </a:lnTo>
                  <a:lnTo>
                    <a:pt x="8737" y="11036"/>
                  </a:lnTo>
                  <a:close/>
                </a:path>
                <a:path w="10159" h="11429">
                  <a:moveTo>
                    <a:pt x="8813" y="5118"/>
                  </a:moveTo>
                  <a:lnTo>
                    <a:pt x="8674" y="4445"/>
                  </a:lnTo>
                  <a:lnTo>
                    <a:pt x="8547" y="3708"/>
                  </a:lnTo>
                  <a:lnTo>
                    <a:pt x="8407" y="2971"/>
                  </a:lnTo>
                  <a:lnTo>
                    <a:pt x="7594" y="3848"/>
                  </a:lnTo>
                  <a:lnTo>
                    <a:pt x="8813" y="5118"/>
                  </a:lnTo>
                  <a:close/>
                </a:path>
                <a:path w="10159" h="11429">
                  <a:moveTo>
                    <a:pt x="9271" y="10426"/>
                  </a:moveTo>
                  <a:lnTo>
                    <a:pt x="8128" y="9690"/>
                  </a:lnTo>
                  <a:lnTo>
                    <a:pt x="8331" y="10160"/>
                  </a:lnTo>
                  <a:lnTo>
                    <a:pt x="8597" y="10629"/>
                  </a:lnTo>
                  <a:lnTo>
                    <a:pt x="8864" y="11036"/>
                  </a:lnTo>
                  <a:lnTo>
                    <a:pt x="9271" y="10502"/>
                  </a:lnTo>
                  <a:close/>
                </a:path>
                <a:path w="10159" h="11429">
                  <a:moveTo>
                    <a:pt x="9271" y="7747"/>
                  </a:moveTo>
                  <a:lnTo>
                    <a:pt x="9144" y="7073"/>
                  </a:lnTo>
                  <a:lnTo>
                    <a:pt x="9080" y="6464"/>
                  </a:lnTo>
                  <a:lnTo>
                    <a:pt x="8940" y="5791"/>
                  </a:lnTo>
                  <a:lnTo>
                    <a:pt x="8204" y="6527"/>
                  </a:lnTo>
                  <a:lnTo>
                    <a:pt x="9271" y="7747"/>
                  </a:lnTo>
                  <a:close/>
                </a:path>
                <a:path w="10159" h="11429">
                  <a:moveTo>
                    <a:pt x="9550" y="9359"/>
                  </a:moveTo>
                  <a:lnTo>
                    <a:pt x="9410" y="8623"/>
                  </a:lnTo>
                  <a:lnTo>
                    <a:pt x="9347" y="8216"/>
                  </a:lnTo>
                  <a:lnTo>
                    <a:pt x="8877" y="8750"/>
                  </a:lnTo>
                  <a:lnTo>
                    <a:pt x="9550" y="9359"/>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46" name="object 546"/>
            <p:cNvSpPr/>
            <p:nvPr/>
          </p:nvSpPr>
          <p:spPr>
            <a:xfrm>
              <a:off x="7883702" y="5180464"/>
              <a:ext cx="4445" cy="3810"/>
            </a:xfrm>
            <a:custGeom>
              <a:avLst/>
              <a:gdLst/>
              <a:ahLst/>
              <a:cxnLst/>
              <a:rect l="l" t="t" r="r" b="b"/>
              <a:pathLst>
                <a:path w="4445" h="3810">
                  <a:moveTo>
                    <a:pt x="939" y="0"/>
                  </a:moveTo>
                  <a:lnTo>
                    <a:pt x="0" y="469"/>
                  </a:lnTo>
                  <a:lnTo>
                    <a:pt x="1079" y="736"/>
                  </a:lnTo>
                  <a:lnTo>
                    <a:pt x="1409" y="1142"/>
                  </a:lnTo>
                  <a:lnTo>
                    <a:pt x="1206" y="1676"/>
                  </a:lnTo>
                  <a:lnTo>
                    <a:pt x="1016" y="1816"/>
                  </a:lnTo>
                  <a:lnTo>
                    <a:pt x="1079" y="2006"/>
                  </a:lnTo>
                  <a:lnTo>
                    <a:pt x="1282" y="2285"/>
                  </a:lnTo>
                  <a:lnTo>
                    <a:pt x="1549" y="2616"/>
                  </a:lnTo>
                  <a:lnTo>
                    <a:pt x="1409" y="2819"/>
                  </a:lnTo>
                  <a:lnTo>
                    <a:pt x="876" y="2882"/>
                  </a:lnTo>
                  <a:lnTo>
                    <a:pt x="2159" y="3225"/>
                  </a:lnTo>
                  <a:lnTo>
                    <a:pt x="2832" y="3022"/>
                  </a:lnTo>
                  <a:lnTo>
                    <a:pt x="3022" y="2349"/>
                  </a:lnTo>
                  <a:lnTo>
                    <a:pt x="3098" y="2209"/>
                  </a:lnTo>
                  <a:lnTo>
                    <a:pt x="3492" y="2082"/>
                  </a:lnTo>
                  <a:lnTo>
                    <a:pt x="4305" y="2146"/>
                  </a:lnTo>
                  <a:lnTo>
                    <a:pt x="3632" y="1943"/>
                  </a:lnTo>
                  <a:lnTo>
                    <a:pt x="3098" y="1536"/>
                  </a:lnTo>
                  <a:lnTo>
                    <a:pt x="2692" y="939"/>
                  </a:lnTo>
                  <a:lnTo>
                    <a:pt x="1879" y="126"/>
                  </a:lnTo>
                  <a:lnTo>
                    <a:pt x="939" y="0"/>
                  </a:lnTo>
                  <a:close/>
                </a:path>
              </a:pathLst>
            </a:custGeom>
            <a:solidFill>
              <a:srgbClr val="1E201C"/>
            </a:solidFill>
          </p:spPr>
          <p:txBody>
            <a:bodyPr wrap="square" lIns="0" tIns="0" rIns="0" bIns="0" rtlCol="0"/>
            <a:lstStyle/>
            <a:p>
              <a:pPr defTabSz="1042507"/>
              <a:endParaRPr sz="2052" kern="0">
                <a:solidFill>
                  <a:sysClr val="windowText" lastClr="000000"/>
                </a:solidFill>
              </a:endParaRPr>
            </a:p>
          </p:txBody>
        </p:sp>
        <p:sp>
          <p:nvSpPr>
            <p:cNvPr id="547" name="object 547"/>
            <p:cNvSpPr/>
            <p:nvPr/>
          </p:nvSpPr>
          <p:spPr>
            <a:xfrm>
              <a:off x="7881289" y="5180662"/>
              <a:ext cx="10160" cy="4445"/>
            </a:xfrm>
            <a:custGeom>
              <a:avLst/>
              <a:gdLst/>
              <a:ahLst/>
              <a:cxnLst/>
              <a:rect l="l" t="t" r="r" b="b"/>
              <a:pathLst>
                <a:path w="10159" h="4445">
                  <a:moveTo>
                    <a:pt x="1346" y="0"/>
                  </a:moveTo>
                  <a:lnTo>
                    <a:pt x="939" y="63"/>
                  </a:lnTo>
                  <a:lnTo>
                    <a:pt x="266" y="330"/>
                  </a:lnTo>
                  <a:lnTo>
                    <a:pt x="0" y="1473"/>
                  </a:lnTo>
                  <a:lnTo>
                    <a:pt x="203" y="2019"/>
                  </a:lnTo>
                  <a:lnTo>
                    <a:pt x="533" y="3086"/>
                  </a:lnTo>
                  <a:lnTo>
                    <a:pt x="3086" y="3835"/>
                  </a:lnTo>
                  <a:lnTo>
                    <a:pt x="4165" y="4102"/>
                  </a:lnTo>
                  <a:lnTo>
                    <a:pt x="5918" y="4305"/>
                  </a:lnTo>
                  <a:lnTo>
                    <a:pt x="6451" y="3759"/>
                  </a:lnTo>
                  <a:lnTo>
                    <a:pt x="7658" y="3022"/>
                  </a:lnTo>
                  <a:lnTo>
                    <a:pt x="7454" y="2895"/>
                  </a:lnTo>
                  <a:lnTo>
                    <a:pt x="8737" y="2755"/>
                  </a:lnTo>
                  <a:lnTo>
                    <a:pt x="9880" y="2616"/>
                  </a:lnTo>
                  <a:lnTo>
                    <a:pt x="9474" y="2552"/>
                  </a:lnTo>
                  <a:lnTo>
                    <a:pt x="8470" y="2285"/>
                  </a:lnTo>
                  <a:lnTo>
                    <a:pt x="7658" y="1752"/>
                  </a:lnTo>
                  <a:lnTo>
                    <a:pt x="6591" y="1943"/>
                  </a:lnTo>
                  <a:lnTo>
                    <a:pt x="5168" y="2895"/>
                  </a:lnTo>
                  <a:lnTo>
                    <a:pt x="4508" y="3086"/>
                  </a:lnTo>
                  <a:lnTo>
                    <a:pt x="3898" y="3289"/>
                  </a:lnTo>
                  <a:lnTo>
                    <a:pt x="3428" y="3086"/>
                  </a:lnTo>
                  <a:lnTo>
                    <a:pt x="2819" y="2895"/>
                  </a:lnTo>
                  <a:lnTo>
                    <a:pt x="2489" y="2146"/>
                  </a:lnTo>
                  <a:lnTo>
                    <a:pt x="2285" y="1282"/>
                  </a:lnTo>
                  <a:lnTo>
                    <a:pt x="2146" y="406"/>
                  </a:lnTo>
                  <a:lnTo>
                    <a:pt x="1346" y="0"/>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48" name="object 548"/>
            <p:cNvSpPr/>
            <p:nvPr/>
          </p:nvSpPr>
          <p:spPr>
            <a:xfrm>
              <a:off x="7959750" y="5180464"/>
              <a:ext cx="4445" cy="3810"/>
            </a:xfrm>
            <a:custGeom>
              <a:avLst/>
              <a:gdLst/>
              <a:ahLst/>
              <a:cxnLst/>
              <a:rect l="l" t="t" r="r" b="b"/>
              <a:pathLst>
                <a:path w="4445" h="3810">
                  <a:moveTo>
                    <a:pt x="3365" y="0"/>
                  </a:moveTo>
                  <a:lnTo>
                    <a:pt x="2425" y="126"/>
                  </a:lnTo>
                  <a:lnTo>
                    <a:pt x="1612" y="939"/>
                  </a:lnTo>
                  <a:lnTo>
                    <a:pt x="1206" y="1536"/>
                  </a:lnTo>
                  <a:lnTo>
                    <a:pt x="673" y="1943"/>
                  </a:lnTo>
                  <a:lnTo>
                    <a:pt x="0" y="2146"/>
                  </a:lnTo>
                  <a:lnTo>
                    <a:pt x="812" y="2082"/>
                  </a:lnTo>
                  <a:lnTo>
                    <a:pt x="1206" y="2209"/>
                  </a:lnTo>
                  <a:lnTo>
                    <a:pt x="1346" y="2349"/>
                  </a:lnTo>
                  <a:lnTo>
                    <a:pt x="1549" y="3022"/>
                  </a:lnTo>
                  <a:lnTo>
                    <a:pt x="2222" y="3225"/>
                  </a:lnTo>
                  <a:lnTo>
                    <a:pt x="3492" y="2882"/>
                  </a:lnTo>
                  <a:lnTo>
                    <a:pt x="2959" y="2819"/>
                  </a:lnTo>
                  <a:lnTo>
                    <a:pt x="2819" y="2616"/>
                  </a:lnTo>
                  <a:lnTo>
                    <a:pt x="3098" y="2285"/>
                  </a:lnTo>
                  <a:lnTo>
                    <a:pt x="3225" y="2006"/>
                  </a:lnTo>
                  <a:lnTo>
                    <a:pt x="3289" y="1816"/>
                  </a:lnTo>
                  <a:lnTo>
                    <a:pt x="3098" y="1676"/>
                  </a:lnTo>
                  <a:lnTo>
                    <a:pt x="2895" y="1142"/>
                  </a:lnTo>
                  <a:lnTo>
                    <a:pt x="3225" y="736"/>
                  </a:lnTo>
                  <a:lnTo>
                    <a:pt x="4305" y="469"/>
                  </a:lnTo>
                  <a:lnTo>
                    <a:pt x="3365" y="0"/>
                  </a:lnTo>
                  <a:close/>
                </a:path>
              </a:pathLst>
            </a:custGeom>
            <a:solidFill>
              <a:srgbClr val="1E201C"/>
            </a:solidFill>
          </p:spPr>
          <p:txBody>
            <a:bodyPr wrap="square" lIns="0" tIns="0" rIns="0" bIns="0" rtlCol="0"/>
            <a:lstStyle/>
            <a:p>
              <a:pPr defTabSz="1042507"/>
              <a:endParaRPr sz="2052" kern="0">
                <a:solidFill>
                  <a:sysClr val="windowText" lastClr="000000"/>
                </a:solidFill>
              </a:endParaRPr>
            </a:p>
          </p:txBody>
        </p:sp>
        <p:sp>
          <p:nvSpPr>
            <p:cNvPr id="549" name="object 549"/>
            <p:cNvSpPr/>
            <p:nvPr/>
          </p:nvSpPr>
          <p:spPr>
            <a:xfrm>
              <a:off x="7956588" y="5180662"/>
              <a:ext cx="10160" cy="4445"/>
            </a:xfrm>
            <a:custGeom>
              <a:avLst/>
              <a:gdLst/>
              <a:ahLst/>
              <a:cxnLst/>
              <a:rect l="l" t="t" r="r" b="b"/>
              <a:pathLst>
                <a:path w="10159" h="4445">
                  <a:moveTo>
                    <a:pt x="8534" y="0"/>
                  </a:moveTo>
                  <a:lnTo>
                    <a:pt x="7734" y="406"/>
                  </a:lnTo>
                  <a:lnTo>
                    <a:pt x="7594" y="1282"/>
                  </a:lnTo>
                  <a:lnTo>
                    <a:pt x="7391" y="2146"/>
                  </a:lnTo>
                  <a:lnTo>
                    <a:pt x="7061" y="2895"/>
                  </a:lnTo>
                  <a:lnTo>
                    <a:pt x="6451" y="3086"/>
                  </a:lnTo>
                  <a:lnTo>
                    <a:pt x="5981" y="3289"/>
                  </a:lnTo>
                  <a:lnTo>
                    <a:pt x="5384" y="3086"/>
                  </a:lnTo>
                  <a:lnTo>
                    <a:pt x="4711" y="2895"/>
                  </a:lnTo>
                  <a:lnTo>
                    <a:pt x="3289" y="1943"/>
                  </a:lnTo>
                  <a:lnTo>
                    <a:pt x="2222" y="1752"/>
                  </a:lnTo>
                  <a:lnTo>
                    <a:pt x="1409" y="2285"/>
                  </a:lnTo>
                  <a:lnTo>
                    <a:pt x="406" y="2552"/>
                  </a:lnTo>
                  <a:lnTo>
                    <a:pt x="0" y="2616"/>
                  </a:lnTo>
                  <a:lnTo>
                    <a:pt x="1143" y="2755"/>
                  </a:lnTo>
                  <a:lnTo>
                    <a:pt x="2425" y="2895"/>
                  </a:lnTo>
                  <a:lnTo>
                    <a:pt x="2222" y="3022"/>
                  </a:lnTo>
                  <a:lnTo>
                    <a:pt x="3429" y="3759"/>
                  </a:lnTo>
                  <a:lnTo>
                    <a:pt x="3962" y="4305"/>
                  </a:lnTo>
                  <a:lnTo>
                    <a:pt x="5715" y="4102"/>
                  </a:lnTo>
                  <a:lnTo>
                    <a:pt x="6794" y="3835"/>
                  </a:lnTo>
                  <a:lnTo>
                    <a:pt x="9347" y="3086"/>
                  </a:lnTo>
                  <a:lnTo>
                    <a:pt x="9677" y="2019"/>
                  </a:lnTo>
                  <a:lnTo>
                    <a:pt x="9880" y="1473"/>
                  </a:lnTo>
                  <a:lnTo>
                    <a:pt x="9613" y="330"/>
                  </a:lnTo>
                  <a:lnTo>
                    <a:pt x="8940" y="63"/>
                  </a:lnTo>
                  <a:lnTo>
                    <a:pt x="8534" y="0"/>
                  </a:lnTo>
                  <a:close/>
                </a:path>
              </a:pathLst>
            </a:custGeom>
            <a:solidFill>
              <a:srgbClr val="FEE151"/>
            </a:solidFill>
          </p:spPr>
          <p:txBody>
            <a:bodyPr wrap="square" lIns="0" tIns="0" rIns="0" bIns="0" rtlCol="0"/>
            <a:lstStyle/>
            <a:p>
              <a:pPr defTabSz="1042507"/>
              <a:endParaRPr sz="2052" kern="0">
                <a:solidFill>
                  <a:sysClr val="windowText" lastClr="000000"/>
                </a:solidFill>
              </a:endParaRPr>
            </a:p>
          </p:txBody>
        </p:sp>
        <p:sp>
          <p:nvSpPr>
            <p:cNvPr id="550" name="object 550"/>
            <p:cNvSpPr/>
            <p:nvPr/>
          </p:nvSpPr>
          <p:spPr>
            <a:xfrm>
              <a:off x="7802613" y="5183225"/>
              <a:ext cx="242570" cy="108585"/>
            </a:xfrm>
            <a:custGeom>
              <a:avLst/>
              <a:gdLst/>
              <a:ahLst/>
              <a:cxnLst/>
              <a:rect l="l" t="t" r="r" b="b"/>
              <a:pathLst>
                <a:path w="242570" h="108585">
                  <a:moveTo>
                    <a:pt x="26022" y="74498"/>
                  </a:moveTo>
                  <a:lnTo>
                    <a:pt x="24409" y="75234"/>
                  </a:lnTo>
                  <a:lnTo>
                    <a:pt x="21653" y="80886"/>
                  </a:lnTo>
                  <a:lnTo>
                    <a:pt x="18757" y="85991"/>
                  </a:lnTo>
                  <a:lnTo>
                    <a:pt x="13182" y="94526"/>
                  </a:lnTo>
                  <a:lnTo>
                    <a:pt x="10490" y="98094"/>
                  </a:lnTo>
                  <a:lnTo>
                    <a:pt x="7734" y="101257"/>
                  </a:lnTo>
                  <a:lnTo>
                    <a:pt x="10553" y="98628"/>
                  </a:lnTo>
                  <a:lnTo>
                    <a:pt x="13385" y="95338"/>
                  </a:lnTo>
                  <a:lnTo>
                    <a:pt x="19507" y="86664"/>
                  </a:lnTo>
                  <a:lnTo>
                    <a:pt x="22796" y="81013"/>
                  </a:lnTo>
                  <a:lnTo>
                    <a:pt x="26022" y="74498"/>
                  </a:lnTo>
                  <a:close/>
                </a:path>
                <a:path w="242570" h="108585">
                  <a:moveTo>
                    <a:pt x="30454" y="71945"/>
                  </a:moveTo>
                  <a:lnTo>
                    <a:pt x="27838" y="74295"/>
                  </a:lnTo>
                  <a:lnTo>
                    <a:pt x="27025" y="74764"/>
                  </a:lnTo>
                  <a:lnTo>
                    <a:pt x="23368" y="81813"/>
                  </a:lnTo>
                  <a:lnTo>
                    <a:pt x="19583" y="88188"/>
                  </a:lnTo>
                  <a:lnTo>
                    <a:pt x="15443" y="94094"/>
                  </a:lnTo>
                  <a:lnTo>
                    <a:pt x="10693" y="99707"/>
                  </a:lnTo>
                  <a:lnTo>
                    <a:pt x="5651" y="105359"/>
                  </a:lnTo>
                  <a:lnTo>
                    <a:pt x="3632" y="104686"/>
                  </a:lnTo>
                  <a:lnTo>
                    <a:pt x="9080" y="98120"/>
                  </a:lnTo>
                  <a:lnTo>
                    <a:pt x="13995" y="91351"/>
                  </a:lnTo>
                  <a:lnTo>
                    <a:pt x="18465" y="84201"/>
                  </a:lnTo>
                  <a:lnTo>
                    <a:pt x="22593" y="76517"/>
                  </a:lnTo>
                  <a:lnTo>
                    <a:pt x="22059" y="76644"/>
                  </a:lnTo>
                  <a:lnTo>
                    <a:pt x="20713" y="76517"/>
                  </a:lnTo>
                  <a:lnTo>
                    <a:pt x="20510" y="76987"/>
                  </a:lnTo>
                  <a:lnTo>
                    <a:pt x="16319" y="83439"/>
                  </a:lnTo>
                  <a:lnTo>
                    <a:pt x="9728" y="92710"/>
                  </a:lnTo>
                  <a:lnTo>
                    <a:pt x="3441" y="101727"/>
                  </a:lnTo>
                  <a:lnTo>
                    <a:pt x="203" y="107442"/>
                  </a:lnTo>
                  <a:lnTo>
                    <a:pt x="0" y="107975"/>
                  </a:lnTo>
                  <a:lnTo>
                    <a:pt x="139" y="108381"/>
                  </a:lnTo>
                  <a:lnTo>
                    <a:pt x="30187" y="72745"/>
                  </a:lnTo>
                  <a:lnTo>
                    <a:pt x="30454" y="71945"/>
                  </a:lnTo>
                  <a:close/>
                </a:path>
                <a:path w="242570" h="108585">
                  <a:moveTo>
                    <a:pt x="33693" y="80479"/>
                  </a:moveTo>
                  <a:lnTo>
                    <a:pt x="33426" y="80340"/>
                  </a:lnTo>
                  <a:lnTo>
                    <a:pt x="33159" y="80149"/>
                  </a:lnTo>
                  <a:lnTo>
                    <a:pt x="32956" y="79946"/>
                  </a:lnTo>
                  <a:lnTo>
                    <a:pt x="29184" y="86601"/>
                  </a:lnTo>
                  <a:lnTo>
                    <a:pt x="24752" y="92989"/>
                  </a:lnTo>
                  <a:lnTo>
                    <a:pt x="19646" y="99174"/>
                  </a:lnTo>
                  <a:lnTo>
                    <a:pt x="20713" y="98094"/>
                  </a:lnTo>
                  <a:lnTo>
                    <a:pt x="23609" y="94869"/>
                  </a:lnTo>
                  <a:lnTo>
                    <a:pt x="27978" y="89484"/>
                  </a:lnTo>
                  <a:lnTo>
                    <a:pt x="30937" y="85191"/>
                  </a:lnTo>
                  <a:lnTo>
                    <a:pt x="33693" y="80479"/>
                  </a:lnTo>
                  <a:close/>
                </a:path>
                <a:path w="242570" h="108585">
                  <a:moveTo>
                    <a:pt x="36449" y="81889"/>
                  </a:moveTo>
                  <a:lnTo>
                    <a:pt x="35712" y="81889"/>
                  </a:lnTo>
                  <a:lnTo>
                    <a:pt x="34963" y="81826"/>
                  </a:lnTo>
                  <a:lnTo>
                    <a:pt x="34290" y="81559"/>
                  </a:lnTo>
                  <a:lnTo>
                    <a:pt x="29603" y="88646"/>
                  </a:lnTo>
                  <a:lnTo>
                    <a:pt x="24003" y="95707"/>
                  </a:lnTo>
                  <a:lnTo>
                    <a:pt x="18135" y="101714"/>
                  </a:lnTo>
                  <a:lnTo>
                    <a:pt x="12712" y="105625"/>
                  </a:lnTo>
                  <a:lnTo>
                    <a:pt x="17868" y="99466"/>
                  </a:lnTo>
                  <a:lnTo>
                    <a:pt x="22796" y="93205"/>
                  </a:lnTo>
                  <a:lnTo>
                    <a:pt x="27444" y="86715"/>
                  </a:lnTo>
                  <a:lnTo>
                    <a:pt x="31737" y="79870"/>
                  </a:lnTo>
                  <a:lnTo>
                    <a:pt x="30937" y="78867"/>
                  </a:lnTo>
                  <a:lnTo>
                    <a:pt x="30670" y="78257"/>
                  </a:lnTo>
                  <a:lnTo>
                    <a:pt x="26162" y="85915"/>
                  </a:lnTo>
                  <a:lnTo>
                    <a:pt x="20777" y="93357"/>
                  </a:lnTo>
                  <a:lnTo>
                    <a:pt x="14706" y="100266"/>
                  </a:lnTo>
                  <a:lnTo>
                    <a:pt x="8140" y="106299"/>
                  </a:lnTo>
                  <a:lnTo>
                    <a:pt x="8750" y="107442"/>
                  </a:lnTo>
                  <a:lnTo>
                    <a:pt x="9753" y="107848"/>
                  </a:lnTo>
                  <a:lnTo>
                    <a:pt x="11036" y="107645"/>
                  </a:lnTo>
                  <a:lnTo>
                    <a:pt x="18376" y="103276"/>
                  </a:lnTo>
                  <a:lnTo>
                    <a:pt x="25425" y="96481"/>
                  </a:lnTo>
                  <a:lnTo>
                    <a:pt x="31623" y="88823"/>
                  </a:lnTo>
                  <a:lnTo>
                    <a:pt x="36449" y="81889"/>
                  </a:lnTo>
                  <a:close/>
                </a:path>
                <a:path w="242570" h="108585">
                  <a:moveTo>
                    <a:pt x="36639" y="53454"/>
                  </a:moveTo>
                  <a:lnTo>
                    <a:pt x="36106" y="53657"/>
                  </a:lnTo>
                  <a:lnTo>
                    <a:pt x="35166" y="53924"/>
                  </a:lnTo>
                  <a:lnTo>
                    <a:pt x="34759" y="55130"/>
                  </a:lnTo>
                  <a:lnTo>
                    <a:pt x="34429" y="55740"/>
                  </a:lnTo>
                  <a:lnTo>
                    <a:pt x="33883" y="57150"/>
                  </a:lnTo>
                  <a:lnTo>
                    <a:pt x="33553" y="57823"/>
                  </a:lnTo>
                  <a:lnTo>
                    <a:pt x="32143" y="61048"/>
                  </a:lnTo>
                  <a:lnTo>
                    <a:pt x="30391" y="64617"/>
                  </a:lnTo>
                  <a:lnTo>
                    <a:pt x="28244" y="68453"/>
                  </a:lnTo>
                  <a:lnTo>
                    <a:pt x="29654" y="66763"/>
                  </a:lnTo>
                  <a:lnTo>
                    <a:pt x="31000" y="64820"/>
                  </a:lnTo>
                  <a:lnTo>
                    <a:pt x="33820" y="59905"/>
                  </a:lnTo>
                  <a:lnTo>
                    <a:pt x="35229" y="56883"/>
                  </a:lnTo>
                  <a:lnTo>
                    <a:pt x="36639" y="53454"/>
                  </a:lnTo>
                  <a:close/>
                </a:path>
                <a:path w="242570" h="108585">
                  <a:moveTo>
                    <a:pt x="37465" y="51777"/>
                  </a:moveTo>
                  <a:lnTo>
                    <a:pt x="36385" y="50634"/>
                  </a:lnTo>
                  <a:lnTo>
                    <a:pt x="36525" y="50355"/>
                  </a:lnTo>
                  <a:lnTo>
                    <a:pt x="35039" y="51638"/>
                  </a:lnTo>
                  <a:lnTo>
                    <a:pt x="31813" y="54394"/>
                  </a:lnTo>
                  <a:lnTo>
                    <a:pt x="36042" y="52514"/>
                  </a:lnTo>
                  <a:lnTo>
                    <a:pt x="37465" y="51777"/>
                  </a:lnTo>
                  <a:close/>
                </a:path>
                <a:path w="242570" h="108585">
                  <a:moveTo>
                    <a:pt x="44386" y="56210"/>
                  </a:moveTo>
                  <a:lnTo>
                    <a:pt x="43776" y="55880"/>
                  </a:lnTo>
                  <a:lnTo>
                    <a:pt x="43446" y="55600"/>
                  </a:lnTo>
                  <a:lnTo>
                    <a:pt x="42240" y="58166"/>
                  </a:lnTo>
                  <a:lnTo>
                    <a:pt x="40894" y="60579"/>
                  </a:lnTo>
                  <a:lnTo>
                    <a:pt x="39408" y="62928"/>
                  </a:lnTo>
                  <a:lnTo>
                    <a:pt x="39674" y="62738"/>
                  </a:lnTo>
                  <a:lnTo>
                    <a:pt x="40144" y="62255"/>
                  </a:lnTo>
                  <a:lnTo>
                    <a:pt x="40627" y="61785"/>
                  </a:lnTo>
                  <a:lnTo>
                    <a:pt x="41097" y="61252"/>
                  </a:lnTo>
                  <a:lnTo>
                    <a:pt x="42506" y="59436"/>
                  </a:lnTo>
                  <a:lnTo>
                    <a:pt x="43446" y="57962"/>
                  </a:lnTo>
                  <a:lnTo>
                    <a:pt x="44386" y="56210"/>
                  </a:lnTo>
                  <a:close/>
                </a:path>
                <a:path w="242570" h="108585">
                  <a:moveTo>
                    <a:pt x="44589" y="58089"/>
                  </a:moveTo>
                  <a:lnTo>
                    <a:pt x="42100" y="62255"/>
                  </a:lnTo>
                  <a:lnTo>
                    <a:pt x="35915" y="66357"/>
                  </a:lnTo>
                  <a:lnTo>
                    <a:pt x="38265" y="62661"/>
                  </a:lnTo>
                  <a:lnTo>
                    <a:pt x="40487" y="59436"/>
                  </a:lnTo>
                  <a:lnTo>
                    <a:pt x="42367" y="55537"/>
                  </a:lnTo>
                  <a:lnTo>
                    <a:pt x="41490" y="54394"/>
                  </a:lnTo>
                  <a:lnTo>
                    <a:pt x="39344" y="60045"/>
                  </a:lnTo>
                  <a:lnTo>
                    <a:pt x="36855" y="64477"/>
                  </a:lnTo>
                  <a:lnTo>
                    <a:pt x="33464" y="67614"/>
                  </a:lnTo>
                  <a:lnTo>
                    <a:pt x="36855" y="61048"/>
                  </a:lnTo>
                  <a:lnTo>
                    <a:pt x="40081" y="53987"/>
                  </a:lnTo>
                  <a:lnTo>
                    <a:pt x="38201" y="52108"/>
                  </a:lnTo>
                  <a:lnTo>
                    <a:pt x="37452" y="54317"/>
                  </a:lnTo>
                  <a:lnTo>
                    <a:pt x="33959" y="62458"/>
                  </a:lnTo>
                  <a:lnTo>
                    <a:pt x="30530" y="68503"/>
                  </a:lnTo>
                  <a:lnTo>
                    <a:pt x="24879" y="72415"/>
                  </a:lnTo>
                  <a:lnTo>
                    <a:pt x="28041" y="66700"/>
                  </a:lnTo>
                  <a:lnTo>
                    <a:pt x="31267" y="60985"/>
                  </a:lnTo>
                  <a:lnTo>
                    <a:pt x="33629" y="54864"/>
                  </a:lnTo>
                  <a:lnTo>
                    <a:pt x="33083" y="54864"/>
                  </a:lnTo>
                  <a:lnTo>
                    <a:pt x="23672" y="71666"/>
                  </a:lnTo>
                  <a:lnTo>
                    <a:pt x="21856" y="73685"/>
                  </a:lnTo>
                  <a:lnTo>
                    <a:pt x="19913" y="76034"/>
                  </a:lnTo>
                  <a:lnTo>
                    <a:pt x="24549" y="73888"/>
                  </a:lnTo>
                  <a:lnTo>
                    <a:pt x="31940" y="70599"/>
                  </a:lnTo>
                  <a:lnTo>
                    <a:pt x="33096" y="68351"/>
                  </a:lnTo>
                  <a:lnTo>
                    <a:pt x="36677" y="66357"/>
                  </a:lnTo>
                  <a:lnTo>
                    <a:pt x="38265" y="65481"/>
                  </a:lnTo>
                  <a:lnTo>
                    <a:pt x="42837" y="62865"/>
                  </a:lnTo>
                  <a:lnTo>
                    <a:pt x="44551" y="61925"/>
                  </a:lnTo>
                  <a:lnTo>
                    <a:pt x="44589" y="58089"/>
                  </a:lnTo>
                  <a:close/>
                </a:path>
                <a:path w="242570" h="108585">
                  <a:moveTo>
                    <a:pt x="45186" y="73355"/>
                  </a:moveTo>
                  <a:lnTo>
                    <a:pt x="42303" y="74091"/>
                  </a:lnTo>
                  <a:lnTo>
                    <a:pt x="42633" y="76238"/>
                  </a:lnTo>
                  <a:lnTo>
                    <a:pt x="42164" y="78257"/>
                  </a:lnTo>
                  <a:lnTo>
                    <a:pt x="42494" y="77647"/>
                  </a:lnTo>
                  <a:lnTo>
                    <a:pt x="45186" y="73355"/>
                  </a:lnTo>
                  <a:close/>
                </a:path>
                <a:path w="242570" h="108585">
                  <a:moveTo>
                    <a:pt x="45186" y="61582"/>
                  </a:moveTo>
                  <a:lnTo>
                    <a:pt x="44589" y="61899"/>
                  </a:lnTo>
                  <a:lnTo>
                    <a:pt x="45186" y="61582"/>
                  </a:lnTo>
                  <a:close/>
                </a:path>
                <a:path w="242570" h="108585">
                  <a:moveTo>
                    <a:pt x="46126" y="81153"/>
                  </a:moveTo>
                  <a:lnTo>
                    <a:pt x="46062" y="78994"/>
                  </a:lnTo>
                  <a:lnTo>
                    <a:pt x="41554" y="85242"/>
                  </a:lnTo>
                  <a:lnTo>
                    <a:pt x="34836" y="93586"/>
                  </a:lnTo>
                  <a:lnTo>
                    <a:pt x="29451" y="97955"/>
                  </a:lnTo>
                  <a:lnTo>
                    <a:pt x="33413" y="92240"/>
                  </a:lnTo>
                  <a:lnTo>
                    <a:pt x="37122" y="86194"/>
                  </a:lnTo>
                  <a:lnTo>
                    <a:pt x="40881" y="80340"/>
                  </a:lnTo>
                  <a:lnTo>
                    <a:pt x="36055" y="85521"/>
                  </a:lnTo>
                  <a:lnTo>
                    <a:pt x="27190" y="97396"/>
                  </a:lnTo>
                  <a:lnTo>
                    <a:pt x="22796" y="102120"/>
                  </a:lnTo>
                  <a:lnTo>
                    <a:pt x="27076" y="101409"/>
                  </a:lnTo>
                  <a:lnTo>
                    <a:pt x="33350" y="96456"/>
                  </a:lnTo>
                  <a:lnTo>
                    <a:pt x="40170" y="89090"/>
                  </a:lnTo>
                  <a:lnTo>
                    <a:pt x="46126" y="81153"/>
                  </a:lnTo>
                  <a:close/>
                </a:path>
                <a:path w="242570" h="108585">
                  <a:moveTo>
                    <a:pt x="46393" y="87934"/>
                  </a:moveTo>
                  <a:lnTo>
                    <a:pt x="46266" y="84582"/>
                  </a:lnTo>
                  <a:lnTo>
                    <a:pt x="44653" y="86868"/>
                  </a:lnTo>
                  <a:lnTo>
                    <a:pt x="43840" y="88074"/>
                  </a:lnTo>
                  <a:lnTo>
                    <a:pt x="43230" y="88950"/>
                  </a:lnTo>
                  <a:lnTo>
                    <a:pt x="42557" y="89827"/>
                  </a:lnTo>
                  <a:lnTo>
                    <a:pt x="41960" y="90690"/>
                  </a:lnTo>
                  <a:lnTo>
                    <a:pt x="43510" y="91097"/>
                  </a:lnTo>
                  <a:lnTo>
                    <a:pt x="45186" y="89750"/>
                  </a:lnTo>
                  <a:lnTo>
                    <a:pt x="46393" y="87934"/>
                  </a:lnTo>
                  <a:close/>
                </a:path>
                <a:path w="242570" h="108585">
                  <a:moveTo>
                    <a:pt x="46469" y="90690"/>
                  </a:moveTo>
                  <a:lnTo>
                    <a:pt x="46266" y="91020"/>
                  </a:lnTo>
                  <a:lnTo>
                    <a:pt x="46266" y="91300"/>
                  </a:lnTo>
                  <a:lnTo>
                    <a:pt x="46469" y="91363"/>
                  </a:lnTo>
                  <a:lnTo>
                    <a:pt x="46469" y="90690"/>
                  </a:lnTo>
                  <a:close/>
                </a:path>
                <a:path w="242570" h="108585">
                  <a:moveTo>
                    <a:pt x="53594" y="68834"/>
                  </a:moveTo>
                  <a:lnTo>
                    <a:pt x="47637" y="74726"/>
                  </a:lnTo>
                  <a:lnTo>
                    <a:pt x="49022" y="72605"/>
                  </a:lnTo>
                  <a:lnTo>
                    <a:pt x="49288" y="72072"/>
                  </a:lnTo>
                  <a:lnTo>
                    <a:pt x="50025" y="70993"/>
                  </a:lnTo>
                  <a:lnTo>
                    <a:pt x="47205" y="71996"/>
                  </a:lnTo>
                  <a:lnTo>
                    <a:pt x="46126" y="73888"/>
                  </a:lnTo>
                  <a:lnTo>
                    <a:pt x="42557" y="79870"/>
                  </a:lnTo>
                  <a:lnTo>
                    <a:pt x="38862" y="85509"/>
                  </a:lnTo>
                  <a:lnTo>
                    <a:pt x="34493" y="91770"/>
                  </a:lnTo>
                  <a:lnTo>
                    <a:pt x="35102" y="91097"/>
                  </a:lnTo>
                  <a:lnTo>
                    <a:pt x="35775" y="90284"/>
                  </a:lnTo>
                  <a:lnTo>
                    <a:pt x="36512" y="89484"/>
                  </a:lnTo>
                  <a:lnTo>
                    <a:pt x="40474" y="84772"/>
                  </a:lnTo>
                  <a:lnTo>
                    <a:pt x="43434" y="80937"/>
                  </a:lnTo>
                  <a:lnTo>
                    <a:pt x="45923" y="77177"/>
                  </a:lnTo>
                  <a:lnTo>
                    <a:pt x="46062" y="75895"/>
                  </a:lnTo>
                  <a:lnTo>
                    <a:pt x="46456" y="75831"/>
                  </a:lnTo>
                  <a:lnTo>
                    <a:pt x="46596" y="75768"/>
                  </a:lnTo>
                  <a:lnTo>
                    <a:pt x="46799" y="75768"/>
                  </a:lnTo>
                  <a:lnTo>
                    <a:pt x="47002" y="75704"/>
                  </a:lnTo>
                  <a:lnTo>
                    <a:pt x="47612" y="74752"/>
                  </a:lnTo>
                  <a:lnTo>
                    <a:pt x="49491" y="74218"/>
                  </a:lnTo>
                  <a:lnTo>
                    <a:pt x="50571" y="73952"/>
                  </a:lnTo>
                  <a:lnTo>
                    <a:pt x="50774" y="73279"/>
                  </a:lnTo>
                  <a:lnTo>
                    <a:pt x="51308" y="72402"/>
                  </a:lnTo>
                  <a:lnTo>
                    <a:pt x="53594" y="68834"/>
                  </a:lnTo>
                  <a:close/>
                </a:path>
                <a:path w="242570" h="108585">
                  <a:moveTo>
                    <a:pt x="53924" y="43903"/>
                  </a:moveTo>
                  <a:lnTo>
                    <a:pt x="52311" y="44843"/>
                  </a:lnTo>
                  <a:lnTo>
                    <a:pt x="50165" y="45453"/>
                  </a:lnTo>
                  <a:lnTo>
                    <a:pt x="51777" y="47599"/>
                  </a:lnTo>
                  <a:lnTo>
                    <a:pt x="52514" y="48602"/>
                  </a:lnTo>
                  <a:lnTo>
                    <a:pt x="53530" y="44907"/>
                  </a:lnTo>
                  <a:lnTo>
                    <a:pt x="53924" y="43903"/>
                  </a:lnTo>
                  <a:close/>
                </a:path>
                <a:path w="242570" h="108585">
                  <a:moveTo>
                    <a:pt x="56553" y="44107"/>
                  </a:moveTo>
                  <a:lnTo>
                    <a:pt x="55003" y="46532"/>
                  </a:lnTo>
                  <a:lnTo>
                    <a:pt x="54470" y="47739"/>
                  </a:lnTo>
                  <a:lnTo>
                    <a:pt x="52857" y="51638"/>
                  </a:lnTo>
                  <a:lnTo>
                    <a:pt x="54800" y="49352"/>
                  </a:lnTo>
                  <a:lnTo>
                    <a:pt x="55676" y="46799"/>
                  </a:lnTo>
                  <a:lnTo>
                    <a:pt x="56553" y="44107"/>
                  </a:lnTo>
                  <a:close/>
                </a:path>
                <a:path w="242570" h="108585">
                  <a:moveTo>
                    <a:pt x="57759" y="47269"/>
                  </a:moveTo>
                  <a:lnTo>
                    <a:pt x="57480" y="46863"/>
                  </a:lnTo>
                  <a:lnTo>
                    <a:pt x="56946" y="46189"/>
                  </a:lnTo>
                  <a:lnTo>
                    <a:pt x="56680" y="47129"/>
                  </a:lnTo>
                  <a:lnTo>
                    <a:pt x="56337" y="48069"/>
                  </a:lnTo>
                  <a:lnTo>
                    <a:pt x="55943" y="49009"/>
                  </a:lnTo>
                  <a:lnTo>
                    <a:pt x="55740" y="49682"/>
                  </a:lnTo>
                  <a:lnTo>
                    <a:pt x="55473" y="50355"/>
                  </a:lnTo>
                  <a:lnTo>
                    <a:pt x="55194" y="51028"/>
                  </a:lnTo>
                  <a:lnTo>
                    <a:pt x="56210" y="51231"/>
                  </a:lnTo>
                  <a:lnTo>
                    <a:pt x="56743" y="50025"/>
                  </a:lnTo>
                  <a:lnTo>
                    <a:pt x="57277" y="48679"/>
                  </a:lnTo>
                  <a:lnTo>
                    <a:pt x="57759" y="47269"/>
                  </a:lnTo>
                  <a:close/>
                </a:path>
                <a:path w="242570" h="108585">
                  <a:moveTo>
                    <a:pt x="58978" y="49618"/>
                  </a:moveTo>
                  <a:lnTo>
                    <a:pt x="58572" y="49212"/>
                  </a:lnTo>
                  <a:lnTo>
                    <a:pt x="58102" y="48679"/>
                  </a:lnTo>
                  <a:lnTo>
                    <a:pt x="58102" y="49352"/>
                  </a:lnTo>
                  <a:lnTo>
                    <a:pt x="57899" y="49885"/>
                  </a:lnTo>
                  <a:lnTo>
                    <a:pt x="57162" y="51765"/>
                  </a:lnTo>
                  <a:lnTo>
                    <a:pt x="58978" y="49618"/>
                  </a:lnTo>
                  <a:close/>
                </a:path>
                <a:path w="242570" h="108585">
                  <a:moveTo>
                    <a:pt x="69659" y="56400"/>
                  </a:moveTo>
                  <a:lnTo>
                    <a:pt x="67779" y="55600"/>
                  </a:lnTo>
                  <a:lnTo>
                    <a:pt x="67170" y="56743"/>
                  </a:lnTo>
                  <a:lnTo>
                    <a:pt x="66509" y="58077"/>
                  </a:lnTo>
                  <a:lnTo>
                    <a:pt x="65760" y="59093"/>
                  </a:lnTo>
                  <a:lnTo>
                    <a:pt x="66497" y="59893"/>
                  </a:lnTo>
                  <a:lnTo>
                    <a:pt x="66840" y="59359"/>
                  </a:lnTo>
                  <a:lnTo>
                    <a:pt x="67843" y="57950"/>
                  </a:lnTo>
                  <a:lnTo>
                    <a:pt x="69659" y="56400"/>
                  </a:lnTo>
                  <a:close/>
                </a:path>
                <a:path w="242570" h="108585">
                  <a:moveTo>
                    <a:pt x="69659" y="31800"/>
                  </a:moveTo>
                  <a:lnTo>
                    <a:pt x="49961" y="43903"/>
                  </a:lnTo>
                  <a:lnTo>
                    <a:pt x="51714" y="42964"/>
                  </a:lnTo>
                  <a:lnTo>
                    <a:pt x="53390" y="41884"/>
                  </a:lnTo>
                  <a:lnTo>
                    <a:pt x="55067" y="40881"/>
                  </a:lnTo>
                  <a:lnTo>
                    <a:pt x="56476" y="43434"/>
                  </a:lnTo>
                  <a:lnTo>
                    <a:pt x="58026" y="45783"/>
                  </a:lnTo>
                  <a:lnTo>
                    <a:pt x="60045" y="47929"/>
                  </a:lnTo>
                  <a:lnTo>
                    <a:pt x="60782" y="46990"/>
                  </a:lnTo>
                  <a:lnTo>
                    <a:pt x="64681" y="42684"/>
                  </a:lnTo>
                  <a:lnTo>
                    <a:pt x="62661" y="38925"/>
                  </a:lnTo>
                  <a:lnTo>
                    <a:pt x="66573" y="36779"/>
                  </a:lnTo>
                  <a:lnTo>
                    <a:pt x="68046" y="34353"/>
                  </a:lnTo>
                  <a:lnTo>
                    <a:pt x="69659" y="31800"/>
                  </a:lnTo>
                  <a:close/>
                </a:path>
                <a:path w="242570" h="108585">
                  <a:moveTo>
                    <a:pt x="71475" y="56146"/>
                  </a:moveTo>
                  <a:lnTo>
                    <a:pt x="71272" y="56070"/>
                  </a:lnTo>
                  <a:lnTo>
                    <a:pt x="70675" y="55880"/>
                  </a:lnTo>
                  <a:lnTo>
                    <a:pt x="70472" y="55803"/>
                  </a:lnTo>
                  <a:lnTo>
                    <a:pt x="70269" y="55740"/>
                  </a:lnTo>
                  <a:lnTo>
                    <a:pt x="69735" y="56819"/>
                  </a:lnTo>
                  <a:lnTo>
                    <a:pt x="69329" y="57289"/>
                  </a:lnTo>
                  <a:lnTo>
                    <a:pt x="68986" y="57823"/>
                  </a:lnTo>
                  <a:lnTo>
                    <a:pt x="67779" y="59778"/>
                  </a:lnTo>
                  <a:lnTo>
                    <a:pt x="67246" y="60579"/>
                  </a:lnTo>
                  <a:lnTo>
                    <a:pt x="66636" y="61315"/>
                  </a:lnTo>
                  <a:lnTo>
                    <a:pt x="66979" y="61722"/>
                  </a:lnTo>
                  <a:lnTo>
                    <a:pt x="67843" y="60921"/>
                  </a:lnTo>
                  <a:lnTo>
                    <a:pt x="68592" y="60045"/>
                  </a:lnTo>
                  <a:lnTo>
                    <a:pt x="69329" y="59105"/>
                  </a:lnTo>
                  <a:lnTo>
                    <a:pt x="69735" y="58635"/>
                  </a:lnTo>
                  <a:lnTo>
                    <a:pt x="70129" y="58089"/>
                  </a:lnTo>
                  <a:lnTo>
                    <a:pt x="70535" y="57556"/>
                  </a:lnTo>
                  <a:lnTo>
                    <a:pt x="70878" y="57086"/>
                  </a:lnTo>
                  <a:lnTo>
                    <a:pt x="71145" y="56616"/>
                  </a:lnTo>
                  <a:lnTo>
                    <a:pt x="71475" y="56146"/>
                  </a:lnTo>
                  <a:close/>
                </a:path>
                <a:path w="242570" h="108585">
                  <a:moveTo>
                    <a:pt x="73698" y="57480"/>
                  </a:moveTo>
                  <a:lnTo>
                    <a:pt x="72148" y="57073"/>
                  </a:lnTo>
                  <a:lnTo>
                    <a:pt x="71005" y="58826"/>
                  </a:lnTo>
                  <a:lnTo>
                    <a:pt x="69659" y="60439"/>
                  </a:lnTo>
                  <a:lnTo>
                    <a:pt x="68249" y="61976"/>
                  </a:lnTo>
                  <a:lnTo>
                    <a:pt x="69659" y="63665"/>
                  </a:lnTo>
                  <a:lnTo>
                    <a:pt x="73698" y="57480"/>
                  </a:lnTo>
                  <a:close/>
                </a:path>
                <a:path w="242570" h="108585">
                  <a:moveTo>
                    <a:pt x="77597" y="51028"/>
                  </a:moveTo>
                  <a:lnTo>
                    <a:pt x="74104" y="51028"/>
                  </a:lnTo>
                  <a:lnTo>
                    <a:pt x="70878" y="50825"/>
                  </a:lnTo>
                  <a:lnTo>
                    <a:pt x="71412" y="47256"/>
                  </a:lnTo>
                  <a:lnTo>
                    <a:pt x="69799" y="51295"/>
                  </a:lnTo>
                  <a:lnTo>
                    <a:pt x="68453" y="54724"/>
                  </a:lnTo>
                  <a:lnTo>
                    <a:pt x="69189" y="54317"/>
                  </a:lnTo>
                  <a:lnTo>
                    <a:pt x="74777" y="55727"/>
                  </a:lnTo>
                  <a:lnTo>
                    <a:pt x="77597" y="51028"/>
                  </a:lnTo>
                  <a:close/>
                </a:path>
                <a:path w="242570" h="108585">
                  <a:moveTo>
                    <a:pt x="80086" y="33680"/>
                  </a:moveTo>
                  <a:lnTo>
                    <a:pt x="68605" y="21920"/>
                  </a:lnTo>
                  <a:lnTo>
                    <a:pt x="60083" y="25171"/>
                  </a:lnTo>
                  <a:lnTo>
                    <a:pt x="52298" y="31432"/>
                  </a:lnTo>
                  <a:lnTo>
                    <a:pt x="46266" y="38049"/>
                  </a:lnTo>
                  <a:lnTo>
                    <a:pt x="48552" y="39789"/>
                  </a:lnTo>
                  <a:lnTo>
                    <a:pt x="47002" y="41744"/>
                  </a:lnTo>
                  <a:lnTo>
                    <a:pt x="49618" y="38849"/>
                  </a:lnTo>
                  <a:lnTo>
                    <a:pt x="53987" y="34213"/>
                  </a:lnTo>
                  <a:lnTo>
                    <a:pt x="59905" y="28829"/>
                  </a:lnTo>
                  <a:lnTo>
                    <a:pt x="66700" y="29108"/>
                  </a:lnTo>
                  <a:lnTo>
                    <a:pt x="71005" y="30937"/>
                  </a:lnTo>
                  <a:lnTo>
                    <a:pt x="69989" y="34467"/>
                  </a:lnTo>
                  <a:lnTo>
                    <a:pt x="67132" y="38252"/>
                  </a:lnTo>
                  <a:lnTo>
                    <a:pt x="65887" y="40868"/>
                  </a:lnTo>
                  <a:lnTo>
                    <a:pt x="68656" y="38315"/>
                  </a:lnTo>
                  <a:lnTo>
                    <a:pt x="72212" y="37109"/>
                  </a:lnTo>
                  <a:lnTo>
                    <a:pt x="75577" y="39192"/>
                  </a:lnTo>
                  <a:lnTo>
                    <a:pt x="77927" y="36766"/>
                  </a:lnTo>
                  <a:lnTo>
                    <a:pt x="80086" y="33680"/>
                  </a:lnTo>
                  <a:close/>
                </a:path>
                <a:path w="242570" h="108585">
                  <a:moveTo>
                    <a:pt x="101866" y="35623"/>
                  </a:moveTo>
                  <a:lnTo>
                    <a:pt x="101206" y="35090"/>
                  </a:lnTo>
                  <a:lnTo>
                    <a:pt x="100660" y="36233"/>
                  </a:lnTo>
                  <a:lnTo>
                    <a:pt x="99783" y="37376"/>
                  </a:lnTo>
                  <a:lnTo>
                    <a:pt x="99047" y="38519"/>
                  </a:lnTo>
                  <a:lnTo>
                    <a:pt x="100393" y="38112"/>
                  </a:lnTo>
                  <a:lnTo>
                    <a:pt x="101269" y="36830"/>
                  </a:lnTo>
                  <a:lnTo>
                    <a:pt x="101866" y="35623"/>
                  </a:lnTo>
                  <a:close/>
                </a:path>
                <a:path w="242570" h="108585">
                  <a:moveTo>
                    <a:pt x="104686" y="35090"/>
                  </a:moveTo>
                  <a:lnTo>
                    <a:pt x="104546" y="35153"/>
                  </a:lnTo>
                  <a:lnTo>
                    <a:pt x="103809" y="35560"/>
                  </a:lnTo>
                  <a:lnTo>
                    <a:pt x="103276" y="36436"/>
                  </a:lnTo>
                  <a:lnTo>
                    <a:pt x="102730" y="37439"/>
                  </a:lnTo>
                  <a:lnTo>
                    <a:pt x="103809" y="37109"/>
                  </a:lnTo>
                  <a:lnTo>
                    <a:pt x="104343" y="35966"/>
                  </a:lnTo>
                  <a:lnTo>
                    <a:pt x="104686" y="35090"/>
                  </a:lnTo>
                  <a:close/>
                </a:path>
                <a:path w="242570" h="108585">
                  <a:moveTo>
                    <a:pt x="105092" y="24066"/>
                  </a:moveTo>
                  <a:lnTo>
                    <a:pt x="103352" y="23660"/>
                  </a:lnTo>
                  <a:lnTo>
                    <a:pt x="103619" y="26352"/>
                  </a:lnTo>
                  <a:lnTo>
                    <a:pt x="103212" y="29108"/>
                  </a:lnTo>
                  <a:lnTo>
                    <a:pt x="102476" y="31661"/>
                  </a:lnTo>
                  <a:lnTo>
                    <a:pt x="102882" y="30581"/>
                  </a:lnTo>
                  <a:lnTo>
                    <a:pt x="105092" y="24066"/>
                  </a:lnTo>
                  <a:close/>
                </a:path>
                <a:path w="242570" h="108585">
                  <a:moveTo>
                    <a:pt x="107175" y="36106"/>
                  </a:moveTo>
                  <a:lnTo>
                    <a:pt x="106908" y="35839"/>
                  </a:lnTo>
                  <a:lnTo>
                    <a:pt x="106641" y="35699"/>
                  </a:lnTo>
                  <a:lnTo>
                    <a:pt x="106565" y="35902"/>
                  </a:lnTo>
                  <a:lnTo>
                    <a:pt x="106438" y="36309"/>
                  </a:lnTo>
                  <a:lnTo>
                    <a:pt x="107175" y="36106"/>
                  </a:lnTo>
                  <a:close/>
                </a:path>
                <a:path w="242570" h="108585">
                  <a:moveTo>
                    <a:pt x="108724" y="29171"/>
                  </a:moveTo>
                  <a:lnTo>
                    <a:pt x="108699" y="28600"/>
                  </a:lnTo>
                  <a:lnTo>
                    <a:pt x="108496" y="29591"/>
                  </a:lnTo>
                  <a:lnTo>
                    <a:pt x="108724" y="29171"/>
                  </a:lnTo>
                  <a:close/>
                </a:path>
                <a:path w="242570" h="108585">
                  <a:moveTo>
                    <a:pt x="109258" y="25679"/>
                  </a:moveTo>
                  <a:lnTo>
                    <a:pt x="109131" y="21501"/>
                  </a:lnTo>
                  <a:lnTo>
                    <a:pt x="107848" y="21170"/>
                  </a:lnTo>
                  <a:lnTo>
                    <a:pt x="108585" y="24739"/>
                  </a:lnTo>
                  <a:lnTo>
                    <a:pt x="108699" y="28600"/>
                  </a:lnTo>
                  <a:lnTo>
                    <a:pt x="109258" y="25679"/>
                  </a:lnTo>
                  <a:close/>
                </a:path>
                <a:path w="242570" h="108585">
                  <a:moveTo>
                    <a:pt x="110807" y="34620"/>
                  </a:moveTo>
                  <a:lnTo>
                    <a:pt x="110604" y="34823"/>
                  </a:lnTo>
                  <a:lnTo>
                    <a:pt x="110477" y="34963"/>
                  </a:lnTo>
                  <a:lnTo>
                    <a:pt x="110337" y="35166"/>
                  </a:lnTo>
                  <a:lnTo>
                    <a:pt x="110744" y="35026"/>
                  </a:lnTo>
                  <a:lnTo>
                    <a:pt x="110744" y="34886"/>
                  </a:lnTo>
                  <a:lnTo>
                    <a:pt x="110807" y="34759"/>
                  </a:lnTo>
                  <a:lnTo>
                    <a:pt x="110807" y="34620"/>
                  </a:lnTo>
                  <a:close/>
                </a:path>
                <a:path w="242570" h="108585">
                  <a:moveTo>
                    <a:pt x="111137" y="29565"/>
                  </a:moveTo>
                  <a:lnTo>
                    <a:pt x="108115" y="32461"/>
                  </a:lnTo>
                  <a:lnTo>
                    <a:pt x="108318" y="30518"/>
                  </a:lnTo>
                  <a:lnTo>
                    <a:pt x="108496" y="29591"/>
                  </a:lnTo>
                  <a:lnTo>
                    <a:pt x="106972" y="32461"/>
                  </a:lnTo>
                  <a:lnTo>
                    <a:pt x="106908" y="34620"/>
                  </a:lnTo>
                  <a:lnTo>
                    <a:pt x="108864" y="34353"/>
                  </a:lnTo>
                  <a:lnTo>
                    <a:pt x="109893" y="32537"/>
                  </a:lnTo>
                  <a:lnTo>
                    <a:pt x="111074" y="30581"/>
                  </a:lnTo>
                  <a:lnTo>
                    <a:pt x="111137" y="29565"/>
                  </a:lnTo>
                  <a:close/>
                </a:path>
                <a:path w="242570" h="108585">
                  <a:moveTo>
                    <a:pt x="111264" y="27787"/>
                  </a:moveTo>
                  <a:lnTo>
                    <a:pt x="111150" y="24739"/>
                  </a:lnTo>
                  <a:lnTo>
                    <a:pt x="110871" y="22110"/>
                  </a:lnTo>
                  <a:lnTo>
                    <a:pt x="110337" y="20358"/>
                  </a:lnTo>
                  <a:lnTo>
                    <a:pt x="110197" y="19761"/>
                  </a:lnTo>
                  <a:lnTo>
                    <a:pt x="109804" y="21170"/>
                  </a:lnTo>
                  <a:lnTo>
                    <a:pt x="109766" y="22110"/>
                  </a:lnTo>
                  <a:lnTo>
                    <a:pt x="111264" y="27787"/>
                  </a:lnTo>
                  <a:close/>
                </a:path>
                <a:path w="242570" h="108585">
                  <a:moveTo>
                    <a:pt x="111620" y="29108"/>
                  </a:moveTo>
                  <a:lnTo>
                    <a:pt x="111264" y="27787"/>
                  </a:lnTo>
                  <a:lnTo>
                    <a:pt x="111137" y="29565"/>
                  </a:lnTo>
                  <a:lnTo>
                    <a:pt x="111620" y="29108"/>
                  </a:lnTo>
                  <a:close/>
                </a:path>
                <a:path w="242570" h="108585">
                  <a:moveTo>
                    <a:pt x="115912" y="33413"/>
                  </a:moveTo>
                  <a:lnTo>
                    <a:pt x="115849" y="33147"/>
                  </a:lnTo>
                  <a:lnTo>
                    <a:pt x="115709" y="33477"/>
                  </a:lnTo>
                  <a:lnTo>
                    <a:pt x="115912" y="33413"/>
                  </a:lnTo>
                  <a:close/>
                </a:path>
                <a:path w="242570" h="108585">
                  <a:moveTo>
                    <a:pt x="116192" y="8940"/>
                  </a:moveTo>
                  <a:lnTo>
                    <a:pt x="113271" y="7670"/>
                  </a:lnTo>
                  <a:lnTo>
                    <a:pt x="112344" y="7264"/>
                  </a:lnTo>
                  <a:lnTo>
                    <a:pt x="106184" y="4572"/>
                  </a:lnTo>
                  <a:lnTo>
                    <a:pt x="104965" y="4038"/>
                  </a:lnTo>
                  <a:lnTo>
                    <a:pt x="113296" y="6591"/>
                  </a:lnTo>
                  <a:lnTo>
                    <a:pt x="110172" y="4038"/>
                  </a:lnTo>
                  <a:lnTo>
                    <a:pt x="109601" y="3568"/>
                  </a:lnTo>
                  <a:lnTo>
                    <a:pt x="108318" y="2628"/>
                  </a:lnTo>
                  <a:lnTo>
                    <a:pt x="105473" y="546"/>
                  </a:lnTo>
                  <a:lnTo>
                    <a:pt x="105295" y="406"/>
                  </a:lnTo>
                  <a:lnTo>
                    <a:pt x="100660" y="546"/>
                  </a:lnTo>
                  <a:lnTo>
                    <a:pt x="99910" y="546"/>
                  </a:lnTo>
                  <a:lnTo>
                    <a:pt x="99110" y="469"/>
                  </a:lnTo>
                  <a:lnTo>
                    <a:pt x="98374" y="266"/>
                  </a:lnTo>
                  <a:lnTo>
                    <a:pt x="100317" y="1612"/>
                  </a:lnTo>
                  <a:lnTo>
                    <a:pt x="95415" y="2628"/>
                  </a:lnTo>
                  <a:lnTo>
                    <a:pt x="91579" y="812"/>
                  </a:lnTo>
                  <a:lnTo>
                    <a:pt x="87541" y="1752"/>
                  </a:lnTo>
                  <a:lnTo>
                    <a:pt x="84188" y="2425"/>
                  </a:lnTo>
                  <a:lnTo>
                    <a:pt x="80010" y="4572"/>
                  </a:lnTo>
                  <a:lnTo>
                    <a:pt x="79273" y="3302"/>
                  </a:lnTo>
                  <a:lnTo>
                    <a:pt x="77838" y="812"/>
                  </a:lnTo>
                  <a:lnTo>
                    <a:pt x="77457" y="139"/>
                  </a:lnTo>
                  <a:lnTo>
                    <a:pt x="75107" y="0"/>
                  </a:lnTo>
                  <a:lnTo>
                    <a:pt x="72682" y="812"/>
                  </a:lnTo>
                  <a:lnTo>
                    <a:pt x="63207" y="406"/>
                  </a:lnTo>
                  <a:lnTo>
                    <a:pt x="67106" y="6858"/>
                  </a:lnTo>
                  <a:lnTo>
                    <a:pt x="71412" y="3302"/>
                  </a:lnTo>
                  <a:lnTo>
                    <a:pt x="73228" y="7937"/>
                  </a:lnTo>
                  <a:lnTo>
                    <a:pt x="76860" y="7594"/>
                  </a:lnTo>
                  <a:lnTo>
                    <a:pt x="81622" y="7264"/>
                  </a:lnTo>
                  <a:lnTo>
                    <a:pt x="86334" y="9207"/>
                  </a:lnTo>
                  <a:lnTo>
                    <a:pt x="90766" y="10693"/>
                  </a:lnTo>
                  <a:lnTo>
                    <a:pt x="86131" y="11163"/>
                  </a:lnTo>
                  <a:lnTo>
                    <a:pt x="78867" y="13589"/>
                  </a:lnTo>
                  <a:lnTo>
                    <a:pt x="74371" y="12839"/>
                  </a:lnTo>
                  <a:lnTo>
                    <a:pt x="75374" y="14592"/>
                  </a:lnTo>
                  <a:lnTo>
                    <a:pt x="75780" y="14859"/>
                  </a:lnTo>
                  <a:lnTo>
                    <a:pt x="82499" y="13589"/>
                  </a:lnTo>
                  <a:lnTo>
                    <a:pt x="82905" y="13512"/>
                  </a:lnTo>
                  <a:lnTo>
                    <a:pt x="86131" y="12242"/>
                  </a:lnTo>
                  <a:lnTo>
                    <a:pt x="93459" y="12039"/>
                  </a:lnTo>
                  <a:lnTo>
                    <a:pt x="96354" y="13042"/>
                  </a:lnTo>
                  <a:lnTo>
                    <a:pt x="101803" y="18961"/>
                  </a:lnTo>
                  <a:lnTo>
                    <a:pt x="102476" y="20574"/>
                  </a:lnTo>
                  <a:lnTo>
                    <a:pt x="103073" y="21310"/>
                  </a:lnTo>
                  <a:lnTo>
                    <a:pt x="103276" y="21590"/>
                  </a:lnTo>
                  <a:lnTo>
                    <a:pt x="103619" y="21920"/>
                  </a:lnTo>
                  <a:lnTo>
                    <a:pt x="103949" y="21780"/>
                  </a:lnTo>
                  <a:lnTo>
                    <a:pt x="105879" y="20459"/>
                  </a:lnTo>
                  <a:lnTo>
                    <a:pt x="105829" y="25209"/>
                  </a:lnTo>
                  <a:lnTo>
                    <a:pt x="105829" y="29044"/>
                  </a:lnTo>
                  <a:lnTo>
                    <a:pt x="104749" y="30518"/>
                  </a:lnTo>
                  <a:lnTo>
                    <a:pt x="102196" y="33477"/>
                  </a:lnTo>
                  <a:lnTo>
                    <a:pt x="103809" y="35090"/>
                  </a:lnTo>
                  <a:lnTo>
                    <a:pt x="105765" y="30111"/>
                  </a:lnTo>
                  <a:lnTo>
                    <a:pt x="105956" y="29375"/>
                  </a:lnTo>
                  <a:lnTo>
                    <a:pt x="106426" y="27152"/>
                  </a:lnTo>
                  <a:lnTo>
                    <a:pt x="105956" y="20396"/>
                  </a:lnTo>
                  <a:lnTo>
                    <a:pt x="107657" y="19227"/>
                  </a:lnTo>
                  <a:lnTo>
                    <a:pt x="108864" y="21183"/>
                  </a:lnTo>
                  <a:lnTo>
                    <a:pt x="110337" y="18288"/>
                  </a:lnTo>
                  <a:lnTo>
                    <a:pt x="107264" y="14020"/>
                  </a:lnTo>
                  <a:lnTo>
                    <a:pt x="107264" y="18580"/>
                  </a:lnTo>
                  <a:lnTo>
                    <a:pt x="99961" y="12039"/>
                  </a:lnTo>
                  <a:lnTo>
                    <a:pt x="99453" y="11569"/>
                  </a:lnTo>
                  <a:lnTo>
                    <a:pt x="98171" y="10223"/>
                  </a:lnTo>
                  <a:lnTo>
                    <a:pt x="103339" y="12306"/>
                  </a:lnTo>
                  <a:lnTo>
                    <a:pt x="105359" y="15468"/>
                  </a:lnTo>
                  <a:lnTo>
                    <a:pt x="107264" y="18580"/>
                  </a:lnTo>
                  <a:lnTo>
                    <a:pt x="107264" y="14020"/>
                  </a:lnTo>
                  <a:lnTo>
                    <a:pt x="106032" y="12306"/>
                  </a:lnTo>
                  <a:lnTo>
                    <a:pt x="104089" y="10553"/>
                  </a:lnTo>
                  <a:lnTo>
                    <a:pt x="103759" y="10223"/>
                  </a:lnTo>
                  <a:lnTo>
                    <a:pt x="102336" y="8737"/>
                  </a:lnTo>
                  <a:lnTo>
                    <a:pt x="105359" y="9880"/>
                  </a:lnTo>
                  <a:lnTo>
                    <a:pt x="106845" y="10223"/>
                  </a:lnTo>
                  <a:lnTo>
                    <a:pt x="109423" y="13589"/>
                  </a:lnTo>
                  <a:lnTo>
                    <a:pt x="114300" y="20167"/>
                  </a:lnTo>
                  <a:lnTo>
                    <a:pt x="113360" y="15125"/>
                  </a:lnTo>
                  <a:lnTo>
                    <a:pt x="109461" y="11099"/>
                  </a:lnTo>
                  <a:lnTo>
                    <a:pt x="108585" y="10223"/>
                  </a:lnTo>
                  <a:lnTo>
                    <a:pt x="106934" y="8737"/>
                  </a:lnTo>
                  <a:lnTo>
                    <a:pt x="105765" y="7670"/>
                  </a:lnTo>
                  <a:lnTo>
                    <a:pt x="110070" y="9144"/>
                  </a:lnTo>
                  <a:lnTo>
                    <a:pt x="110947" y="11099"/>
                  </a:lnTo>
                  <a:lnTo>
                    <a:pt x="114300" y="12776"/>
                  </a:lnTo>
                  <a:lnTo>
                    <a:pt x="114769" y="12979"/>
                  </a:lnTo>
                  <a:lnTo>
                    <a:pt x="115722" y="13182"/>
                  </a:lnTo>
                  <a:lnTo>
                    <a:pt x="115811" y="12636"/>
                  </a:lnTo>
                  <a:lnTo>
                    <a:pt x="116192" y="8940"/>
                  </a:lnTo>
                  <a:close/>
                </a:path>
                <a:path w="242570" h="108585">
                  <a:moveTo>
                    <a:pt x="116865" y="32804"/>
                  </a:moveTo>
                  <a:lnTo>
                    <a:pt x="116674" y="30657"/>
                  </a:lnTo>
                  <a:lnTo>
                    <a:pt x="116052" y="23533"/>
                  </a:lnTo>
                  <a:lnTo>
                    <a:pt x="114846" y="20370"/>
                  </a:lnTo>
                  <a:lnTo>
                    <a:pt x="115379" y="23533"/>
                  </a:lnTo>
                  <a:lnTo>
                    <a:pt x="115455" y="27165"/>
                  </a:lnTo>
                  <a:lnTo>
                    <a:pt x="114033" y="30657"/>
                  </a:lnTo>
                  <a:lnTo>
                    <a:pt x="114236" y="26962"/>
                  </a:lnTo>
                  <a:lnTo>
                    <a:pt x="113436" y="19837"/>
                  </a:lnTo>
                  <a:lnTo>
                    <a:pt x="112293" y="18961"/>
                  </a:lnTo>
                  <a:lnTo>
                    <a:pt x="113169" y="27495"/>
                  </a:lnTo>
                  <a:lnTo>
                    <a:pt x="112966" y="29845"/>
                  </a:lnTo>
                  <a:lnTo>
                    <a:pt x="112090" y="32004"/>
                  </a:lnTo>
                  <a:lnTo>
                    <a:pt x="116865" y="32804"/>
                  </a:lnTo>
                  <a:close/>
                </a:path>
                <a:path w="242570" h="108585">
                  <a:moveTo>
                    <a:pt x="118478" y="32600"/>
                  </a:moveTo>
                  <a:lnTo>
                    <a:pt x="118414" y="32194"/>
                  </a:lnTo>
                  <a:lnTo>
                    <a:pt x="118211" y="31864"/>
                  </a:lnTo>
                  <a:lnTo>
                    <a:pt x="117868" y="31788"/>
                  </a:lnTo>
                  <a:lnTo>
                    <a:pt x="117868" y="32334"/>
                  </a:lnTo>
                  <a:lnTo>
                    <a:pt x="117805" y="32804"/>
                  </a:lnTo>
                  <a:lnTo>
                    <a:pt x="118478" y="32600"/>
                  </a:lnTo>
                  <a:close/>
                </a:path>
                <a:path w="242570" h="108585">
                  <a:moveTo>
                    <a:pt x="120281" y="27292"/>
                  </a:moveTo>
                  <a:lnTo>
                    <a:pt x="120103" y="23761"/>
                  </a:lnTo>
                  <a:lnTo>
                    <a:pt x="118465" y="28575"/>
                  </a:lnTo>
                  <a:lnTo>
                    <a:pt x="118338" y="23266"/>
                  </a:lnTo>
                  <a:lnTo>
                    <a:pt x="117792" y="18694"/>
                  </a:lnTo>
                  <a:lnTo>
                    <a:pt x="115912" y="14795"/>
                  </a:lnTo>
                  <a:lnTo>
                    <a:pt x="114300" y="15189"/>
                  </a:lnTo>
                  <a:lnTo>
                    <a:pt x="116255" y="18288"/>
                  </a:lnTo>
                  <a:lnTo>
                    <a:pt x="117119" y="21577"/>
                  </a:lnTo>
                  <a:lnTo>
                    <a:pt x="117322" y="28905"/>
                  </a:lnTo>
                  <a:lnTo>
                    <a:pt x="117995" y="29781"/>
                  </a:lnTo>
                  <a:lnTo>
                    <a:pt x="119545" y="30797"/>
                  </a:lnTo>
                  <a:lnTo>
                    <a:pt x="120281" y="28575"/>
                  </a:lnTo>
                  <a:lnTo>
                    <a:pt x="120281" y="27292"/>
                  </a:lnTo>
                  <a:close/>
                </a:path>
                <a:path w="242570" h="108585">
                  <a:moveTo>
                    <a:pt x="121158" y="16802"/>
                  </a:moveTo>
                  <a:lnTo>
                    <a:pt x="117932" y="11696"/>
                  </a:lnTo>
                  <a:lnTo>
                    <a:pt x="117995" y="13106"/>
                  </a:lnTo>
                  <a:lnTo>
                    <a:pt x="117602" y="13716"/>
                  </a:lnTo>
                  <a:lnTo>
                    <a:pt x="120154" y="18961"/>
                  </a:lnTo>
                  <a:lnTo>
                    <a:pt x="120205" y="20916"/>
                  </a:lnTo>
                  <a:lnTo>
                    <a:pt x="121158" y="16802"/>
                  </a:lnTo>
                  <a:close/>
                </a:path>
                <a:path w="242570" h="108585">
                  <a:moveTo>
                    <a:pt x="122453" y="21577"/>
                  </a:moveTo>
                  <a:lnTo>
                    <a:pt x="122301" y="20878"/>
                  </a:lnTo>
                  <a:lnTo>
                    <a:pt x="122237" y="23266"/>
                  </a:lnTo>
                  <a:lnTo>
                    <a:pt x="122402" y="23761"/>
                  </a:lnTo>
                  <a:lnTo>
                    <a:pt x="122453" y="21577"/>
                  </a:lnTo>
                  <a:close/>
                </a:path>
                <a:path w="242570" h="108585">
                  <a:moveTo>
                    <a:pt x="124726" y="32804"/>
                  </a:moveTo>
                  <a:lnTo>
                    <a:pt x="124663" y="32334"/>
                  </a:lnTo>
                  <a:lnTo>
                    <a:pt x="124663" y="31788"/>
                  </a:lnTo>
                  <a:lnTo>
                    <a:pt x="124320" y="31864"/>
                  </a:lnTo>
                  <a:lnTo>
                    <a:pt x="124117" y="32194"/>
                  </a:lnTo>
                  <a:lnTo>
                    <a:pt x="124053" y="32600"/>
                  </a:lnTo>
                  <a:lnTo>
                    <a:pt x="124726" y="32804"/>
                  </a:lnTo>
                  <a:close/>
                </a:path>
                <a:path w="242570" h="108585">
                  <a:moveTo>
                    <a:pt x="124917" y="13716"/>
                  </a:moveTo>
                  <a:lnTo>
                    <a:pt x="124523" y="13106"/>
                  </a:lnTo>
                  <a:lnTo>
                    <a:pt x="124447" y="12369"/>
                  </a:lnTo>
                  <a:lnTo>
                    <a:pt x="124587" y="11696"/>
                  </a:lnTo>
                  <a:lnTo>
                    <a:pt x="121424" y="16802"/>
                  </a:lnTo>
                  <a:lnTo>
                    <a:pt x="122301" y="20878"/>
                  </a:lnTo>
                  <a:lnTo>
                    <a:pt x="122364" y="18961"/>
                  </a:lnTo>
                  <a:lnTo>
                    <a:pt x="124917" y="13716"/>
                  </a:lnTo>
                  <a:close/>
                </a:path>
                <a:path w="242570" h="108585">
                  <a:moveTo>
                    <a:pt x="126809" y="33477"/>
                  </a:moveTo>
                  <a:lnTo>
                    <a:pt x="126746" y="33210"/>
                  </a:lnTo>
                  <a:lnTo>
                    <a:pt x="126606" y="33413"/>
                  </a:lnTo>
                  <a:lnTo>
                    <a:pt x="126809" y="33477"/>
                  </a:lnTo>
                  <a:close/>
                </a:path>
                <a:path w="242570" h="108585">
                  <a:moveTo>
                    <a:pt x="128219" y="15189"/>
                  </a:moveTo>
                  <a:lnTo>
                    <a:pt x="126606" y="14795"/>
                  </a:lnTo>
                  <a:lnTo>
                    <a:pt x="124726" y="18694"/>
                  </a:lnTo>
                  <a:lnTo>
                    <a:pt x="124167" y="23266"/>
                  </a:lnTo>
                  <a:lnTo>
                    <a:pt x="124053" y="28575"/>
                  </a:lnTo>
                  <a:lnTo>
                    <a:pt x="122402" y="23761"/>
                  </a:lnTo>
                  <a:lnTo>
                    <a:pt x="122237" y="27292"/>
                  </a:lnTo>
                  <a:lnTo>
                    <a:pt x="122224" y="28575"/>
                  </a:lnTo>
                  <a:lnTo>
                    <a:pt x="122974" y="30797"/>
                  </a:lnTo>
                  <a:lnTo>
                    <a:pt x="124523" y="29781"/>
                  </a:lnTo>
                  <a:lnTo>
                    <a:pt x="125196" y="28905"/>
                  </a:lnTo>
                  <a:lnTo>
                    <a:pt x="125196" y="28575"/>
                  </a:lnTo>
                  <a:lnTo>
                    <a:pt x="125399" y="21577"/>
                  </a:lnTo>
                  <a:lnTo>
                    <a:pt x="126263" y="18288"/>
                  </a:lnTo>
                  <a:lnTo>
                    <a:pt x="128219" y="15189"/>
                  </a:lnTo>
                  <a:close/>
                </a:path>
                <a:path w="242570" h="108585">
                  <a:moveTo>
                    <a:pt x="130441" y="32004"/>
                  </a:moveTo>
                  <a:lnTo>
                    <a:pt x="129882" y="30657"/>
                  </a:lnTo>
                  <a:lnTo>
                    <a:pt x="129565" y="29845"/>
                  </a:lnTo>
                  <a:lnTo>
                    <a:pt x="129362" y="27495"/>
                  </a:lnTo>
                  <a:lnTo>
                    <a:pt x="130238" y="18961"/>
                  </a:lnTo>
                  <a:lnTo>
                    <a:pt x="129095" y="19837"/>
                  </a:lnTo>
                  <a:lnTo>
                    <a:pt x="128295" y="26962"/>
                  </a:lnTo>
                  <a:lnTo>
                    <a:pt x="128498" y="30657"/>
                  </a:lnTo>
                  <a:lnTo>
                    <a:pt x="127076" y="27165"/>
                  </a:lnTo>
                  <a:lnTo>
                    <a:pt x="127012" y="24269"/>
                  </a:lnTo>
                  <a:lnTo>
                    <a:pt x="127685" y="20370"/>
                  </a:lnTo>
                  <a:lnTo>
                    <a:pt x="126479" y="23533"/>
                  </a:lnTo>
                  <a:lnTo>
                    <a:pt x="125666" y="32804"/>
                  </a:lnTo>
                  <a:lnTo>
                    <a:pt x="130441" y="32004"/>
                  </a:lnTo>
                  <a:close/>
                </a:path>
                <a:path w="242570" h="108585">
                  <a:moveTo>
                    <a:pt x="131381" y="29565"/>
                  </a:moveTo>
                  <a:lnTo>
                    <a:pt x="131254" y="27787"/>
                  </a:lnTo>
                  <a:lnTo>
                    <a:pt x="131064" y="28498"/>
                  </a:lnTo>
                  <a:lnTo>
                    <a:pt x="130975" y="29171"/>
                  </a:lnTo>
                  <a:lnTo>
                    <a:pt x="131381" y="29565"/>
                  </a:lnTo>
                  <a:close/>
                </a:path>
                <a:path w="242570" h="108585">
                  <a:moveTo>
                    <a:pt x="132194" y="35166"/>
                  </a:moveTo>
                  <a:lnTo>
                    <a:pt x="132054" y="34963"/>
                  </a:lnTo>
                  <a:lnTo>
                    <a:pt x="131927" y="34823"/>
                  </a:lnTo>
                  <a:lnTo>
                    <a:pt x="131724" y="34620"/>
                  </a:lnTo>
                  <a:lnTo>
                    <a:pt x="131724" y="34759"/>
                  </a:lnTo>
                  <a:lnTo>
                    <a:pt x="131787" y="34886"/>
                  </a:lnTo>
                  <a:lnTo>
                    <a:pt x="131787" y="35026"/>
                  </a:lnTo>
                  <a:lnTo>
                    <a:pt x="132194" y="35166"/>
                  </a:lnTo>
                  <a:close/>
                </a:path>
                <a:path w="242570" h="108585">
                  <a:moveTo>
                    <a:pt x="132753" y="22110"/>
                  </a:moveTo>
                  <a:lnTo>
                    <a:pt x="132715" y="21170"/>
                  </a:lnTo>
                  <a:lnTo>
                    <a:pt x="132334" y="19761"/>
                  </a:lnTo>
                  <a:lnTo>
                    <a:pt x="132194" y="20358"/>
                  </a:lnTo>
                  <a:lnTo>
                    <a:pt x="131660" y="22110"/>
                  </a:lnTo>
                  <a:lnTo>
                    <a:pt x="131368" y="24739"/>
                  </a:lnTo>
                  <a:lnTo>
                    <a:pt x="131254" y="27787"/>
                  </a:lnTo>
                  <a:lnTo>
                    <a:pt x="132753" y="22110"/>
                  </a:lnTo>
                  <a:close/>
                </a:path>
                <a:path w="242570" h="108585">
                  <a:moveTo>
                    <a:pt x="134023" y="29591"/>
                  </a:moveTo>
                  <a:lnTo>
                    <a:pt x="133819" y="28600"/>
                  </a:lnTo>
                  <a:lnTo>
                    <a:pt x="133807" y="29171"/>
                  </a:lnTo>
                  <a:lnTo>
                    <a:pt x="134023" y="29591"/>
                  </a:lnTo>
                  <a:close/>
                </a:path>
                <a:path w="242570" h="108585">
                  <a:moveTo>
                    <a:pt x="134683" y="21170"/>
                  </a:moveTo>
                  <a:lnTo>
                    <a:pt x="133400" y="21501"/>
                  </a:lnTo>
                  <a:lnTo>
                    <a:pt x="133273" y="25679"/>
                  </a:lnTo>
                  <a:lnTo>
                    <a:pt x="133819" y="28600"/>
                  </a:lnTo>
                  <a:lnTo>
                    <a:pt x="133946" y="24739"/>
                  </a:lnTo>
                  <a:lnTo>
                    <a:pt x="134683" y="21170"/>
                  </a:lnTo>
                  <a:close/>
                </a:path>
                <a:path w="242570" h="108585">
                  <a:moveTo>
                    <a:pt x="135623" y="34620"/>
                  </a:moveTo>
                  <a:lnTo>
                    <a:pt x="135559" y="32537"/>
                  </a:lnTo>
                  <a:lnTo>
                    <a:pt x="134023" y="29591"/>
                  </a:lnTo>
                  <a:lnTo>
                    <a:pt x="134213" y="30581"/>
                  </a:lnTo>
                  <a:lnTo>
                    <a:pt x="134404" y="32461"/>
                  </a:lnTo>
                  <a:lnTo>
                    <a:pt x="131381" y="29565"/>
                  </a:lnTo>
                  <a:lnTo>
                    <a:pt x="131457" y="30581"/>
                  </a:lnTo>
                  <a:lnTo>
                    <a:pt x="132664" y="32600"/>
                  </a:lnTo>
                  <a:lnTo>
                    <a:pt x="133667" y="34353"/>
                  </a:lnTo>
                  <a:lnTo>
                    <a:pt x="135623" y="34620"/>
                  </a:lnTo>
                  <a:close/>
                </a:path>
                <a:path w="242570" h="108585">
                  <a:moveTo>
                    <a:pt x="136080" y="36309"/>
                  </a:moveTo>
                  <a:lnTo>
                    <a:pt x="135953" y="35902"/>
                  </a:lnTo>
                  <a:lnTo>
                    <a:pt x="135877" y="35699"/>
                  </a:lnTo>
                  <a:lnTo>
                    <a:pt x="135610" y="35839"/>
                  </a:lnTo>
                  <a:lnTo>
                    <a:pt x="135343" y="36106"/>
                  </a:lnTo>
                  <a:lnTo>
                    <a:pt x="136080" y="36309"/>
                  </a:lnTo>
                  <a:close/>
                </a:path>
                <a:path w="242570" h="108585">
                  <a:moveTo>
                    <a:pt x="139788" y="37439"/>
                  </a:moveTo>
                  <a:lnTo>
                    <a:pt x="139242" y="36436"/>
                  </a:lnTo>
                  <a:lnTo>
                    <a:pt x="138709" y="35560"/>
                  </a:lnTo>
                  <a:lnTo>
                    <a:pt x="137972" y="35153"/>
                  </a:lnTo>
                  <a:lnTo>
                    <a:pt x="137833" y="35090"/>
                  </a:lnTo>
                  <a:lnTo>
                    <a:pt x="138176" y="35966"/>
                  </a:lnTo>
                  <a:lnTo>
                    <a:pt x="138709" y="37109"/>
                  </a:lnTo>
                  <a:lnTo>
                    <a:pt x="139788" y="37439"/>
                  </a:lnTo>
                  <a:close/>
                </a:path>
                <a:path w="242570" h="108585">
                  <a:moveTo>
                    <a:pt x="140055" y="31661"/>
                  </a:moveTo>
                  <a:lnTo>
                    <a:pt x="139319" y="29108"/>
                  </a:lnTo>
                  <a:lnTo>
                    <a:pt x="138912" y="26352"/>
                  </a:lnTo>
                  <a:lnTo>
                    <a:pt x="139179" y="23660"/>
                  </a:lnTo>
                  <a:lnTo>
                    <a:pt x="137439" y="24066"/>
                  </a:lnTo>
                  <a:lnTo>
                    <a:pt x="139649" y="30581"/>
                  </a:lnTo>
                  <a:lnTo>
                    <a:pt x="140055" y="31661"/>
                  </a:lnTo>
                  <a:close/>
                </a:path>
                <a:path w="242570" h="108585">
                  <a:moveTo>
                    <a:pt x="143484" y="38519"/>
                  </a:moveTo>
                  <a:lnTo>
                    <a:pt x="142748" y="37376"/>
                  </a:lnTo>
                  <a:lnTo>
                    <a:pt x="141871" y="36233"/>
                  </a:lnTo>
                  <a:lnTo>
                    <a:pt x="141325" y="35090"/>
                  </a:lnTo>
                  <a:lnTo>
                    <a:pt x="140652" y="35623"/>
                  </a:lnTo>
                  <a:lnTo>
                    <a:pt x="141262" y="36830"/>
                  </a:lnTo>
                  <a:lnTo>
                    <a:pt x="142138" y="38112"/>
                  </a:lnTo>
                  <a:lnTo>
                    <a:pt x="143484" y="38519"/>
                  </a:lnTo>
                  <a:close/>
                </a:path>
                <a:path w="242570" h="108585">
                  <a:moveTo>
                    <a:pt x="174078" y="54724"/>
                  </a:moveTo>
                  <a:lnTo>
                    <a:pt x="172732" y="51295"/>
                  </a:lnTo>
                  <a:lnTo>
                    <a:pt x="171119" y="47256"/>
                  </a:lnTo>
                  <a:lnTo>
                    <a:pt x="171653" y="50825"/>
                  </a:lnTo>
                  <a:lnTo>
                    <a:pt x="168427" y="51028"/>
                  </a:lnTo>
                  <a:lnTo>
                    <a:pt x="164934" y="51028"/>
                  </a:lnTo>
                  <a:lnTo>
                    <a:pt x="167754" y="55727"/>
                  </a:lnTo>
                  <a:lnTo>
                    <a:pt x="173342" y="54317"/>
                  </a:lnTo>
                  <a:lnTo>
                    <a:pt x="174078" y="54724"/>
                  </a:lnTo>
                  <a:close/>
                </a:path>
                <a:path w="242570" h="108585">
                  <a:moveTo>
                    <a:pt x="174282" y="61976"/>
                  </a:moveTo>
                  <a:lnTo>
                    <a:pt x="172872" y="60439"/>
                  </a:lnTo>
                  <a:lnTo>
                    <a:pt x="171526" y="58826"/>
                  </a:lnTo>
                  <a:lnTo>
                    <a:pt x="170383" y="57073"/>
                  </a:lnTo>
                  <a:lnTo>
                    <a:pt x="168833" y="57480"/>
                  </a:lnTo>
                  <a:lnTo>
                    <a:pt x="172872" y="63665"/>
                  </a:lnTo>
                  <a:lnTo>
                    <a:pt x="174282" y="61976"/>
                  </a:lnTo>
                  <a:close/>
                </a:path>
                <a:path w="242570" h="108585">
                  <a:moveTo>
                    <a:pt x="176771" y="59093"/>
                  </a:moveTo>
                  <a:lnTo>
                    <a:pt x="176022" y="58077"/>
                  </a:lnTo>
                  <a:lnTo>
                    <a:pt x="175361" y="56743"/>
                  </a:lnTo>
                  <a:lnTo>
                    <a:pt x="174752" y="55600"/>
                  </a:lnTo>
                  <a:lnTo>
                    <a:pt x="172872" y="56400"/>
                  </a:lnTo>
                  <a:lnTo>
                    <a:pt x="174688" y="57950"/>
                  </a:lnTo>
                  <a:lnTo>
                    <a:pt x="175691" y="59359"/>
                  </a:lnTo>
                  <a:lnTo>
                    <a:pt x="176022" y="59893"/>
                  </a:lnTo>
                  <a:lnTo>
                    <a:pt x="176771" y="59093"/>
                  </a:lnTo>
                  <a:close/>
                </a:path>
                <a:path w="242570" h="108585">
                  <a:moveTo>
                    <a:pt x="179324" y="406"/>
                  </a:moveTo>
                  <a:lnTo>
                    <a:pt x="169849" y="812"/>
                  </a:lnTo>
                  <a:lnTo>
                    <a:pt x="167424" y="0"/>
                  </a:lnTo>
                  <a:lnTo>
                    <a:pt x="165074" y="139"/>
                  </a:lnTo>
                  <a:lnTo>
                    <a:pt x="162521" y="4572"/>
                  </a:lnTo>
                  <a:lnTo>
                    <a:pt x="161480" y="4038"/>
                  </a:lnTo>
                  <a:lnTo>
                    <a:pt x="158737" y="2628"/>
                  </a:lnTo>
                  <a:lnTo>
                    <a:pt x="158343" y="2425"/>
                  </a:lnTo>
                  <a:lnTo>
                    <a:pt x="154990" y="1752"/>
                  </a:lnTo>
                  <a:lnTo>
                    <a:pt x="150952" y="812"/>
                  </a:lnTo>
                  <a:lnTo>
                    <a:pt x="147116" y="2628"/>
                  </a:lnTo>
                  <a:lnTo>
                    <a:pt x="144360" y="2070"/>
                  </a:lnTo>
                  <a:lnTo>
                    <a:pt x="144360" y="10223"/>
                  </a:lnTo>
                  <a:lnTo>
                    <a:pt x="142951" y="11696"/>
                  </a:lnTo>
                  <a:lnTo>
                    <a:pt x="135255" y="18580"/>
                  </a:lnTo>
                  <a:lnTo>
                    <a:pt x="137172" y="15468"/>
                  </a:lnTo>
                  <a:lnTo>
                    <a:pt x="139192" y="12306"/>
                  </a:lnTo>
                  <a:lnTo>
                    <a:pt x="144360" y="10223"/>
                  </a:lnTo>
                  <a:lnTo>
                    <a:pt x="144360" y="2070"/>
                  </a:lnTo>
                  <a:lnTo>
                    <a:pt x="142214" y="1612"/>
                  </a:lnTo>
                  <a:lnTo>
                    <a:pt x="143751" y="546"/>
                  </a:lnTo>
                  <a:lnTo>
                    <a:pt x="144157" y="266"/>
                  </a:lnTo>
                  <a:lnTo>
                    <a:pt x="143421" y="469"/>
                  </a:lnTo>
                  <a:lnTo>
                    <a:pt x="142621" y="546"/>
                  </a:lnTo>
                  <a:lnTo>
                    <a:pt x="141871" y="546"/>
                  </a:lnTo>
                  <a:lnTo>
                    <a:pt x="137236" y="406"/>
                  </a:lnTo>
                  <a:lnTo>
                    <a:pt x="132930" y="3568"/>
                  </a:lnTo>
                  <a:lnTo>
                    <a:pt x="129235" y="6591"/>
                  </a:lnTo>
                  <a:lnTo>
                    <a:pt x="137566" y="4038"/>
                  </a:lnTo>
                  <a:lnTo>
                    <a:pt x="126339" y="8940"/>
                  </a:lnTo>
                  <a:lnTo>
                    <a:pt x="126707" y="12636"/>
                  </a:lnTo>
                  <a:lnTo>
                    <a:pt x="126809" y="13182"/>
                  </a:lnTo>
                  <a:lnTo>
                    <a:pt x="127762" y="12979"/>
                  </a:lnTo>
                  <a:lnTo>
                    <a:pt x="128231" y="12776"/>
                  </a:lnTo>
                  <a:lnTo>
                    <a:pt x="131584" y="11099"/>
                  </a:lnTo>
                  <a:lnTo>
                    <a:pt x="132461" y="9144"/>
                  </a:lnTo>
                  <a:lnTo>
                    <a:pt x="136766" y="7670"/>
                  </a:lnTo>
                  <a:lnTo>
                    <a:pt x="133946" y="10223"/>
                  </a:lnTo>
                  <a:lnTo>
                    <a:pt x="129171" y="15125"/>
                  </a:lnTo>
                  <a:lnTo>
                    <a:pt x="128231" y="20167"/>
                  </a:lnTo>
                  <a:lnTo>
                    <a:pt x="134112" y="12242"/>
                  </a:lnTo>
                  <a:lnTo>
                    <a:pt x="135686" y="10223"/>
                  </a:lnTo>
                  <a:lnTo>
                    <a:pt x="137172" y="9880"/>
                  </a:lnTo>
                  <a:lnTo>
                    <a:pt x="140195" y="8737"/>
                  </a:lnTo>
                  <a:lnTo>
                    <a:pt x="138442" y="10553"/>
                  </a:lnTo>
                  <a:lnTo>
                    <a:pt x="136499" y="12306"/>
                  </a:lnTo>
                  <a:lnTo>
                    <a:pt x="132194" y="18288"/>
                  </a:lnTo>
                  <a:lnTo>
                    <a:pt x="133667" y="21183"/>
                  </a:lnTo>
                  <a:lnTo>
                    <a:pt x="134861" y="19227"/>
                  </a:lnTo>
                  <a:lnTo>
                    <a:pt x="136550" y="20396"/>
                  </a:lnTo>
                  <a:lnTo>
                    <a:pt x="136080" y="27152"/>
                  </a:lnTo>
                  <a:lnTo>
                    <a:pt x="136550" y="29375"/>
                  </a:lnTo>
                  <a:lnTo>
                    <a:pt x="136753" y="30111"/>
                  </a:lnTo>
                  <a:lnTo>
                    <a:pt x="138709" y="35090"/>
                  </a:lnTo>
                  <a:lnTo>
                    <a:pt x="140322" y="33477"/>
                  </a:lnTo>
                  <a:lnTo>
                    <a:pt x="137769" y="30518"/>
                  </a:lnTo>
                  <a:lnTo>
                    <a:pt x="136690" y="29044"/>
                  </a:lnTo>
                  <a:lnTo>
                    <a:pt x="136690" y="25209"/>
                  </a:lnTo>
                  <a:lnTo>
                    <a:pt x="136626" y="20459"/>
                  </a:lnTo>
                  <a:lnTo>
                    <a:pt x="138582" y="21780"/>
                  </a:lnTo>
                  <a:lnTo>
                    <a:pt x="138912" y="21920"/>
                  </a:lnTo>
                  <a:lnTo>
                    <a:pt x="139255" y="21590"/>
                  </a:lnTo>
                  <a:lnTo>
                    <a:pt x="140055" y="20574"/>
                  </a:lnTo>
                  <a:lnTo>
                    <a:pt x="140728" y="18961"/>
                  </a:lnTo>
                  <a:lnTo>
                    <a:pt x="146177" y="13042"/>
                  </a:lnTo>
                  <a:lnTo>
                    <a:pt x="149072" y="12039"/>
                  </a:lnTo>
                  <a:lnTo>
                    <a:pt x="156400" y="12242"/>
                  </a:lnTo>
                  <a:lnTo>
                    <a:pt x="159626" y="13512"/>
                  </a:lnTo>
                  <a:lnTo>
                    <a:pt x="166751" y="14859"/>
                  </a:lnTo>
                  <a:lnTo>
                    <a:pt x="167157" y="14592"/>
                  </a:lnTo>
                  <a:lnTo>
                    <a:pt x="167728" y="13589"/>
                  </a:lnTo>
                  <a:lnTo>
                    <a:pt x="168160" y="12839"/>
                  </a:lnTo>
                  <a:lnTo>
                    <a:pt x="163664" y="13589"/>
                  </a:lnTo>
                  <a:lnTo>
                    <a:pt x="159016" y="12039"/>
                  </a:lnTo>
                  <a:lnTo>
                    <a:pt x="156400" y="11163"/>
                  </a:lnTo>
                  <a:lnTo>
                    <a:pt x="151752" y="10693"/>
                  </a:lnTo>
                  <a:lnTo>
                    <a:pt x="153149" y="10223"/>
                  </a:lnTo>
                  <a:lnTo>
                    <a:pt x="156197" y="9207"/>
                  </a:lnTo>
                  <a:lnTo>
                    <a:pt x="157327" y="8737"/>
                  </a:lnTo>
                  <a:lnTo>
                    <a:pt x="159918" y="7670"/>
                  </a:lnTo>
                  <a:lnTo>
                    <a:pt x="160909" y="7264"/>
                  </a:lnTo>
                  <a:lnTo>
                    <a:pt x="165671" y="7594"/>
                  </a:lnTo>
                  <a:lnTo>
                    <a:pt x="169303" y="7937"/>
                  </a:lnTo>
                  <a:lnTo>
                    <a:pt x="169557" y="7264"/>
                  </a:lnTo>
                  <a:lnTo>
                    <a:pt x="170611" y="4572"/>
                  </a:lnTo>
                  <a:lnTo>
                    <a:pt x="171119" y="3302"/>
                  </a:lnTo>
                  <a:lnTo>
                    <a:pt x="175361" y="6858"/>
                  </a:lnTo>
                  <a:lnTo>
                    <a:pt x="177571" y="3302"/>
                  </a:lnTo>
                  <a:lnTo>
                    <a:pt x="179070" y="812"/>
                  </a:lnTo>
                  <a:lnTo>
                    <a:pt x="179324" y="406"/>
                  </a:lnTo>
                  <a:close/>
                </a:path>
                <a:path w="242570" h="108585">
                  <a:moveTo>
                    <a:pt x="185369" y="51765"/>
                  </a:moveTo>
                  <a:lnTo>
                    <a:pt x="184632" y="49885"/>
                  </a:lnTo>
                  <a:lnTo>
                    <a:pt x="184429" y="49352"/>
                  </a:lnTo>
                  <a:lnTo>
                    <a:pt x="184429" y="48679"/>
                  </a:lnTo>
                  <a:lnTo>
                    <a:pt x="183959" y="49212"/>
                  </a:lnTo>
                  <a:lnTo>
                    <a:pt x="183553" y="49618"/>
                  </a:lnTo>
                  <a:lnTo>
                    <a:pt x="185369" y="51765"/>
                  </a:lnTo>
                  <a:close/>
                </a:path>
                <a:path w="242570" h="108585">
                  <a:moveTo>
                    <a:pt x="189674" y="51638"/>
                  </a:moveTo>
                  <a:lnTo>
                    <a:pt x="188061" y="47739"/>
                  </a:lnTo>
                  <a:lnTo>
                    <a:pt x="187528" y="46532"/>
                  </a:lnTo>
                  <a:lnTo>
                    <a:pt x="185978" y="44107"/>
                  </a:lnTo>
                  <a:lnTo>
                    <a:pt x="186855" y="46799"/>
                  </a:lnTo>
                  <a:lnTo>
                    <a:pt x="187731" y="49352"/>
                  </a:lnTo>
                  <a:lnTo>
                    <a:pt x="189674" y="51638"/>
                  </a:lnTo>
                  <a:close/>
                </a:path>
                <a:path w="242570" h="108585">
                  <a:moveTo>
                    <a:pt x="192366" y="45453"/>
                  </a:moveTo>
                  <a:lnTo>
                    <a:pt x="190220" y="44843"/>
                  </a:lnTo>
                  <a:lnTo>
                    <a:pt x="188607" y="43903"/>
                  </a:lnTo>
                  <a:lnTo>
                    <a:pt x="189001" y="44907"/>
                  </a:lnTo>
                  <a:lnTo>
                    <a:pt x="190017" y="48602"/>
                  </a:lnTo>
                  <a:lnTo>
                    <a:pt x="190754" y="47599"/>
                  </a:lnTo>
                  <a:lnTo>
                    <a:pt x="192366" y="45453"/>
                  </a:lnTo>
                  <a:close/>
                </a:path>
                <a:path w="242570" h="108585">
                  <a:moveTo>
                    <a:pt x="192570" y="43903"/>
                  </a:moveTo>
                  <a:lnTo>
                    <a:pt x="191223" y="39598"/>
                  </a:lnTo>
                  <a:lnTo>
                    <a:pt x="186143" y="35115"/>
                  </a:lnTo>
                  <a:lnTo>
                    <a:pt x="179705" y="31889"/>
                  </a:lnTo>
                  <a:lnTo>
                    <a:pt x="174282" y="31330"/>
                  </a:lnTo>
                  <a:lnTo>
                    <a:pt x="172872" y="31800"/>
                  </a:lnTo>
                  <a:lnTo>
                    <a:pt x="174485" y="34353"/>
                  </a:lnTo>
                  <a:lnTo>
                    <a:pt x="175958" y="36779"/>
                  </a:lnTo>
                  <a:lnTo>
                    <a:pt x="179870" y="38925"/>
                  </a:lnTo>
                  <a:lnTo>
                    <a:pt x="177850" y="42684"/>
                  </a:lnTo>
                  <a:lnTo>
                    <a:pt x="181749" y="46990"/>
                  </a:lnTo>
                  <a:lnTo>
                    <a:pt x="182486" y="47929"/>
                  </a:lnTo>
                  <a:lnTo>
                    <a:pt x="184505" y="45783"/>
                  </a:lnTo>
                  <a:lnTo>
                    <a:pt x="186055" y="43434"/>
                  </a:lnTo>
                  <a:lnTo>
                    <a:pt x="187464" y="40881"/>
                  </a:lnTo>
                  <a:lnTo>
                    <a:pt x="189141" y="41884"/>
                  </a:lnTo>
                  <a:lnTo>
                    <a:pt x="190817" y="42964"/>
                  </a:lnTo>
                  <a:lnTo>
                    <a:pt x="192570" y="43903"/>
                  </a:lnTo>
                  <a:close/>
                </a:path>
                <a:path w="242570" h="108585">
                  <a:moveTo>
                    <a:pt x="194919" y="74752"/>
                  </a:moveTo>
                  <a:lnTo>
                    <a:pt x="188937" y="68834"/>
                  </a:lnTo>
                  <a:lnTo>
                    <a:pt x="191223" y="72402"/>
                  </a:lnTo>
                  <a:lnTo>
                    <a:pt x="191757" y="73279"/>
                  </a:lnTo>
                  <a:lnTo>
                    <a:pt x="191960" y="73952"/>
                  </a:lnTo>
                  <a:lnTo>
                    <a:pt x="193040" y="74218"/>
                  </a:lnTo>
                  <a:lnTo>
                    <a:pt x="194919" y="74752"/>
                  </a:lnTo>
                  <a:close/>
                </a:path>
                <a:path w="242570" h="108585">
                  <a:moveTo>
                    <a:pt x="196265" y="91020"/>
                  </a:moveTo>
                  <a:lnTo>
                    <a:pt x="196062" y="90690"/>
                  </a:lnTo>
                  <a:lnTo>
                    <a:pt x="196062" y="91363"/>
                  </a:lnTo>
                  <a:lnTo>
                    <a:pt x="196265" y="91300"/>
                  </a:lnTo>
                  <a:lnTo>
                    <a:pt x="196265" y="91020"/>
                  </a:lnTo>
                  <a:close/>
                </a:path>
                <a:path w="242570" h="108585">
                  <a:moveTo>
                    <a:pt x="196265" y="38049"/>
                  </a:moveTo>
                  <a:lnTo>
                    <a:pt x="190220" y="31432"/>
                  </a:lnTo>
                  <a:lnTo>
                    <a:pt x="182435" y="25171"/>
                  </a:lnTo>
                  <a:lnTo>
                    <a:pt x="173913" y="21920"/>
                  </a:lnTo>
                  <a:lnTo>
                    <a:pt x="165684" y="24333"/>
                  </a:lnTo>
                  <a:lnTo>
                    <a:pt x="163868" y="25869"/>
                  </a:lnTo>
                  <a:lnTo>
                    <a:pt x="162788" y="27762"/>
                  </a:lnTo>
                  <a:lnTo>
                    <a:pt x="162585" y="30111"/>
                  </a:lnTo>
                  <a:lnTo>
                    <a:pt x="162445" y="33680"/>
                  </a:lnTo>
                  <a:lnTo>
                    <a:pt x="164604" y="36766"/>
                  </a:lnTo>
                  <a:lnTo>
                    <a:pt x="166954" y="39192"/>
                  </a:lnTo>
                  <a:lnTo>
                    <a:pt x="170319" y="37109"/>
                  </a:lnTo>
                  <a:lnTo>
                    <a:pt x="173875" y="38315"/>
                  </a:lnTo>
                  <a:lnTo>
                    <a:pt x="176631" y="40868"/>
                  </a:lnTo>
                  <a:lnTo>
                    <a:pt x="175374" y="38252"/>
                  </a:lnTo>
                  <a:lnTo>
                    <a:pt x="172529" y="34467"/>
                  </a:lnTo>
                  <a:lnTo>
                    <a:pt x="171513" y="30937"/>
                  </a:lnTo>
                  <a:lnTo>
                    <a:pt x="175831" y="29108"/>
                  </a:lnTo>
                  <a:lnTo>
                    <a:pt x="182626" y="28829"/>
                  </a:lnTo>
                  <a:lnTo>
                    <a:pt x="188544" y="34213"/>
                  </a:lnTo>
                  <a:lnTo>
                    <a:pt x="192913" y="38849"/>
                  </a:lnTo>
                  <a:lnTo>
                    <a:pt x="195529" y="41744"/>
                  </a:lnTo>
                  <a:lnTo>
                    <a:pt x="193979" y="39789"/>
                  </a:lnTo>
                  <a:lnTo>
                    <a:pt x="196265" y="38049"/>
                  </a:lnTo>
                  <a:close/>
                </a:path>
                <a:path w="242570" h="108585">
                  <a:moveTo>
                    <a:pt x="197942" y="61899"/>
                  </a:moveTo>
                  <a:lnTo>
                    <a:pt x="197345" y="61582"/>
                  </a:lnTo>
                  <a:lnTo>
                    <a:pt x="197942" y="61925"/>
                  </a:lnTo>
                  <a:close/>
                </a:path>
                <a:path w="242570" h="108585">
                  <a:moveTo>
                    <a:pt x="200367" y="78257"/>
                  </a:moveTo>
                  <a:lnTo>
                    <a:pt x="199898" y="76238"/>
                  </a:lnTo>
                  <a:lnTo>
                    <a:pt x="200228" y="74091"/>
                  </a:lnTo>
                  <a:lnTo>
                    <a:pt x="197345" y="73355"/>
                  </a:lnTo>
                  <a:lnTo>
                    <a:pt x="200037" y="77647"/>
                  </a:lnTo>
                  <a:lnTo>
                    <a:pt x="200367" y="78257"/>
                  </a:lnTo>
                  <a:close/>
                </a:path>
                <a:path w="242570" h="108585">
                  <a:moveTo>
                    <a:pt x="200558" y="90690"/>
                  </a:moveTo>
                  <a:lnTo>
                    <a:pt x="199961" y="89827"/>
                  </a:lnTo>
                  <a:lnTo>
                    <a:pt x="199288" y="88950"/>
                  </a:lnTo>
                  <a:lnTo>
                    <a:pt x="198678" y="88074"/>
                  </a:lnTo>
                  <a:lnTo>
                    <a:pt x="197866" y="86868"/>
                  </a:lnTo>
                  <a:lnTo>
                    <a:pt x="196253" y="84582"/>
                  </a:lnTo>
                  <a:lnTo>
                    <a:pt x="196126" y="87934"/>
                  </a:lnTo>
                  <a:lnTo>
                    <a:pt x="197332" y="89750"/>
                  </a:lnTo>
                  <a:lnTo>
                    <a:pt x="199009" y="91097"/>
                  </a:lnTo>
                  <a:lnTo>
                    <a:pt x="200558" y="90690"/>
                  </a:lnTo>
                  <a:close/>
                </a:path>
                <a:path w="242570" h="108585">
                  <a:moveTo>
                    <a:pt x="210718" y="54394"/>
                  </a:moveTo>
                  <a:lnTo>
                    <a:pt x="207492" y="51638"/>
                  </a:lnTo>
                  <a:lnTo>
                    <a:pt x="206019" y="50355"/>
                  </a:lnTo>
                  <a:lnTo>
                    <a:pt x="206146" y="50634"/>
                  </a:lnTo>
                  <a:lnTo>
                    <a:pt x="205066" y="51777"/>
                  </a:lnTo>
                  <a:lnTo>
                    <a:pt x="206489" y="52514"/>
                  </a:lnTo>
                  <a:lnTo>
                    <a:pt x="210718" y="54394"/>
                  </a:lnTo>
                  <a:close/>
                </a:path>
                <a:path w="242570" h="108585">
                  <a:moveTo>
                    <a:pt x="219722" y="102120"/>
                  </a:moveTo>
                  <a:lnTo>
                    <a:pt x="215315" y="97396"/>
                  </a:lnTo>
                  <a:lnTo>
                    <a:pt x="206451" y="85521"/>
                  </a:lnTo>
                  <a:lnTo>
                    <a:pt x="201637" y="80340"/>
                  </a:lnTo>
                  <a:lnTo>
                    <a:pt x="205397" y="86194"/>
                  </a:lnTo>
                  <a:lnTo>
                    <a:pt x="209105" y="92240"/>
                  </a:lnTo>
                  <a:lnTo>
                    <a:pt x="213067" y="97891"/>
                  </a:lnTo>
                  <a:lnTo>
                    <a:pt x="207683" y="93522"/>
                  </a:lnTo>
                  <a:lnTo>
                    <a:pt x="200964" y="85178"/>
                  </a:lnTo>
                  <a:lnTo>
                    <a:pt x="196456" y="78930"/>
                  </a:lnTo>
                  <a:lnTo>
                    <a:pt x="196392" y="81076"/>
                  </a:lnTo>
                  <a:lnTo>
                    <a:pt x="202336" y="89065"/>
                  </a:lnTo>
                  <a:lnTo>
                    <a:pt x="209156" y="96443"/>
                  </a:lnTo>
                  <a:lnTo>
                    <a:pt x="215430" y="101409"/>
                  </a:lnTo>
                  <a:lnTo>
                    <a:pt x="219722" y="102120"/>
                  </a:lnTo>
                  <a:close/>
                </a:path>
                <a:path w="242570" h="108585">
                  <a:moveTo>
                    <a:pt x="222618" y="76034"/>
                  </a:moveTo>
                  <a:lnTo>
                    <a:pt x="220675" y="73685"/>
                  </a:lnTo>
                  <a:lnTo>
                    <a:pt x="218859" y="71666"/>
                  </a:lnTo>
                  <a:lnTo>
                    <a:pt x="209448" y="54864"/>
                  </a:lnTo>
                  <a:lnTo>
                    <a:pt x="208902" y="54864"/>
                  </a:lnTo>
                  <a:lnTo>
                    <a:pt x="211264" y="60985"/>
                  </a:lnTo>
                  <a:lnTo>
                    <a:pt x="214490" y="66700"/>
                  </a:lnTo>
                  <a:lnTo>
                    <a:pt x="217652" y="72415"/>
                  </a:lnTo>
                  <a:lnTo>
                    <a:pt x="212001" y="68503"/>
                  </a:lnTo>
                  <a:lnTo>
                    <a:pt x="208572" y="62458"/>
                  </a:lnTo>
                  <a:lnTo>
                    <a:pt x="205079" y="54317"/>
                  </a:lnTo>
                  <a:lnTo>
                    <a:pt x="204330" y="52108"/>
                  </a:lnTo>
                  <a:lnTo>
                    <a:pt x="202450" y="53987"/>
                  </a:lnTo>
                  <a:lnTo>
                    <a:pt x="205676" y="61048"/>
                  </a:lnTo>
                  <a:lnTo>
                    <a:pt x="208991" y="67500"/>
                  </a:lnTo>
                  <a:lnTo>
                    <a:pt x="207479" y="66090"/>
                  </a:lnTo>
                  <a:lnTo>
                    <a:pt x="205676" y="64414"/>
                  </a:lnTo>
                  <a:lnTo>
                    <a:pt x="203187" y="59969"/>
                  </a:lnTo>
                  <a:lnTo>
                    <a:pt x="201041" y="54330"/>
                  </a:lnTo>
                  <a:lnTo>
                    <a:pt x="200164" y="55473"/>
                  </a:lnTo>
                  <a:lnTo>
                    <a:pt x="202120" y="59436"/>
                  </a:lnTo>
                  <a:lnTo>
                    <a:pt x="203923" y="62395"/>
                  </a:lnTo>
                  <a:lnTo>
                    <a:pt x="206286" y="66090"/>
                  </a:lnTo>
                  <a:lnTo>
                    <a:pt x="200431" y="62255"/>
                  </a:lnTo>
                  <a:lnTo>
                    <a:pt x="197942" y="58089"/>
                  </a:lnTo>
                  <a:lnTo>
                    <a:pt x="197967" y="61925"/>
                  </a:lnTo>
                  <a:lnTo>
                    <a:pt x="199694" y="62865"/>
                  </a:lnTo>
                  <a:lnTo>
                    <a:pt x="209372" y="68262"/>
                  </a:lnTo>
                  <a:lnTo>
                    <a:pt x="210591" y="70599"/>
                  </a:lnTo>
                  <a:lnTo>
                    <a:pt x="217982" y="73888"/>
                  </a:lnTo>
                  <a:lnTo>
                    <a:pt x="222618" y="76034"/>
                  </a:lnTo>
                  <a:close/>
                </a:path>
                <a:path w="242570" h="108585">
                  <a:moveTo>
                    <a:pt x="234391" y="106299"/>
                  </a:moveTo>
                  <a:lnTo>
                    <a:pt x="227812" y="100266"/>
                  </a:lnTo>
                  <a:lnTo>
                    <a:pt x="221742" y="93357"/>
                  </a:lnTo>
                  <a:lnTo>
                    <a:pt x="216357" y="85915"/>
                  </a:lnTo>
                  <a:lnTo>
                    <a:pt x="211861" y="78257"/>
                  </a:lnTo>
                  <a:lnTo>
                    <a:pt x="211594" y="78867"/>
                  </a:lnTo>
                  <a:lnTo>
                    <a:pt x="229819" y="105625"/>
                  </a:lnTo>
                  <a:lnTo>
                    <a:pt x="224383" y="101714"/>
                  </a:lnTo>
                  <a:lnTo>
                    <a:pt x="218516" y="95707"/>
                  </a:lnTo>
                  <a:lnTo>
                    <a:pt x="212915" y="88646"/>
                  </a:lnTo>
                  <a:lnTo>
                    <a:pt x="208241" y="81559"/>
                  </a:lnTo>
                  <a:lnTo>
                    <a:pt x="207568" y="81826"/>
                  </a:lnTo>
                  <a:lnTo>
                    <a:pt x="206819" y="81889"/>
                  </a:lnTo>
                  <a:lnTo>
                    <a:pt x="206082" y="81889"/>
                  </a:lnTo>
                  <a:lnTo>
                    <a:pt x="210896" y="88823"/>
                  </a:lnTo>
                  <a:lnTo>
                    <a:pt x="217093" y="96481"/>
                  </a:lnTo>
                  <a:lnTo>
                    <a:pt x="224142" y="103276"/>
                  </a:lnTo>
                  <a:lnTo>
                    <a:pt x="231343" y="107556"/>
                  </a:lnTo>
                  <a:lnTo>
                    <a:pt x="231495" y="107645"/>
                  </a:lnTo>
                  <a:lnTo>
                    <a:pt x="232778" y="107848"/>
                  </a:lnTo>
                  <a:lnTo>
                    <a:pt x="233781" y="107442"/>
                  </a:lnTo>
                  <a:lnTo>
                    <a:pt x="234391" y="106299"/>
                  </a:lnTo>
                  <a:close/>
                </a:path>
                <a:path w="242570" h="108585">
                  <a:moveTo>
                    <a:pt x="242519" y="107975"/>
                  </a:moveTo>
                  <a:lnTo>
                    <a:pt x="242316" y="107442"/>
                  </a:lnTo>
                  <a:lnTo>
                    <a:pt x="239064" y="101727"/>
                  </a:lnTo>
                  <a:lnTo>
                    <a:pt x="232791" y="92710"/>
                  </a:lnTo>
                  <a:lnTo>
                    <a:pt x="226187" y="83439"/>
                  </a:lnTo>
                  <a:lnTo>
                    <a:pt x="222008" y="76987"/>
                  </a:lnTo>
                  <a:lnTo>
                    <a:pt x="221805" y="76517"/>
                  </a:lnTo>
                  <a:lnTo>
                    <a:pt x="220459" y="76644"/>
                  </a:lnTo>
                  <a:lnTo>
                    <a:pt x="219925" y="76517"/>
                  </a:lnTo>
                  <a:lnTo>
                    <a:pt x="224040" y="84201"/>
                  </a:lnTo>
                  <a:lnTo>
                    <a:pt x="228511" y="91351"/>
                  </a:lnTo>
                  <a:lnTo>
                    <a:pt x="233426" y="98120"/>
                  </a:lnTo>
                  <a:lnTo>
                    <a:pt x="238887" y="104686"/>
                  </a:lnTo>
                  <a:lnTo>
                    <a:pt x="236867" y="105359"/>
                  </a:lnTo>
                  <a:lnTo>
                    <a:pt x="215493" y="74764"/>
                  </a:lnTo>
                  <a:lnTo>
                    <a:pt x="214680" y="74295"/>
                  </a:lnTo>
                  <a:lnTo>
                    <a:pt x="212064" y="71945"/>
                  </a:lnTo>
                  <a:lnTo>
                    <a:pt x="212331" y="72745"/>
                  </a:lnTo>
                  <a:lnTo>
                    <a:pt x="216522" y="82410"/>
                  </a:lnTo>
                  <a:lnTo>
                    <a:pt x="242379" y="108381"/>
                  </a:lnTo>
                  <a:lnTo>
                    <a:pt x="242519" y="107975"/>
                  </a:lnTo>
                  <a:close/>
                </a:path>
              </a:pathLst>
            </a:custGeom>
            <a:solidFill>
              <a:srgbClr val="FEDD20"/>
            </a:solidFill>
          </p:spPr>
          <p:txBody>
            <a:bodyPr wrap="square" lIns="0" tIns="0" rIns="0" bIns="0" rtlCol="0"/>
            <a:lstStyle/>
            <a:p>
              <a:pPr defTabSz="1042507"/>
              <a:endParaRPr sz="2052" kern="0">
                <a:solidFill>
                  <a:sysClr val="windowText" lastClr="000000"/>
                </a:solidFill>
              </a:endParaRPr>
            </a:p>
          </p:txBody>
        </p:sp>
        <p:sp>
          <p:nvSpPr>
            <p:cNvPr id="551" name="object 551"/>
            <p:cNvSpPr/>
            <p:nvPr/>
          </p:nvSpPr>
          <p:spPr>
            <a:xfrm>
              <a:off x="7909725" y="5157194"/>
              <a:ext cx="28575" cy="5715"/>
            </a:xfrm>
            <a:custGeom>
              <a:avLst/>
              <a:gdLst/>
              <a:ahLst/>
              <a:cxnLst/>
              <a:rect l="l" t="t" r="r" b="b"/>
              <a:pathLst>
                <a:path w="28575" h="5714">
                  <a:moveTo>
                    <a:pt x="17691" y="0"/>
                  </a:moveTo>
                  <a:lnTo>
                    <a:pt x="10490" y="0"/>
                  </a:lnTo>
                  <a:lnTo>
                    <a:pt x="3302" y="2425"/>
                  </a:lnTo>
                  <a:lnTo>
                    <a:pt x="2755" y="2692"/>
                  </a:lnTo>
                  <a:lnTo>
                    <a:pt x="2159" y="2895"/>
                  </a:lnTo>
                  <a:lnTo>
                    <a:pt x="1016" y="3429"/>
                  </a:lnTo>
                  <a:lnTo>
                    <a:pt x="0" y="4241"/>
                  </a:lnTo>
                  <a:lnTo>
                    <a:pt x="673" y="5448"/>
                  </a:lnTo>
                  <a:lnTo>
                    <a:pt x="1955" y="4914"/>
                  </a:lnTo>
                  <a:lnTo>
                    <a:pt x="4368" y="3492"/>
                  </a:lnTo>
                  <a:lnTo>
                    <a:pt x="7124" y="2692"/>
                  </a:lnTo>
                  <a:lnTo>
                    <a:pt x="12776" y="2222"/>
                  </a:lnTo>
                  <a:lnTo>
                    <a:pt x="15405" y="2222"/>
                  </a:lnTo>
                  <a:lnTo>
                    <a:pt x="21120" y="2692"/>
                  </a:lnTo>
                  <a:lnTo>
                    <a:pt x="23876" y="3568"/>
                  </a:lnTo>
                  <a:lnTo>
                    <a:pt x="26289" y="4914"/>
                  </a:lnTo>
                  <a:lnTo>
                    <a:pt x="27571" y="5448"/>
                  </a:lnTo>
                  <a:lnTo>
                    <a:pt x="23736" y="2019"/>
                  </a:lnTo>
                  <a:lnTo>
                    <a:pt x="17691" y="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52" name="object 552"/>
            <p:cNvSpPr/>
            <p:nvPr/>
          </p:nvSpPr>
          <p:spPr>
            <a:xfrm>
              <a:off x="7907363" y="5167960"/>
              <a:ext cx="33020" cy="5080"/>
            </a:xfrm>
            <a:custGeom>
              <a:avLst/>
              <a:gdLst/>
              <a:ahLst/>
              <a:cxnLst/>
              <a:rect l="l" t="t" r="r" b="b"/>
              <a:pathLst>
                <a:path w="33020" h="5079">
                  <a:moveTo>
                    <a:pt x="7734" y="330"/>
                  </a:moveTo>
                  <a:lnTo>
                    <a:pt x="6934" y="1409"/>
                  </a:lnTo>
                  <a:lnTo>
                    <a:pt x="6667" y="1333"/>
                  </a:lnTo>
                  <a:lnTo>
                    <a:pt x="6794" y="939"/>
                  </a:lnTo>
                  <a:lnTo>
                    <a:pt x="6858" y="596"/>
                  </a:lnTo>
                  <a:lnTo>
                    <a:pt x="6794" y="266"/>
                  </a:lnTo>
                  <a:lnTo>
                    <a:pt x="6464" y="863"/>
                  </a:lnTo>
                  <a:lnTo>
                    <a:pt x="6121" y="1206"/>
                  </a:lnTo>
                  <a:lnTo>
                    <a:pt x="5791" y="1206"/>
                  </a:lnTo>
                  <a:lnTo>
                    <a:pt x="5918" y="800"/>
                  </a:lnTo>
                  <a:lnTo>
                    <a:pt x="5918" y="596"/>
                  </a:lnTo>
                  <a:lnTo>
                    <a:pt x="5588" y="1003"/>
                  </a:lnTo>
                  <a:lnTo>
                    <a:pt x="5384" y="1066"/>
                  </a:lnTo>
                  <a:lnTo>
                    <a:pt x="5245" y="800"/>
                  </a:lnTo>
                  <a:lnTo>
                    <a:pt x="5245" y="469"/>
                  </a:lnTo>
                  <a:lnTo>
                    <a:pt x="5118" y="266"/>
                  </a:lnTo>
                  <a:lnTo>
                    <a:pt x="4851" y="190"/>
                  </a:lnTo>
                  <a:lnTo>
                    <a:pt x="4572" y="63"/>
                  </a:lnTo>
                  <a:lnTo>
                    <a:pt x="4038" y="190"/>
                  </a:lnTo>
                  <a:lnTo>
                    <a:pt x="3162" y="800"/>
                  </a:lnTo>
                  <a:lnTo>
                    <a:pt x="3429" y="393"/>
                  </a:lnTo>
                  <a:lnTo>
                    <a:pt x="3505" y="127"/>
                  </a:lnTo>
                  <a:lnTo>
                    <a:pt x="3302" y="0"/>
                  </a:lnTo>
                  <a:lnTo>
                    <a:pt x="3098" y="533"/>
                  </a:lnTo>
                  <a:lnTo>
                    <a:pt x="2895" y="863"/>
                  </a:lnTo>
                  <a:lnTo>
                    <a:pt x="2159" y="1003"/>
                  </a:lnTo>
                  <a:lnTo>
                    <a:pt x="2565" y="469"/>
                  </a:lnTo>
                  <a:lnTo>
                    <a:pt x="2692" y="266"/>
                  </a:lnTo>
                  <a:lnTo>
                    <a:pt x="2628" y="127"/>
                  </a:lnTo>
                  <a:lnTo>
                    <a:pt x="1549" y="1612"/>
                  </a:lnTo>
                  <a:lnTo>
                    <a:pt x="749" y="1333"/>
                  </a:lnTo>
                  <a:lnTo>
                    <a:pt x="0" y="2616"/>
                  </a:lnTo>
                  <a:lnTo>
                    <a:pt x="279" y="2476"/>
                  </a:lnTo>
                  <a:lnTo>
                    <a:pt x="749" y="2413"/>
                  </a:lnTo>
                  <a:lnTo>
                    <a:pt x="939" y="2755"/>
                  </a:lnTo>
                  <a:lnTo>
                    <a:pt x="1422" y="2349"/>
                  </a:lnTo>
                  <a:lnTo>
                    <a:pt x="1689" y="2413"/>
                  </a:lnTo>
                  <a:lnTo>
                    <a:pt x="1689" y="2819"/>
                  </a:lnTo>
                  <a:lnTo>
                    <a:pt x="2095" y="2552"/>
                  </a:lnTo>
                  <a:lnTo>
                    <a:pt x="2362" y="2616"/>
                  </a:lnTo>
                  <a:lnTo>
                    <a:pt x="2489" y="2959"/>
                  </a:lnTo>
                  <a:lnTo>
                    <a:pt x="2692" y="3225"/>
                  </a:lnTo>
                  <a:lnTo>
                    <a:pt x="2425" y="3492"/>
                  </a:lnTo>
                  <a:lnTo>
                    <a:pt x="1689" y="3619"/>
                  </a:lnTo>
                  <a:lnTo>
                    <a:pt x="2222" y="3898"/>
                  </a:lnTo>
                  <a:lnTo>
                    <a:pt x="2692" y="3759"/>
                  </a:lnTo>
                  <a:lnTo>
                    <a:pt x="3505" y="2959"/>
                  </a:lnTo>
                  <a:lnTo>
                    <a:pt x="3708" y="2959"/>
                  </a:lnTo>
                  <a:lnTo>
                    <a:pt x="3771" y="3352"/>
                  </a:lnTo>
                  <a:lnTo>
                    <a:pt x="3898" y="3759"/>
                  </a:lnTo>
                  <a:lnTo>
                    <a:pt x="3835" y="4102"/>
                  </a:lnTo>
                  <a:lnTo>
                    <a:pt x="3429" y="4229"/>
                  </a:lnTo>
                  <a:lnTo>
                    <a:pt x="3898" y="4102"/>
                  </a:lnTo>
                  <a:lnTo>
                    <a:pt x="4305" y="3822"/>
                  </a:lnTo>
                  <a:lnTo>
                    <a:pt x="4711" y="3289"/>
                  </a:lnTo>
                  <a:lnTo>
                    <a:pt x="4775" y="3759"/>
                  </a:lnTo>
                  <a:lnTo>
                    <a:pt x="4445" y="4229"/>
                  </a:lnTo>
                  <a:lnTo>
                    <a:pt x="4178" y="4635"/>
                  </a:lnTo>
                  <a:lnTo>
                    <a:pt x="5854" y="3619"/>
                  </a:lnTo>
                  <a:lnTo>
                    <a:pt x="6997" y="2146"/>
                  </a:lnTo>
                  <a:lnTo>
                    <a:pt x="7734" y="330"/>
                  </a:lnTo>
                  <a:close/>
                </a:path>
                <a:path w="33020" h="5079">
                  <a:moveTo>
                    <a:pt x="33020" y="2616"/>
                  </a:moveTo>
                  <a:lnTo>
                    <a:pt x="32270" y="1333"/>
                  </a:lnTo>
                  <a:lnTo>
                    <a:pt x="31470" y="1612"/>
                  </a:lnTo>
                  <a:lnTo>
                    <a:pt x="30391" y="127"/>
                  </a:lnTo>
                  <a:lnTo>
                    <a:pt x="30327" y="266"/>
                  </a:lnTo>
                  <a:lnTo>
                    <a:pt x="30454" y="469"/>
                  </a:lnTo>
                  <a:lnTo>
                    <a:pt x="30861" y="1003"/>
                  </a:lnTo>
                  <a:lnTo>
                    <a:pt x="30124" y="863"/>
                  </a:lnTo>
                  <a:lnTo>
                    <a:pt x="29921" y="533"/>
                  </a:lnTo>
                  <a:lnTo>
                    <a:pt x="29718" y="0"/>
                  </a:lnTo>
                  <a:lnTo>
                    <a:pt x="29514" y="127"/>
                  </a:lnTo>
                  <a:lnTo>
                    <a:pt x="29591" y="393"/>
                  </a:lnTo>
                  <a:lnTo>
                    <a:pt x="29857" y="800"/>
                  </a:lnTo>
                  <a:lnTo>
                    <a:pt x="28981" y="190"/>
                  </a:lnTo>
                  <a:lnTo>
                    <a:pt x="28448" y="63"/>
                  </a:lnTo>
                  <a:lnTo>
                    <a:pt x="28168" y="190"/>
                  </a:lnTo>
                  <a:lnTo>
                    <a:pt x="27901" y="266"/>
                  </a:lnTo>
                  <a:lnTo>
                    <a:pt x="27774" y="469"/>
                  </a:lnTo>
                  <a:lnTo>
                    <a:pt x="27774" y="800"/>
                  </a:lnTo>
                  <a:lnTo>
                    <a:pt x="27635" y="1066"/>
                  </a:lnTo>
                  <a:lnTo>
                    <a:pt x="27432" y="1003"/>
                  </a:lnTo>
                  <a:lnTo>
                    <a:pt x="27101" y="596"/>
                  </a:lnTo>
                  <a:lnTo>
                    <a:pt x="27101" y="800"/>
                  </a:lnTo>
                  <a:lnTo>
                    <a:pt x="27228" y="1206"/>
                  </a:lnTo>
                  <a:lnTo>
                    <a:pt x="26898" y="1206"/>
                  </a:lnTo>
                  <a:lnTo>
                    <a:pt x="26555" y="863"/>
                  </a:lnTo>
                  <a:lnTo>
                    <a:pt x="26225" y="266"/>
                  </a:lnTo>
                  <a:lnTo>
                    <a:pt x="26162" y="596"/>
                  </a:lnTo>
                  <a:lnTo>
                    <a:pt x="26225" y="939"/>
                  </a:lnTo>
                  <a:lnTo>
                    <a:pt x="26352" y="1333"/>
                  </a:lnTo>
                  <a:lnTo>
                    <a:pt x="26085" y="1409"/>
                  </a:lnTo>
                  <a:lnTo>
                    <a:pt x="25349" y="393"/>
                  </a:lnTo>
                  <a:lnTo>
                    <a:pt x="26022" y="2146"/>
                  </a:lnTo>
                  <a:lnTo>
                    <a:pt x="27165" y="3619"/>
                  </a:lnTo>
                  <a:lnTo>
                    <a:pt x="28841" y="4635"/>
                  </a:lnTo>
                  <a:lnTo>
                    <a:pt x="28575" y="4229"/>
                  </a:lnTo>
                  <a:lnTo>
                    <a:pt x="28244" y="3759"/>
                  </a:lnTo>
                  <a:lnTo>
                    <a:pt x="28308" y="3289"/>
                  </a:lnTo>
                  <a:lnTo>
                    <a:pt x="28714" y="3822"/>
                  </a:lnTo>
                  <a:lnTo>
                    <a:pt x="29121" y="4102"/>
                  </a:lnTo>
                  <a:lnTo>
                    <a:pt x="29591" y="4229"/>
                  </a:lnTo>
                  <a:lnTo>
                    <a:pt x="29184" y="4102"/>
                  </a:lnTo>
                  <a:lnTo>
                    <a:pt x="29121" y="3759"/>
                  </a:lnTo>
                  <a:lnTo>
                    <a:pt x="29248" y="3352"/>
                  </a:lnTo>
                  <a:lnTo>
                    <a:pt x="29311" y="2959"/>
                  </a:lnTo>
                  <a:lnTo>
                    <a:pt x="29514" y="2959"/>
                  </a:lnTo>
                  <a:lnTo>
                    <a:pt x="30327" y="3759"/>
                  </a:lnTo>
                  <a:lnTo>
                    <a:pt x="30797" y="3898"/>
                  </a:lnTo>
                  <a:lnTo>
                    <a:pt x="31330" y="3619"/>
                  </a:lnTo>
                  <a:lnTo>
                    <a:pt x="30594" y="3492"/>
                  </a:lnTo>
                  <a:lnTo>
                    <a:pt x="30327" y="3225"/>
                  </a:lnTo>
                  <a:lnTo>
                    <a:pt x="30530" y="2959"/>
                  </a:lnTo>
                  <a:lnTo>
                    <a:pt x="30657" y="2616"/>
                  </a:lnTo>
                  <a:lnTo>
                    <a:pt x="30924" y="2552"/>
                  </a:lnTo>
                  <a:lnTo>
                    <a:pt x="31330" y="2819"/>
                  </a:lnTo>
                  <a:lnTo>
                    <a:pt x="31330" y="2413"/>
                  </a:lnTo>
                  <a:lnTo>
                    <a:pt x="31597" y="2349"/>
                  </a:lnTo>
                  <a:lnTo>
                    <a:pt x="32067" y="2755"/>
                  </a:lnTo>
                  <a:lnTo>
                    <a:pt x="32270" y="2413"/>
                  </a:lnTo>
                  <a:lnTo>
                    <a:pt x="32740" y="2476"/>
                  </a:lnTo>
                  <a:lnTo>
                    <a:pt x="33020" y="2616"/>
                  </a:lnTo>
                  <a:close/>
                </a:path>
              </a:pathLst>
            </a:custGeom>
            <a:solidFill>
              <a:srgbClr val="FEFBDE"/>
            </a:solidFill>
          </p:spPr>
          <p:txBody>
            <a:bodyPr wrap="square" lIns="0" tIns="0" rIns="0" bIns="0" rtlCol="0"/>
            <a:lstStyle/>
            <a:p>
              <a:pPr defTabSz="1042507"/>
              <a:endParaRPr sz="2052" kern="0">
                <a:solidFill>
                  <a:sysClr val="windowText" lastClr="000000"/>
                </a:solidFill>
              </a:endParaRPr>
            </a:p>
          </p:txBody>
        </p:sp>
        <p:sp>
          <p:nvSpPr>
            <p:cNvPr id="553" name="object 553"/>
            <p:cNvSpPr/>
            <p:nvPr/>
          </p:nvSpPr>
          <p:spPr>
            <a:xfrm>
              <a:off x="7944282" y="5163045"/>
              <a:ext cx="4445" cy="8890"/>
            </a:xfrm>
            <a:custGeom>
              <a:avLst/>
              <a:gdLst/>
              <a:ahLst/>
              <a:cxnLst/>
              <a:rect l="l" t="t" r="r" b="b"/>
              <a:pathLst>
                <a:path w="4445" h="8889">
                  <a:moveTo>
                    <a:pt x="63" y="3505"/>
                  </a:moveTo>
                  <a:lnTo>
                    <a:pt x="0" y="3708"/>
                  </a:lnTo>
                  <a:lnTo>
                    <a:pt x="63" y="3505"/>
                  </a:lnTo>
                  <a:close/>
                </a:path>
                <a:path w="4445" h="8889">
                  <a:moveTo>
                    <a:pt x="330" y="2095"/>
                  </a:moveTo>
                  <a:lnTo>
                    <a:pt x="266" y="1955"/>
                  </a:lnTo>
                  <a:lnTo>
                    <a:pt x="127" y="2095"/>
                  </a:lnTo>
                  <a:lnTo>
                    <a:pt x="330" y="2095"/>
                  </a:lnTo>
                  <a:close/>
                </a:path>
                <a:path w="4445" h="8889">
                  <a:moveTo>
                    <a:pt x="736" y="1219"/>
                  </a:moveTo>
                  <a:lnTo>
                    <a:pt x="469" y="1143"/>
                  </a:lnTo>
                  <a:lnTo>
                    <a:pt x="406" y="1485"/>
                  </a:lnTo>
                  <a:lnTo>
                    <a:pt x="266" y="1752"/>
                  </a:lnTo>
                  <a:lnTo>
                    <a:pt x="406" y="1892"/>
                  </a:lnTo>
                  <a:lnTo>
                    <a:pt x="406" y="2019"/>
                  </a:lnTo>
                  <a:lnTo>
                    <a:pt x="736" y="1219"/>
                  </a:lnTo>
                  <a:close/>
                </a:path>
                <a:path w="4445" h="8889">
                  <a:moveTo>
                    <a:pt x="876" y="812"/>
                  </a:moveTo>
                  <a:lnTo>
                    <a:pt x="609" y="1016"/>
                  </a:lnTo>
                  <a:lnTo>
                    <a:pt x="812" y="1016"/>
                  </a:lnTo>
                  <a:lnTo>
                    <a:pt x="876" y="812"/>
                  </a:lnTo>
                  <a:close/>
                </a:path>
                <a:path w="4445" h="8889">
                  <a:moveTo>
                    <a:pt x="1016" y="5918"/>
                  </a:moveTo>
                  <a:lnTo>
                    <a:pt x="546" y="5715"/>
                  </a:lnTo>
                  <a:lnTo>
                    <a:pt x="609" y="5918"/>
                  </a:lnTo>
                  <a:lnTo>
                    <a:pt x="736" y="6121"/>
                  </a:lnTo>
                  <a:lnTo>
                    <a:pt x="876" y="6388"/>
                  </a:lnTo>
                  <a:lnTo>
                    <a:pt x="1016" y="5918"/>
                  </a:lnTo>
                  <a:close/>
                </a:path>
                <a:path w="4445" h="8889">
                  <a:moveTo>
                    <a:pt x="1282" y="3835"/>
                  </a:moveTo>
                  <a:lnTo>
                    <a:pt x="1016" y="3302"/>
                  </a:lnTo>
                  <a:lnTo>
                    <a:pt x="749" y="2832"/>
                  </a:lnTo>
                  <a:lnTo>
                    <a:pt x="482" y="2425"/>
                  </a:lnTo>
                  <a:lnTo>
                    <a:pt x="203" y="3429"/>
                  </a:lnTo>
                  <a:lnTo>
                    <a:pt x="1282" y="3835"/>
                  </a:lnTo>
                  <a:close/>
                </a:path>
                <a:path w="4445" h="8889">
                  <a:moveTo>
                    <a:pt x="1752" y="2628"/>
                  </a:moveTo>
                  <a:lnTo>
                    <a:pt x="609" y="2298"/>
                  </a:lnTo>
                  <a:lnTo>
                    <a:pt x="1143" y="3238"/>
                  </a:lnTo>
                  <a:lnTo>
                    <a:pt x="1422" y="3708"/>
                  </a:lnTo>
                  <a:lnTo>
                    <a:pt x="1752" y="2628"/>
                  </a:lnTo>
                  <a:close/>
                </a:path>
                <a:path w="4445" h="8889">
                  <a:moveTo>
                    <a:pt x="2222" y="1155"/>
                  </a:moveTo>
                  <a:lnTo>
                    <a:pt x="1816" y="622"/>
                  </a:lnTo>
                  <a:lnTo>
                    <a:pt x="1612" y="342"/>
                  </a:lnTo>
                  <a:lnTo>
                    <a:pt x="1485" y="419"/>
                  </a:lnTo>
                  <a:lnTo>
                    <a:pt x="1346" y="546"/>
                  </a:lnTo>
                  <a:lnTo>
                    <a:pt x="1219" y="622"/>
                  </a:lnTo>
                  <a:lnTo>
                    <a:pt x="1016" y="1092"/>
                  </a:lnTo>
                  <a:lnTo>
                    <a:pt x="2222" y="1155"/>
                  </a:lnTo>
                  <a:close/>
                </a:path>
                <a:path w="4445" h="8889">
                  <a:moveTo>
                    <a:pt x="2349" y="6324"/>
                  </a:moveTo>
                  <a:lnTo>
                    <a:pt x="2082" y="5588"/>
                  </a:lnTo>
                  <a:lnTo>
                    <a:pt x="1739" y="4851"/>
                  </a:lnTo>
                  <a:lnTo>
                    <a:pt x="1473" y="4178"/>
                  </a:lnTo>
                  <a:lnTo>
                    <a:pt x="1143" y="5791"/>
                  </a:lnTo>
                  <a:lnTo>
                    <a:pt x="2349" y="6324"/>
                  </a:lnTo>
                  <a:close/>
                </a:path>
                <a:path w="4445" h="8889">
                  <a:moveTo>
                    <a:pt x="2895" y="4775"/>
                  </a:moveTo>
                  <a:lnTo>
                    <a:pt x="1612" y="4102"/>
                  </a:lnTo>
                  <a:lnTo>
                    <a:pt x="1943" y="4775"/>
                  </a:lnTo>
                  <a:lnTo>
                    <a:pt x="2222" y="5448"/>
                  </a:lnTo>
                  <a:lnTo>
                    <a:pt x="2489" y="6184"/>
                  </a:lnTo>
                  <a:lnTo>
                    <a:pt x="2895" y="4775"/>
                  </a:lnTo>
                  <a:close/>
                </a:path>
                <a:path w="4445" h="8889">
                  <a:moveTo>
                    <a:pt x="2959" y="203"/>
                  </a:moveTo>
                  <a:lnTo>
                    <a:pt x="2146" y="0"/>
                  </a:lnTo>
                  <a:lnTo>
                    <a:pt x="1943" y="63"/>
                  </a:lnTo>
                  <a:lnTo>
                    <a:pt x="1816" y="139"/>
                  </a:lnTo>
                  <a:lnTo>
                    <a:pt x="1676" y="203"/>
                  </a:lnTo>
                  <a:lnTo>
                    <a:pt x="1879" y="469"/>
                  </a:lnTo>
                  <a:lnTo>
                    <a:pt x="2146" y="736"/>
                  </a:lnTo>
                  <a:lnTo>
                    <a:pt x="2349" y="1079"/>
                  </a:lnTo>
                  <a:lnTo>
                    <a:pt x="2959" y="203"/>
                  </a:lnTo>
                  <a:close/>
                </a:path>
                <a:path w="4445" h="8889">
                  <a:moveTo>
                    <a:pt x="3098" y="8610"/>
                  </a:moveTo>
                  <a:lnTo>
                    <a:pt x="2895" y="7937"/>
                  </a:lnTo>
                  <a:lnTo>
                    <a:pt x="2692" y="7327"/>
                  </a:lnTo>
                  <a:lnTo>
                    <a:pt x="2489" y="6654"/>
                  </a:lnTo>
                  <a:lnTo>
                    <a:pt x="2222" y="7874"/>
                  </a:lnTo>
                  <a:lnTo>
                    <a:pt x="2489" y="8140"/>
                  </a:lnTo>
                  <a:lnTo>
                    <a:pt x="3098" y="8610"/>
                  </a:lnTo>
                  <a:close/>
                </a:path>
                <a:path w="4445" h="8889">
                  <a:moveTo>
                    <a:pt x="3365" y="3035"/>
                  </a:moveTo>
                  <a:lnTo>
                    <a:pt x="3035" y="2425"/>
                  </a:lnTo>
                  <a:lnTo>
                    <a:pt x="2755" y="1892"/>
                  </a:lnTo>
                  <a:lnTo>
                    <a:pt x="2362" y="1358"/>
                  </a:lnTo>
                  <a:lnTo>
                    <a:pt x="1955" y="2565"/>
                  </a:lnTo>
                  <a:lnTo>
                    <a:pt x="3365" y="3035"/>
                  </a:lnTo>
                  <a:close/>
                </a:path>
                <a:path w="4445" h="8889">
                  <a:moveTo>
                    <a:pt x="3771" y="7327"/>
                  </a:moveTo>
                  <a:lnTo>
                    <a:pt x="2628" y="6591"/>
                  </a:lnTo>
                  <a:lnTo>
                    <a:pt x="2895" y="7264"/>
                  </a:lnTo>
                  <a:lnTo>
                    <a:pt x="3302" y="8610"/>
                  </a:lnTo>
                  <a:lnTo>
                    <a:pt x="3771" y="7327"/>
                  </a:lnTo>
                  <a:close/>
                </a:path>
                <a:path w="4445" h="8889">
                  <a:moveTo>
                    <a:pt x="4165" y="2082"/>
                  </a:moveTo>
                  <a:lnTo>
                    <a:pt x="2552" y="1346"/>
                  </a:lnTo>
                  <a:lnTo>
                    <a:pt x="2882" y="1879"/>
                  </a:lnTo>
                  <a:lnTo>
                    <a:pt x="3225" y="2425"/>
                  </a:lnTo>
                  <a:lnTo>
                    <a:pt x="3492" y="3022"/>
                  </a:lnTo>
                  <a:lnTo>
                    <a:pt x="4165" y="2082"/>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554" name="object 554"/>
            <p:cNvSpPr/>
            <p:nvPr/>
          </p:nvSpPr>
          <p:spPr>
            <a:xfrm>
              <a:off x="7886268" y="5132463"/>
              <a:ext cx="75565" cy="41275"/>
            </a:xfrm>
            <a:custGeom>
              <a:avLst/>
              <a:gdLst/>
              <a:ahLst/>
              <a:cxnLst/>
              <a:rect l="l" t="t" r="r" b="b"/>
              <a:pathLst>
                <a:path w="75565" h="41275">
                  <a:moveTo>
                    <a:pt x="2006" y="38125"/>
                  </a:moveTo>
                  <a:lnTo>
                    <a:pt x="1943" y="33743"/>
                  </a:lnTo>
                  <a:lnTo>
                    <a:pt x="1206" y="31597"/>
                  </a:lnTo>
                  <a:lnTo>
                    <a:pt x="1143" y="31267"/>
                  </a:lnTo>
                  <a:lnTo>
                    <a:pt x="0" y="31127"/>
                  </a:lnTo>
                  <a:lnTo>
                    <a:pt x="190" y="31597"/>
                  </a:lnTo>
                  <a:lnTo>
                    <a:pt x="1066" y="32804"/>
                  </a:lnTo>
                  <a:lnTo>
                    <a:pt x="1676" y="34963"/>
                  </a:lnTo>
                  <a:lnTo>
                    <a:pt x="2006" y="38125"/>
                  </a:lnTo>
                  <a:close/>
                </a:path>
                <a:path w="75565" h="41275">
                  <a:moveTo>
                    <a:pt x="8534" y="31597"/>
                  </a:moveTo>
                  <a:lnTo>
                    <a:pt x="7391" y="31661"/>
                  </a:lnTo>
                  <a:lnTo>
                    <a:pt x="7302" y="32067"/>
                  </a:lnTo>
                  <a:lnTo>
                    <a:pt x="6515" y="34086"/>
                  </a:lnTo>
                  <a:lnTo>
                    <a:pt x="6184" y="36309"/>
                  </a:lnTo>
                  <a:lnTo>
                    <a:pt x="6375" y="38519"/>
                  </a:lnTo>
                  <a:lnTo>
                    <a:pt x="6781" y="35433"/>
                  </a:lnTo>
                  <a:lnTo>
                    <a:pt x="7454" y="33274"/>
                  </a:lnTo>
                  <a:lnTo>
                    <a:pt x="8331" y="32067"/>
                  </a:lnTo>
                  <a:lnTo>
                    <a:pt x="8534" y="31597"/>
                  </a:lnTo>
                  <a:close/>
                </a:path>
                <a:path w="75565" h="41275">
                  <a:moveTo>
                    <a:pt x="34417" y="27559"/>
                  </a:moveTo>
                  <a:lnTo>
                    <a:pt x="33807" y="27559"/>
                  </a:lnTo>
                  <a:lnTo>
                    <a:pt x="32334" y="27762"/>
                  </a:lnTo>
                  <a:lnTo>
                    <a:pt x="31864" y="33274"/>
                  </a:lnTo>
                  <a:lnTo>
                    <a:pt x="29438" y="37719"/>
                  </a:lnTo>
                  <a:lnTo>
                    <a:pt x="25209" y="41008"/>
                  </a:lnTo>
                  <a:lnTo>
                    <a:pt x="28575" y="39331"/>
                  </a:lnTo>
                  <a:lnTo>
                    <a:pt x="30988" y="35699"/>
                  </a:lnTo>
                  <a:lnTo>
                    <a:pt x="33413" y="30861"/>
                  </a:lnTo>
                  <a:lnTo>
                    <a:pt x="34010" y="29248"/>
                  </a:lnTo>
                  <a:lnTo>
                    <a:pt x="34417" y="27559"/>
                  </a:lnTo>
                  <a:close/>
                </a:path>
                <a:path w="75565" h="41275">
                  <a:moveTo>
                    <a:pt x="34886" y="7531"/>
                  </a:moveTo>
                  <a:lnTo>
                    <a:pt x="34213" y="3962"/>
                  </a:lnTo>
                  <a:lnTo>
                    <a:pt x="32867" y="533"/>
                  </a:lnTo>
                  <a:lnTo>
                    <a:pt x="32740" y="0"/>
                  </a:lnTo>
                  <a:lnTo>
                    <a:pt x="31115" y="63"/>
                  </a:lnTo>
                  <a:lnTo>
                    <a:pt x="31457" y="800"/>
                  </a:lnTo>
                  <a:lnTo>
                    <a:pt x="32867" y="2616"/>
                  </a:lnTo>
                  <a:lnTo>
                    <a:pt x="34010" y="6108"/>
                  </a:lnTo>
                  <a:lnTo>
                    <a:pt x="34886" y="11290"/>
                  </a:lnTo>
                  <a:lnTo>
                    <a:pt x="34886" y="7531"/>
                  </a:lnTo>
                  <a:close/>
                </a:path>
                <a:path w="75565" h="41275">
                  <a:moveTo>
                    <a:pt x="41478" y="30721"/>
                  </a:moveTo>
                  <a:lnTo>
                    <a:pt x="41008" y="29641"/>
                  </a:lnTo>
                  <a:lnTo>
                    <a:pt x="40665" y="28575"/>
                  </a:lnTo>
                  <a:lnTo>
                    <a:pt x="40335" y="27432"/>
                  </a:lnTo>
                  <a:lnTo>
                    <a:pt x="36703" y="27292"/>
                  </a:lnTo>
                  <a:lnTo>
                    <a:pt x="34950" y="27432"/>
                  </a:lnTo>
                  <a:lnTo>
                    <a:pt x="34620" y="28575"/>
                  </a:lnTo>
                  <a:lnTo>
                    <a:pt x="34213" y="29641"/>
                  </a:lnTo>
                  <a:lnTo>
                    <a:pt x="33820" y="30721"/>
                  </a:lnTo>
                  <a:lnTo>
                    <a:pt x="33807" y="30861"/>
                  </a:lnTo>
                  <a:lnTo>
                    <a:pt x="35090" y="30861"/>
                  </a:lnTo>
                  <a:lnTo>
                    <a:pt x="36296" y="30924"/>
                  </a:lnTo>
                  <a:lnTo>
                    <a:pt x="38849" y="30924"/>
                  </a:lnTo>
                  <a:lnTo>
                    <a:pt x="41478" y="30784"/>
                  </a:lnTo>
                  <a:close/>
                </a:path>
                <a:path w="75565" h="41275">
                  <a:moveTo>
                    <a:pt x="43967" y="63"/>
                  </a:moveTo>
                  <a:lnTo>
                    <a:pt x="42354" y="0"/>
                  </a:lnTo>
                  <a:lnTo>
                    <a:pt x="42214" y="533"/>
                  </a:lnTo>
                  <a:lnTo>
                    <a:pt x="40868" y="3962"/>
                  </a:lnTo>
                  <a:lnTo>
                    <a:pt x="40195" y="7531"/>
                  </a:lnTo>
                  <a:lnTo>
                    <a:pt x="40195" y="11290"/>
                  </a:lnTo>
                  <a:lnTo>
                    <a:pt x="41071" y="6108"/>
                  </a:lnTo>
                  <a:lnTo>
                    <a:pt x="42214" y="2616"/>
                  </a:lnTo>
                  <a:lnTo>
                    <a:pt x="43624" y="800"/>
                  </a:lnTo>
                  <a:lnTo>
                    <a:pt x="43967" y="63"/>
                  </a:lnTo>
                  <a:close/>
                </a:path>
                <a:path w="75565" h="41275">
                  <a:moveTo>
                    <a:pt x="50012" y="41071"/>
                  </a:moveTo>
                  <a:lnTo>
                    <a:pt x="45783" y="37719"/>
                  </a:lnTo>
                  <a:lnTo>
                    <a:pt x="43421" y="33274"/>
                  </a:lnTo>
                  <a:lnTo>
                    <a:pt x="42887" y="27838"/>
                  </a:lnTo>
                  <a:lnTo>
                    <a:pt x="41414" y="27635"/>
                  </a:lnTo>
                  <a:lnTo>
                    <a:pt x="40805" y="27635"/>
                  </a:lnTo>
                  <a:lnTo>
                    <a:pt x="41211" y="29311"/>
                  </a:lnTo>
                  <a:lnTo>
                    <a:pt x="41808" y="30924"/>
                  </a:lnTo>
                  <a:lnTo>
                    <a:pt x="44234" y="35763"/>
                  </a:lnTo>
                  <a:lnTo>
                    <a:pt x="46659" y="39395"/>
                  </a:lnTo>
                  <a:lnTo>
                    <a:pt x="50012" y="41071"/>
                  </a:lnTo>
                  <a:close/>
                </a:path>
                <a:path w="75565" h="41275">
                  <a:moveTo>
                    <a:pt x="68910" y="36309"/>
                  </a:moveTo>
                  <a:lnTo>
                    <a:pt x="68567" y="34086"/>
                  </a:lnTo>
                  <a:lnTo>
                    <a:pt x="67779" y="32067"/>
                  </a:lnTo>
                  <a:lnTo>
                    <a:pt x="67703" y="31661"/>
                  </a:lnTo>
                  <a:lnTo>
                    <a:pt x="66560" y="31597"/>
                  </a:lnTo>
                  <a:lnTo>
                    <a:pt x="66763" y="32067"/>
                  </a:lnTo>
                  <a:lnTo>
                    <a:pt x="67627" y="33274"/>
                  </a:lnTo>
                  <a:lnTo>
                    <a:pt x="68300" y="35433"/>
                  </a:lnTo>
                  <a:lnTo>
                    <a:pt x="68707" y="38519"/>
                  </a:lnTo>
                  <a:lnTo>
                    <a:pt x="68910" y="36309"/>
                  </a:lnTo>
                  <a:close/>
                </a:path>
                <a:path w="75565" h="41275">
                  <a:moveTo>
                    <a:pt x="75158" y="31127"/>
                  </a:moveTo>
                  <a:lnTo>
                    <a:pt x="74015" y="31267"/>
                  </a:lnTo>
                  <a:lnTo>
                    <a:pt x="73952" y="31597"/>
                  </a:lnTo>
                  <a:lnTo>
                    <a:pt x="73215" y="33743"/>
                  </a:lnTo>
                  <a:lnTo>
                    <a:pt x="72948" y="35902"/>
                  </a:lnTo>
                  <a:lnTo>
                    <a:pt x="73139" y="38125"/>
                  </a:lnTo>
                  <a:lnTo>
                    <a:pt x="73482" y="34963"/>
                  </a:lnTo>
                  <a:lnTo>
                    <a:pt x="74091" y="32804"/>
                  </a:lnTo>
                  <a:lnTo>
                    <a:pt x="74955" y="31597"/>
                  </a:lnTo>
                  <a:lnTo>
                    <a:pt x="75158" y="31127"/>
                  </a:lnTo>
                  <a:close/>
                </a:path>
              </a:pathLst>
            </a:custGeom>
            <a:solidFill>
              <a:srgbClr val="EEB51D"/>
            </a:solidFill>
          </p:spPr>
          <p:txBody>
            <a:bodyPr wrap="square" lIns="0" tIns="0" rIns="0" bIns="0" rtlCol="0"/>
            <a:lstStyle/>
            <a:p>
              <a:pPr defTabSz="1042507"/>
              <a:endParaRPr sz="2052" kern="0">
                <a:solidFill>
                  <a:sysClr val="windowText" lastClr="000000"/>
                </a:solidFill>
              </a:endParaRPr>
            </a:p>
          </p:txBody>
        </p:sp>
        <p:sp>
          <p:nvSpPr>
            <p:cNvPr id="555" name="object 555"/>
            <p:cNvSpPr/>
            <p:nvPr/>
          </p:nvSpPr>
          <p:spPr>
            <a:xfrm>
              <a:off x="7879270" y="5177916"/>
              <a:ext cx="90170" cy="6350"/>
            </a:xfrm>
            <a:custGeom>
              <a:avLst/>
              <a:gdLst/>
              <a:ahLst/>
              <a:cxnLst/>
              <a:rect l="l" t="t" r="r" b="b"/>
              <a:pathLst>
                <a:path w="90170" h="6350">
                  <a:moveTo>
                    <a:pt x="28308" y="1536"/>
                  </a:moveTo>
                  <a:lnTo>
                    <a:pt x="25476" y="1816"/>
                  </a:lnTo>
                  <a:lnTo>
                    <a:pt x="22593" y="1536"/>
                  </a:lnTo>
                  <a:lnTo>
                    <a:pt x="19837" y="1066"/>
                  </a:lnTo>
                  <a:lnTo>
                    <a:pt x="13982" y="469"/>
                  </a:lnTo>
                  <a:lnTo>
                    <a:pt x="8001" y="0"/>
                  </a:lnTo>
                  <a:lnTo>
                    <a:pt x="1003" y="800"/>
                  </a:lnTo>
                  <a:lnTo>
                    <a:pt x="63" y="1346"/>
                  </a:lnTo>
                  <a:lnTo>
                    <a:pt x="0" y="3225"/>
                  </a:lnTo>
                  <a:lnTo>
                    <a:pt x="596" y="3429"/>
                  </a:lnTo>
                  <a:lnTo>
                    <a:pt x="1143" y="3492"/>
                  </a:lnTo>
                  <a:lnTo>
                    <a:pt x="2019" y="1270"/>
                  </a:lnTo>
                  <a:lnTo>
                    <a:pt x="3632" y="863"/>
                  </a:lnTo>
                  <a:lnTo>
                    <a:pt x="5372" y="1346"/>
                  </a:lnTo>
                  <a:lnTo>
                    <a:pt x="6591" y="1473"/>
                  </a:lnTo>
                  <a:lnTo>
                    <a:pt x="7124" y="1676"/>
                  </a:lnTo>
                  <a:lnTo>
                    <a:pt x="9080" y="2209"/>
                  </a:lnTo>
                  <a:lnTo>
                    <a:pt x="10883" y="3022"/>
                  </a:lnTo>
                  <a:lnTo>
                    <a:pt x="12573" y="4102"/>
                  </a:lnTo>
                  <a:lnTo>
                    <a:pt x="14655" y="5245"/>
                  </a:lnTo>
                  <a:lnTo>
                    <a:pt x="17005" y="5981"/>
                  </a:lnTo>
                  <a:lnTo>
                    <a:pt x="19431" y="5842"/>
                  </a:lnTo>
                  <a:lnTo>
                    <a:pt x="18757" y="5105"/>
                  </a:lnTo>
                  <a:lnTo>
                    <a:pt x="18211" y="4292"/>
                  </a:lnTo>
                  <a:lnTo>
                    <a:pt x="17818" y="1409"/>
                  </a:lnTo>
                  <a:lnTo>
                    <a:pt x="19964" y="2679"/>
                  </a:lnTo>
                  <a:lnTo>
                    <a:pt x="22390" y="4368"/>
                  </a:lnTo>
                  <a:lnTo>
                    <a:pt x="26416" y="3632"/>
                  </a:lnTo>
                  <a:lnTo>
                    <a:pt x="27495" y="2679"/>
                  </a:lnTo>
                  <a:lnTo>
                    <a:pt x="28308" y="1536"/>
                  </a:lnTo>
                  <a:close/>
                </a:path>
                <a:path w="90170" h="6350">
                  <a:moveTo>
                    <a:pt x="89750" y="596"/>
                  </a:moveTo>
                  <a:lnTo>
                    <a:pt x="87731" y="596"/>
                  </a:lnTo>
                  <a:lnTo>
                    <a:pt x="80949" y="0"/>
                  </a:lnTo>
                  <a:lnTo>
                    <a:pt x="75438" y="393"/>
                  </a:lnTo>
                  <a:lnTo>
                    <a:pt x="69989" y="1003"/>
                  </a:lnTo>
                  <a:lnTo>
                    <a:pt x="67233" y="1473"/>
                  </a:lnTo>
                  <a:lnTo>
                    <a:pt x="64338" y="1739"/>
                  </a:lnTo>
                  <a:lnTo>
                    <a:pt x="61518" y="1473"/>
                  </a:lnTo>
                  <a:lnTo>
                    <a:pt x="61849" y="2006"/>
                  </a:lnTo>
                  <a:lnTo>
                    <a:pt x="62725" y="2819"/>
                  </a:lnTo>
                  <a:lnTo>
                    <a:pt x="65747" y="5245"/>
                  </a:lnTo>
                  <a:lnTo>
                    <a:pt x="69253" y="3022"/>
                  </a:lnTo>
                  <a:lnTo>
                    <a:pt x="72009" y="1346"/>
                  </a:lnTo>
                  <a:lnTo>
                    <a:pt x="71805" y="2616"/>
                  </a:lnTo>
                  <a:lnTo>
                    <a:pt x="71729" y="3759"/>
                  </a:lnTo>
                  <a:lnTo>
                    <a:pt x="70866" y="5245"/>
                  </a:lnTo>
                  <a:lnTo>
                    <a:pt x="70396" y="5778"/>
                  </a:lnTo>
                  <a:lnTo>
                    <a:pt x="72809" y="5918"/>
                  </a:lnTo>
                  <a:lnTo>
                    <a:pt x="75158" y="5168"/>
                  </a:lnTo>
                  <a:lnTo>
                    <a:pt x="79463" y="2755"/>
                  </a:lnTo>
                  <a:lnTo>
                    <a:pt x="81826" y="1676"/>
                  </a:lnTo>
                  <a:lnTo>
                    <a:pt x="84442" y="1270"/>
                  </a:lnTo>
                  <a:lnTo>
                    <a:pt x="86118" y="863"/>
                  </a:lnTo>
                  <a:lnTo>
                    <a:pt x="87668" y="1206"/>
                  </a:lnTo>
                  <a:lnTo>
                    <a:pt x="88404" y="2819"/>
                  </a:lnTo>
                  <a:lnTo>
                    <a:pt x="88607" y="3429"/>
                  </a:lnTo>
                  <a:lnTo>
                    <a:pt x="89154" y="3352"/>
                  </a:lnTo>
                  <a:lnTo>
                    <a:pt x="89750" y="3149"/>
                  </a:lnTo>
                  <a:lnTo>
                    <a:pt x="89750" y="596"/>
                  </a:lnTo>
                  <a:close/>
                </a:path>
              </a:pathLst>
            </a:custGeom>
            <a:solidFill>
              <a:srgbClr val="FEDD20"/>
            </a:solidFill>
          </p:spPr>
          <p:txBody>
            <a:bodyPr wrap="square" lIns="0" tIns="0" rIns="0" bIns="0" rtlCol="0"/>
            <a:lstStyle/>
            <a:p>
              <a:pPr defTabSz="1042507"/>
              <a:endParaRPr sz="2052" kern="0">
                <a:solidFill>
                  <a:sysClr val="windowText" lastClr="000000"/>
                </a:solidFill>
              </a:endParaRPr>
            </a:p>
          </p:txBody>
        </p:sp>
        <p:sp>
          <p:nvSpPr>
            <p:cNvPr id="556" name="object 556"/>
            <p:cNvSpPr/>
            <p:nvPr/>
          </p:nvSpPr>
          <p:spPr>
            <a:xfrm>
              <a:off x="7856944" y="5243868"/>
              <a:ext cx="114300" cy="161925"/>
            </a:xfrm>
            <a:custGeom>
              <a:avLst/>
              <a:gdLst/>
              <a:ahLst/>
              <a:cxnLst/>
              <a:rect l="l" t="t" r="r" b="b"/>
              <a:pathLst>
                <a:path w="114300" h="161925">
                  <a:moveTo>
                    <a:pt x="11226" y="34290"/>
                  </a:moveTo>
                  <a:lnTo>
                    <a:pt x="8331" y="31127"/>
                  </a:lnTo>
                  <a:lnTo>
                    <a:pt x="7797" y="31191"/>
                  </a:lnTo>
                  <a:lnTo>
                    <a:pt x="4432" y="31267"/>
                  </a:lnTo>
                  <a:lnTo>
                    <a:pt x="3695" y="31330"/>
                  </a:lnTo>
                  <a:lnTo>
                    <a:pt x="2882" y="31330"/>
                  </a:lnTo>
                  <a:lnTo>
                    <a:pt x="1676" y="31800"/>
                  </a:lnTo>
                  <a:lnTo>
                    <a:pt x="1270" y="32207"/>
                  </a:lnTo>
                  <a:lnTo>
                    <a:pt x="1003" y="32740"/>
                  </a:lnTo>
                  <a:lnTo>
                    <a:pt x="825" y="33147"/>
                  </a:lnTo>
                  <a:lnTo>
                    <a:pt x="774" y="35572"/>
                  </a:lnTo>
                  <a:lnTo>
                    <a:pt x="863" y="36042"/>
                  </a:lnTo>
                  <a:lnTo>
                    <a:pt x="1612" y="37045"/>
                  </a:lnTo>
                  <a:lnTo>
                    <a:pt x="2006" y="37452"/>
                  </a:lnTo>
                  <a:lnTo>
                    <a:pt x="2552" y="37579"/>
                  </a:lnTo>
                  <a:lnTo>
                    <a:pt x="3225" y="37782"/>
                  </a:lnTo>
                  <a:lnTo>
                    <a:pt x="4089" y="37719"/>
                  </a:lnTo>
                  <a:lnTo>
                    <a:pt x="5435" y="37719"/>
                  </a:lnTo>
                  <a:lnTo>
                    <a:pt x="5308" y="34696"/>
                  </a:lnTo>
                  <a:lnTo>
                    <a:pt x="3822" y="34696"/>
                  </a:lnTo>
                  <a:lnTo>
                    <a:pt x="3149" y="34696"/>
                  </a:lnTo>
                  <a:lnTo>
                    <a:pt x="2946" y="34620"/>
                  </a:lnTo>
                  <a:lnTo>
                    <a:pt x="2882" y="34493"/>
                  </a:lnTo>
                  <a:lnTo>
                    <a:pt x="3022" y="34429"/>
                  </a:lnTo>
                  <a:lnTo>
                    <a:pt x="3695" y="34429"/>
                  </a:lnTo>
                  <a:lnTo>
                    <a:pt x="8128" y="34290"/>
                  </a:lnTo>
                  <a:lnTo>
                    <a:pt x="8801" y="34290"/>
                  </a:lnTo>
                  <a:lnTo>
                    <a:pt x="9004" y="34353"/>
                  </a:lnTo>
                  <a:lnTo>
                    <a:pt x="8940" y="34620"/>
                  </a:lnTo>
                  <a:lnTo>
                    <a:pt x="8267" y="34620"/>
                  </a:lnTo>
                  <a:lnTo>
                    <a:pt x="6311" y="34696"/>
                  </a:lnTo>
                  <a:lnTo>
                    <a:pt x="6451" y="37782"/>
                  </a:lnTo>
                  <a:lnTo>
                    <a:pt x="7594" y="37579"/>
                  </a:lnTo>
                  <a:lnTo>
                    <a:pt x="9067" y="37452"/>
                  </a:lnTo>
                  <a:lnTo>
                    <a:pt x="9677" y="37249"/>
                  </a:lnTo>
                  <a:lnTo>
                    <a:pt x="10147" y="37045"/>
                  </a:lnTo>
                  <a:lnTo>
                    <a:pt x="10553" y="36639"/>
                  </a:lnTo>
                  <a:lnTo>
                    <a:pt x="11150" y="35572"/>
                  </a:lnTo>
                  <a:lnTo>
                    <a:pt x="11226" y="34290"/>
                  </a:lnTo>
                  <a:close/>
                </a:path>
                <a:path w="114300" h="161925">
                  <a:moveTo>
                    <a:pt x="11493" y="45720"/>
                  </a:moveTo>
                  <a:lnTo>
                    <a:pt x="11379" y="42557"/>
                  </a:lnTo>
                  <a:lnTo>
                    <a:pt x="11290" y="39738"/>
                  </a:lnTo>
                  <a:lnTo>
                    <a:pt x="11290" y="39471"/>
                  </a:lnTo>
                  <a:lnTo>
                    <a:pt x="3962" y="39738"/>
                  </a:lnTo>
                  <a:lnTo>
                    <a:pt x="3492" y="39738"/>
                  </a:lnTo>
                  <a:lnTo>
                    <a:pt x="3352" y="39598"/>
                  </a:lnTo>
                  <a:lnTo>
                    <a:pt x="3352" y="38925"/>
                  </a:lnTo>
                  <a:lnTo>
                    <a:pt x="1143" y="39001"/>
                  </a:lnTo>
                  <a:lnTo>
                    <a:pt x="1206" y="40944"/>
                  </a:lnTo>
                  <a:lnTo>
                    <a:pt x="1333" y="41478"/>
                  </a:lnTo>
                  <a:lnTo>
                    <a:pt x="1409" y="41948"/>
                  </a:lnTo>
                  <a:lnTo>
                    <a:pt x="1676" y="42291"/>
                  </a:lnTo>
                  <a:lnTo>
                    <a:pt x="2552" y="42760"/>
                  </a:lnTo>
                  <a:lnTo>
                    <a:pt x="3759" y="42760"/>
                  </a:lnTo>
                  <a:lnTo>
                    <a:pt x="8864" y="42557"/>
                  </a:lnTo>
                  <a:lnTo>
                    <a:pt x="8864" y="42697"/>
                  </a:lnTo>
                  <a:lnTo>
                    <a:pt x="1206" y="42964"/>
                  </a:lnTo>
                  <a:lnTo>
                    <a:pt x="1333" y="46050"/>
                  </a:lnTo>
                  <a:lnTo>
                    <a:pt x="11493" y="45720"/>
                  </a:lnTo>
                  <a:close/>
                </a:path>
                <a:path w="114300" h="161925">
                  <a:moveTo>
                    <a:pt x="11760" y="51841"/>
                  </a:moveTo>
                  <a:lnTo>
                    <a:pt x="11684" y="50228"/>
                  </a:lnTo>
                  <a:lnTo>
                    <a:pt x="11557" y="47129"/>
                  </a:lnTo>
                  <a:lnTo>
                    <a:pt x="1409" y="47536"/>
                  </a:lnTo>
                  <a:lnTo>
                    <a:pt x="1612" y="52438"/>
                  </a:lnTo>
                  <a:lnTo>
                    <a:pt x="4089" y="52311"/>
                  </a:lnTo>
                  <a:lnTo>
                    <a:pt x="4025" y="50495"/>
                  </a:lnTo>
                  <a:lnTo>
                    <a:pt x="5575" y="50431"/>
                  </a:lnTo>
                  <a:lnTo>
                    <a:pt x="5638" y="51968"/>
                  </a:lnTo>
                  <a:lnTo>
                    <a:pt x="8001" y="51841"/>
                  </a:lnTo>
                  <a:lnTo>
                    <a:pt x="7924" y="50431"/>
                  </a:lnTo>
                  <a:lnTo>
                    <a:pt x="7924" y="50292"/>
                  </a:lnTo>
                  <a:lnTo>
                    <a:pt x="9207" y="50228"/>
                  </a:lnTo>
                  <a:lnTo>
                    <a:pt x="9271" y="51968"/>
                  </a:lnTo>
                  <a:lnTo>
                    <a:pt x="11760" y="51841"/>
                  </a:lnTo>
                  <a:close/>
                </a:path>
                <a:path w="114300" h="161925">
                  <a:moveTo>
                    <a:pt x="12369" y="60109"/>
                  </a:moveTo>
                  <a:lnTo>
                    <a:pt x="12192" y="57556"/>
                  </a:lnTo>
                  <a:lnTo>
                    <a:pt x="12166" y="57086"/>
                  </a:lnTo>
                  <a:lnTo>
                    <a:pt x="12141" y="56883"/>
                  </a:lnTo>
                  <a:lnTo>
                    <a:pt x="12065" y="55600"/>
                  </a:lnTo>
                  <a:lnTo>
                    <a:pt x="11963" y="54190"/>
                  </a:lnTo>
                  <a:lnTo>
                    <a:pt x="11963" y="54051"/>
                  </a:lnTo>
                  <a:lnTo>
                    <a:pt x="11353" y="54127"/>
                  </a:lnTo>
                  <a:lnTo>
                    <a:pt x="9944" y="54190"/>
                  </a:lnTo>
                  <a:lnTo>
                    <a:pt x="9613" y="54190"/>
                  </a:lnTo>
                  <a:lnTo>
                    <a:pt x="9613" y="57086"/>
                  </a:lnTo>
                  <a:lnTo>
                    <a:pt x="9613" y="57213"/>
                  </a:lnTo>
                  <a:lnTo>
                    <a:pt x="4495" y="57556"/>
                  </a:lnTo>
                  <a:lnTo>
                    <a:pt x="4495" y="56883"/>
                  </a:lnTo>
                  <a:lnTo>
                    <a:pt x="6184" y="57086"/>
                  </a:lnTo>
                  <a:lnTo>
                    <a:pt x="7924" y="57150"/>
                  </a:lnTo>
                  <a:lnTo>
                    <a:pt x="9613" y="57086"/>
                  </a:lnTo>
                  <a:lnTo>
                    <a:pt x="9613" y="54190"/>
                  </a:lnTo>
                  <a:lnTo>
                    <a:pt x="8597" y="54190"/>
                  </a:lnTo>
                  <a:lnTo>
                    <a:pt x="7188" y="54127"/>
                  </a:lnTo>
                  <a:lnTo>
                    <a:pt x="6248" y="54051"/>
                  </a:lnTo>
                  <a:lnTo>
                    <a:pt x="5232" y="53924"/>
                  </a:lnTo>
                  <a:lnTo>
                    <a:pt x="4292" y="53721"/>
                  </a:lnTo>
                  <a:lnTo>
                    <a:pt x="4229" y="53111"/>
                  </a:lnTo>
                  <a:lnTo>
                    <a:pt x="0" y="53390"/>
                  </a:lnTo>
                  <a:lnTo>
                    <a:pt x="127" y="55664"/>
                  </a:lnTo>
                  <a:lnTo>
                    <a:pt x="1739" y="55600"/>
                  </a:lnTo>
                  <a:lnTo>
                    <a:pt x="1943" y="59029"/>
                  </a:lnTo>
                  <a:lnTo>
                    <a:pt x="330" y="59093"/>
                  </a:lnTo>
                  <a:lnTo>
                    <a:pt x="596" y="61379"/>
                  </a:lnTo>
                  <a:lnTo>
                    <a:pt x="4838" y="61112"/>
                  </a:lnTo>
                  <a:lnTo>
                    <a:pt x="4838" y="60579"/>
                  </a:lnTo>
                  <a:lnTo>
                    <a:pt x="12369" y="60109"/>
                  </a:lnTo>
                  <a:close/>
                </a:path>
                <a:path w="114300" h="161925">
                  <a:moveTo>
                    <a:pt x="12611" y="65760"/>
                  </a:moveTo>
                  <a:lnTo>
                    <a:pt x="12573" y="64947"/>
                  </a:lnTo>
                  <a:lnTo>
                    <a:pt x="12573" y="64414"/>
                  </a:lnTo>
                  <a:lnTo>
                    <a:pt x="12433" y="63868"/>
                  </a:lnTo>
                  <a:lnTo>
                    <a:pt x="11963" y="63004"/>
                  </a:lnTo>
                  <a:lnTo>
                    <a:pt x="11620" y="62661"/>
                  </a:lnTo>
                  <a:lnTo>
                    <a:pt x="10883" y="62128"/>
                  </a:lnTo>
                  <a:lnTo>
                    <a:pt x="10477" y="61988"/>
                  </a:lnTo>
                  <a:lnTo>
                    <a:pt x="9004" y="61988"/>
                  </a:lnTo>
                  <a:lnTo>
                    <a:pt x="8470" y="62052"/>
                  </a:lnTo>
                  <a:lnTo>
                    <a:pt x="5715" y="62255"/>
                  </a:lnTo>
                  <a:lnTo>
                    <a:pt x="5041" y="62331"/>
                  </a:lnTo>
                  <a:lnTo>
                    <a:pt x="4165" y="62395"/>
                  </a:lnTo>
                  <a:lnTo>
                    <a:pt x="3556" y="62661"/>
                  </a:lnTo>
                  <a:lnTo>
                    <a:pt x="3022" y="62865"/>
                  </a:lnTo>
                  <a:lnTo>
                    <a:pt x="2679" y="63271"/>
                  </a:lnTo>
                  <a:lnTo>
                    <a:pt x="2374" y="63868"/>
                  </a:lnTo>
                  <a:lnTo>
                    <a:pt x="2146" y="64414"/>
                  </a:lnTo>
                  <a:lnTo>
                    <a:pt x="2209" y="66433"/>
                  </a:lnTo>
                  <a:lnTo>
                    <a:pt x="2413" y="67094"/>
                  </a:lnTo>
                  <a:lnTo>
                    <a:pt x="3149" y="68110"/>
                  </a:lnTo>
                  <a:lnTo>
                    <a:pt x="3619" y="68440"/>
                  </a:lnTo>
                  <a:lnTo>
                    <a:pt x="4165" y="68580"/>
                  </a:lnTo>
                  <a:lnTo>
                    <a:pt x="4838" y="68783"/>
                  </a:lnTo>
                  <a:lnTo>
                    <a:pt x="5715" y="68719"/>
                  </a:lnTo>
                  <a:lnTo>
                    <a:pt x="7048" y="68580"/>
                  </a:lnTo>
                  <a:lnTo>
                    <a:pt x="6794" y="65760"/>
                  </a:lnTo>
                  <a:lnTo>
                    <a:pt x="6781" y="65557"/>
                  </a:lnTo>
                  <a:lnTo>
                    <a:pt x="5168" y="65684"/>
                  </a:lnTo>
                  <a:lnTo>
                    <a:pt x="4635" y="65760"/>
                  </a:lnTo>
                  <a:lnTo>
                    <a:pt x="4432" y="65684"/>
                  </a:lnTo>
                  <a:lnTo>
                    <a:pt x="4368" y="65481"/>
                  </a:lnTo>
                  <a:lnTo>
                    <a:pt x="4495" y="65417"/>
                  </a:lnTo>
                  <a:lnTo>
                    <a:pt x="4965" y="65354"/>
                  </a:lnTo>
                  <a:lnTo>
                    <a:pt x="5168" y="65354"/>
                  </a:lnTo>
                  <a:lnTo>
                    <a:pt x="9613" y="65011"/>
                  </a:lnTo>
                  <a:lnTo>
                    <a:pt x="9804" y="65011"/>
                  </a:lnTo>
                  <a:lnTo>
                    <a:pt x="10287" y="64947"/>
                  </a:lnTo>
                  <a:lnTo>
                    <a:pt x="10477" y="65011"/>
                  </a:lnTo>
                  <a:lnTo>
                    <a:pt x="10553" y="65214"/>
                  </a:lnTo>
                  <a:lnTo>
                    <a:pt x="10414" y="65290"/>
                  </a:lnTo>
                  <a:lnTo>
                    <a:pt x="9880" y="65354"/>
                  </a:lnTo>
                  <a:lnTo>
                    <a:pt x="7797" y="65481"/>
                  </a:lnTo>
                  <a:lnTo>
                    <a:pt x="8064" y="68516"/>
                  </a:lnTo>
                  <a:lnTo>
                    <a:pt x="9067" y="68516"/>
                  </a:lnTo>
                  <a:lnTo>
                    <a:pt x="9677" y="68440"/>
                  </a:lnTo>
                  <a:lnTo>
                    <a:pt x="10477" y="68376"/>
                  </a:lnTo>
                  <a:lnTo>
                    <a:pt x="11087" y="68110"/>
                  </a:lnTo>
                  <a:lnTo>
                    <a:pt x="11620" y="67906"/>
                  </a:lnTo>
                  <a:lnTo>
                    <a:pt x="11963" y="67437"/>
                  </a:lnTo>
                  <a:lnTo>
                    <a:pt x="12230" y="66967"/>
                  </a:lnTo>
                  <a:lnTo>
                    <a:pt x="12496" y="66433"/>
                  </a:lnTo>
                  <a:lnTo>
                    <a:pt x="12611" y="65760"/>
                  </a:lnTo>
                  <a:close/>
                </a:path>
                <a:path w="114300" h="161925">
                  <a:moveTo>
                    <a:pt x="13436" y="74828"/>
                  </a:moveTo>
                  <a:lnTo>
                    <a:pt x="13309" y="73621"/>
                  </a:lnTo>
                  <a:lnTo>
                    <a:pt x="12839" y="68846"/>
                  </a:lnTo>
                  <a:lnTo>
                    <a:pt x="10350" y="69113"/>
                  </a:lnTo>
                  <a:lnTo>
                    <a:pt x="10477" y="70599"/>
                  </a:lnTo>
                  <a:lnTo>
                    <a:pt x="2882" y="71335"/>
                  </a:lnTo>
                  <a:lnTo>
                    <a:pt x="3225" y="74358"/>
                  </a:lnTo>
                  <a:lnTo>
                    <a:pt x="10820" y="73621"/>
                  </a:lnTo>
                  <a:lnTo>
                    <a:pt x="10947" y="75095"/>
                  </a:lnTo>
                  <a:lnTo>
                    <a:pt x="13436" y="74828"/>
                  </a:lnTo>
                  <a:close/>
                </a:path>
                <a:path w="114300" h="161925">
                  <a:moveTo>
                    <a:pt x="14058" y="79032"/>
                  </a:moveTo>
                  <a:lnTo>
                    <a:pt x="11684" y="79044"/>
                  </a:lnTo>
                  <a:lnTo>
                    <a:pt x="11557" y="79159"/>
                  </a:lnTo>
                  <a:lnTo>
                    <a:pt x="11290" y="79286"/>
                  </a:lnTo>
                  <a:lnTo>
                    <a:pt x="11023" y="79286"/>
                  </a:lnTo>
                  <a:lnTo>
                    <a:pt x="10414" y="79413"/>
                  </a:lnTo>
                  <a:lnTo>
                    <a:pt x="10287" y="79286"/>
                  </a:lnTo>
                  <a:lnTo>
                    <a:pt x="10210" y="79159"/>
                  </a:lnTo>
                  <a:lnTo>
                    <a:pt x="11684" y="79044"/>
                  </a:lnTo>
                  <a:lnTo>
                    <a:pt x="14058" y="79032"/>
                  </a:lnTo>
                  <a:lnTo>
                    <a:pt x="13982" y="78270"/>
                  </a:lnTo>
                  <a:lnTo>
                    <a:pt x="13576" y="75603"/>
                  </a:lnTo>
                  <a:lnTo>
                    <a:pt x="8128" y="76301"/>
                  </a:lnTo>
                  <a:lnTo>
                    <a:pt x="8128" y="79413"/>
                  </a:lnTo>
                  <a:lnTo>
                    <a:pt x="8064" y="79667"/>
                  </a:lnTo>
                  <a:lnTo>
                    <a:pt x="7594" y="79667"/>
                  </a:lnTo>
                  <a:lnTo>
                    <a:pt x="6248" y="79921"/>
                  </a:lnTo>
                  <a:lnTo>
                    <a:pt x="6108" y="79794"/>
                  </a:lnTo>
                  <a:lnTo>
                    <a:pt x="6108" y="79667"/>
                  </a:lnTo>
                  <a:lnTo>
                    <a:pt x="8128" y="79413"/>
                  </a:lnTo>
                  <a:lnTo>
                    <a:pt x="8128" y="76301"/>
                  </a:lnTo>
                  <a:lnTo>
                    <a:pt x="3492" y="76873"/>
                  </a:lnTo>
                  <a:lnTo>
                    <a:pt x="4089" y="81572"/>
                  </a:lnTo>
                  <a:lnTo>
                    <a:pt x="4572" y="82461"/>
                  </a:lnTo>
                  <a:lnTo>
                    <a:pt x="4838" y="82715"/>
                  </a:lnTo>
                  <a:lnTo>
                    <a:pt x="5778" y="82969"/>
                  </a:lnTo>
                  <a:lnTo>
                    <a:pt x="6375" y="82969"/>
                  </a:lnTo>
                  <a:lnTo>
                    <a:pt x="7721" y="82715"/>
                  </a:lnTo>
                  <a:lnTo>
                    <a:pt x="8801" y="82588"/>
                  </a:lnTo>
                  <a:lnTo>
                    <a:pt x="9207" y="82207"/>
                  </a:lnTo>
                  <a:lnTo>
                    <a:pt x="9410" y="82080"/>
                  </a:lnTo>
                  <a:lnTo>
                    <a:pt x="9537" y="81826"/>
                  </a:lnTo>
                  <a:lnTo>
                    <a:pt x="9613" y="81572"/>
                  </a:lnTo>
                  <a:lnTo>
                    <a:pt x="9804" y="81953"/>
                  </a:lnTo>
                  <a:lnTo>
                    <a:pt x="10147" y="81953"/>
                  </a:lnTo>
                  <a:lnTo>
                    <a:pt x="10477" y="82207"/>
                  </a:lnTo>
                  <a:lnTo>
                    <a:pt x="11087" y="82207"/>
                  </a:lnTo>
                  <a:lnTo>
                    <a:pt x="12090" y="81953"/>
                  </a:lnTo>
                  <a:lnTo>
                    <a:pt x="12903" y="81826"/>
                  </a:lnTo>
                  <a:lnTo>
                    <a:pt x="13208" y="81572"/>
                  </a:lnTo>
                  <a:lnTo>
                    <a:pt x="13373" y="81445"/>
                  </a:lnTo>
                  <a:lnTo>
                    <a:pt x="13716" y="81064"/>
                  </a:lnTo>
                  <a:lnTo>
                    <a:pt x="13982" y="80683"/>
                  </a:lnTo>
                  <a:lnTo>
                    <a:pt x="14058" y="79921"/>
                  </a:lnTo>
                  <a:lnTo>
                    <a:pt x="14058" y="79032"/>
                  </a:lnTo>
                  <a:close/>
                </a:path>
                <a:path w="114300" h="161925">
                  <a:moveTo>
                    <a:pt x="15392" y="87414"/>
                  </a:moveTo>
                  <a:lnTo>
                    <a:pt x="15189" y="86271"/>
                  </a:lnTo>
                  <a:lnTo>
                    <a:pt x="14579" y="82842"/>
                  </a:lnTo>
                  <a:lnTo>
                    <a:pt x="4635" y="84620"/>
                  </a:lnTo>
                  <a:lnTo>
                    <a:pt x="5511" y="89446"/>
                  </a:lnTo>
                  <a:lnTo>
                    <a:pt x="7924" y="89065"/>
                  </a:lnTo>
                  <a:lnTo>
                    <a:pt x="7594" y="87160"/>
                  </a:lnTo>
                  <a:lnTo>
                    <a:pt x="9067" y="86906"/>
                  </a:lnTo>
                  <a:lnTo>
                    <a:pt x="9334" y="88430"/>
                  </a:lnTo>
                  <a:lnTo>
                    <a:pt x="11696" y="88049"/>
                  </a:lnTo>
                  <a:lnTo>
                    <a:pt x="11493" y="86906"/>
                  </a:lnTo>
                  <a:lnTo>
                    <a:pt x="11430" y="86525"/>
                  </a:lnTo>
                  <a:lnTo>
                    <a:pt x="12636" y="86271"/>
                  </a:lnTo>
                  <a:lnTo>
                    <a:pt x="12966" y="87922"/>
                  </a:lnTo>
                  <a:lnTo>
                    <a:pt x="15392" y="87414"/>
                  </a:lnTo>
                  <a:close/>
                </a:path>
                <a:path w="114300" h="161925">
                  <a:moveTo>
                    <a:pt x="16865" y="94780"/>
                  </a:moveTo>
                  <a:lnTo>
                    <a:pt x="16484" y="92875"/>
                  </a:lnTo>
                  <a:lnTo>
                    <a:pt x="16383" y="92367"/>
                  </a:lnTo>
                  <a:lnTo>
                    <a:pt x="16268" y="91732"/>
                  </a:lnTo>
                  <a:lnTo>
                    <a:pt x="12903" y="92367"/>
                  </a:lnTo>
                  <a:lnTo>
                    <a:pt x="12903" y="92240"/>
                  </a:lnTo>
                  <a:lnTo>
                    <a:pt x="16268" y="91605"/>
                  </a:lnTo>
                  <a:lnTo>
                    <a:pt x="15659" y="88557"/>
                  </a:lnTo>
                  <a:lnTo>
                    <a:pt x="5715" y="90589"/>
                  </a:lnTo>
                  <a:lnTo>
                    <a:pt x="6311" y="93637"/>
                  </a:lnTo>
                  <a:lnTo>
                    <a:pt x="10210" y="92875"/>
                  </a:lnTo>
                  <a:lnTo>
                    <a:pt x="10210" y="93002"/>
                  </a:lnTo>
                  <a:lnTo>
                    <a:pt x="6311" y="93764"/>
                  </a:lnTo>
                  <a:lnTo>
                    <a:pt x="6921" y="96812"/>
                  </a:lnTo>
                  <a:lnTo>
                    <a:pt x="16865" y="94780"/>
                  </a:lnTo>
                  <a:close/>
                </a:path>
                <a:path w="114300" h="161925">
                  <a:moveTo>
                    <a:pt x="18757" y="101765"/>
                  </a:moveTo>
                  <a:lnTo>
                    <a:pt x="18351" y="100241"/>
                  </a:lnTo>
                  <a:lnTo>
                    <a:pt x="18173" y="99606"/>
                  </a:lnTo>
                  <a:lnTo>
                    <a:pt x="17945" y="98717"/>
                  </a:lnTo>
                  <a:lnTo>
                    <a:pt x="14655" y="99606"/>
                  </a:lnTo>
                  <a:lnTo>
                    <a:pt x="14579" y="99479"/>
                  </a:lnTo>
                  <a:lnTo>
                    <a:pt x="17881" y="98590"/>
                  </a:lnTo>
                  <a:lnTo>
                    <a:pt x="17068" y="95669"/>
                  </a:lnTo>
                  <a:lnTo>
                    <a:pt x="7251" y="98336"/>
                  </a:lnTo>
                  <a:lnTo>
                    <a:pt x="8064" y="101257"/>
                  </a:lnTo>
                  <a:lnTo>
                    <a:pt x="11963" y="100241"/>
                  </a:lnTo>
                  <a:lnTo>
                    <a:pt x="12026" y="100368"/>
                  </a:lnTo>
                  <a:lnTo>
                    <a:pt x="8128" y="101384"/>
                  </a:lnTo>
                  <a:lnTo>
                    <a:pt x="8940" y="104305"/>
                  </a:lnTo>
                  <a:lnTo>
                    <a:pt x="18757" y="101765"/>
                  </a:lnTo>
                  <a:close/>
                </a:path>
                <a:path w="114300" h="161925">
                  <a:moveTo>
                    <a:pt x="20027" y="105448"/>
                  </a:moveTo>
                  <a:lnTo>
                    <a:pt x="19024" y="102527"/>
                  </a:lnTo>
                  <a:lnTo>
                    <a:pt x="14922" y="103936"/>
                  </a:lnTo>
                  <a:lnTo>
                    <a:pt x="14922" y="107099"/>
                  </a:lnTo>
                  <a:lnTo>
                    <a:pt x="14922" y="107353"/>
                  </a:lnTo>
                  <a:lnTo>
                    <a:pt x="14782" y="107353"/>
                  </a:lnTo>
                  <a:lnTo>
                    <a:pt x="14452" y="107480"/>
                  </a:lnTo>
                  <a:lnTo>
                    <a:pt x="13106" y="107988"/>
                  </a:lnTo>
                  <a:lnTo>
                    <a:pt x="12573" y="108115"/>
                  </a:lnTo>
                  <a:lnTo>
                    <a:pt x="12496" y="107988"/>
                  </a:lnTo>
                  <a:lnTo>
                    <a:pt x="14922" y="107099"/>
                  </a:lnTo>
                  <a:lnTo>
                    <a:pt x="14922" y="103936"/>
                  </a:lnTo>
                  <a:lnTo>
                    <a:pt x="9410" y="105829"/>
                  </a:lnTo>
                  <a:lnTo>
                    <a:pt x="10617" y="109385"/>
                  </a:lnTo>
                  <a:lnTo>
                    <a:pt x="10883" y="110020"/>
                  </a:lnTo>
                  <a:lnTo>
                    <a:pt x="11353" y="110909"/>
                  </a:lnTo>
                  <a:lnTo>
                    <a:pt x="11696" y="111163"/>
                  </a:lnTo>
                  <a:lnTo>
                    <a:pt x="12700" y="111290"/>
                  </a:lnTo>
                  <a:lnTo>
                    <a:pt x="13373" y="111163"/>
                  </a:lnTo>
                  <a:lnTo>
                    <a:pt x="17360" y="108877"/>
                  </a:lnTo>
                  <a:lnTo>
                    <a:pt x="17322" y="108115"/>
                  </a:lnTo>
                  <a:lnTo>
                    <a:pt x="17272" y="107734"/>
                  </a:lnTo>
                  <a:lnTo>
                    <a:pt x="17068" y="107099"/>
                  </a:lnTo>
                  <a:lnTo>
                    <a:pt x="16865" y="106591"/>
                  </a:lnTo>
                  <a:lnTo>
                    <a:pt x="16865" y="106464"/>
                  </a:lnTo>
                  <a:lnTo>
                    <a:pt x="20027" y="105448"/>
                  </a:lnTo>
                  <a:close/>
                </a:path>
                <a:path w="114300" h="161925">
                  <a:moveTo>
                    <a:pt x="22186" y="111671"/>
                  </a:moveTo>
                  <a:lnTo>
                    <a:pt x="21170" y="108877"/>
                  </a:lnTo>
                  <a:lnTo>
                    <a:pt x="11557" y="112179"/>
                  </a:lnTo>
                  <a:lnTo>
                    <a:pt x="12573" y="114973"/>
                  </a:lnTo>
                  <a:lnTo>
                    <a:pt x="22186" y="111671"/>
                  </a:lnTo>
                  <a:close/>
                </a:path>
                <a:path w="114300" h="161925">
                  <a:moveTo>
                    <a:pt x="26416" y="115608"/>
                  </a:moveTo>
                  <a:lnTo>
                    <a:pt x="25857" y="114465"/>
                  </a:lnTo>
                  <a:lnTo>
                    <a:pt x="25793" y="114338"/>
                  </a:lnTo>
                  <a:lnTo>
                    <a:pt x="25742" y="114211"/>
                  </a:lnTo>
                  <a:lnTo>
                    <a:pt x="24942" y="114338"/>
                  </a:lnTo>
                  <a:lnTo>
                    <a:pt x="24663" y="113830"/>
                  </a:lnTo>
                  <a:lnTo>
                    <a:pt x="24828" y="113703"/>
                  </a:lnTo>
                  <a:lnTo>
                    <a:pt x="25336" y="113322"/>
                  </a:lnTo>
                  <a:lnTo>
                    <a:pt x="24663" y="111925"/>
                  </a:lnTo>
                  <a:lnTo>
                    <a:pt x="23926" y="112306"/>
                  </a:lnTo>
                  <a:lnTo>
                    <a:pt x="23596" y="112623"/>
                  </a:lnTo>
                  <a:lnTo>
                    <a:pt x="23596" y="115100"/>
                  </a:lnTo>
                  <a:lnTo>
                    <a:pt x="20967" y="115608"/>
                  </a:lnTo>
                  <a:lnTo>
                    <a:pt x="23253" y="114465"/>
                  </a:lnTo>
                  <a:lnTo>
                    <a:pt x="23329" y="114592"/>
                  </a:lnTo>
                  <a:lnTo>
                    <a:pt x="23456" y="114973"/>
                  </a:lnTo>
                  <a:lnTo>
                    <a:pt x="23596" y="115100"/>
                  </a:lnTo>
                  <a:lnTo>
                    <a:pt x="23596" y="112623"/>
                  </a:lnTo>
                  <a:lnTo>
                    <a:pt x="23329" y="113195"/>
                  </a:lnTo>
                  <a:lnTo>
                    <a:pt x="23253" y="113322"/>
                  </a:lnTo>
                  <a:lnTo>
                    <a:pt x="23190" y="113703"/>
                  </a:lnTo>
                  <a:lnTo>
                    <a:pt x="22377" y="111925"/>
                  </a:lnTo>
                  <a:lnTo>
                    <a:pt x="13233" y="116370"/>
                  </a:lnTo>
                  <a:lnTo>
                    <a:pt x="14376" y="118783"/>
                  </a:lnTo>
                  <a:lnTo>
                    <a:pt x="17132" y="118275"/>
                  </a:lnTo>
                  <a:lnTo>
                    <a:pt x="14719" y="119418"/>
                  </a:lnTo>
                  <a:lnTo>
                    <a:pt x="15862" y="121831"/>
                  </a:lnTo>
                  <a:lnTo>
                    <a:pt x="23177" y="118275"/>
                  </a:lnTo>
                  <a:lnTo>
                    <a:pt x="25006" y="117386"/>
                  </a:lnTo>
                  <a:lnTo>
                    <a:pt x="24130" y="115608"/>
                  </a:lnTo>
                  <a:lnTo>
                    <a:pt x="25146" y="115989"/>
                  </a:lnTo>
                  <a:lnTo>
                    <a:pt x="26149" y="115735"/>
                  </a:lnTo>
                  <a:lnTo>
                    <a:pt x="26416" y="115608"/>
                  </a:lnTo>
                  <a:close/>
                </a:path>
                <a:path w="114300" h="161925">
                  <a:moveTo>
                    <a:pt x="29718" y="126022"/>
                  </a:moveTo>
                  <a:lnTo>
                    <a:pt x="29629" y="125895"/>
                  </a:lnTo>
                  <a:lnTo>
                    <a:pt x="29019" y="124879"/>
                  </a:lnTo>
                  <a:lnTo>
                    <a:pt x="28168" y="123482"/>
                  </a:lnTo>
                  <a:lnTo>
                    <a:pt x="28028" y="123482"/>
                  </a:lnTo>
                  <a:lnTo>
                    <a:pt x="27495" y="123355"/>
                  </a:lnTo>
                  <a:lnTo>
                    <a:pt x="26885" y="123609"/>
                  </a:lnTo>
                  <a:lnTo>
                    <a:pt x="24803" y="124752"/>
                  </a:lnTo>
                  <a:lnTo>
                    <a:pt x="24536" y="124879"/>
                  </a:lnTo>
                  <a:lnTo>
                    <a:pt x="24396" y="124879"/>
                  </a:lnTo>
                  <a:lnTo>
                    <a:pt x="27825" y="122847"/>
                  </a:lnTo>
                  <a:lnTo>
                    <a:pt x="26289" y="120180"/>
                  </a:lnTo>
                  <a:lnTo>
                    <a:pt x="17538" y="125387"/>
                  </a:lnTo>
                  <a:lnTo>
                    <a:pt x="19088" y="128054"/>
                  </a:lnTo>
                  <a:lnTo>
                    <a:pt x="22517" y="126022"/>
                  </a:lnTo>
                  <a:lnTo>
                    <a:pt x="22377" y="126276"/>
                  </a:lnTo>
                  <a:lnTo>
                    <a:pt x="20167" y="127546"/>
                  </a:lnTo>
                  <a:lnTo>
                    <a:pt x="19621" y="127927"/>
                  </a:lnTo>
                  <a:lnTo>
                    <a:pt x="19558" y="128689"/>
                  </a:lnTo>
                  <a:lnTo>
                    <a:pt x="20967" y="131102"/>
                  </a:lnTo>
                  <a:lnTo>
                    <a:pt x="21170" y="130594"/>
                  </a:lnTo>
                  <a:lnTo>
                    <a:pt x="21374" y="130213"/>
                  </a:lnTo>
                  <a:lnTo>
                    <a:pt x="21907" y="129832"/>
                  </a:lnTo>
                  <a:lnTo>
                    <a:pt x="24333" y="128562"/>
                  </a:lnTo>
                  <a:lnTo>
                    <a:pt x="24587" y="128054"/>
                  </a:lnTo>
                  <a:lnTo>
                    <a:pt x="24599" y="127292"/>
                  </a:lnTo>
                  <a:lnTo>
                    <a:pt x="25209" y="127546"/>
                  </a:lnTo>
                  <a:lnTo>
                    <a:pt x="25806" y="127546"/>
                  </a:lnTo>
                  <a:lnTo>
                    <a:pt x="26200" y="127292"/>
                  </a:lnTo>
                  <a:lnTo>
                    <a:pt x="27825" y="126276"/>
                  </a:lnTo>
                  <a:lnTo>
                    <a:pt x="28409" y="126022"/>
                  </a:lnTo>
                  <a:lnTo>
                    <a:pt x="28702" y="125895"/>
                  </a:lnTo>
                  <a:lnTo>
                    <a:pt x="29718" y="126022"/>
                  </a:lnTo>
                  <a:close/>
                </a:path>
                <a:path w="114300" h="161925">
                  <a:moveTo>
                    <a:pt x="32334" y="130594"/>
                  </a:moveTo>
                  <a:lnTo>
                    <a:pt x="29845" y="126987"/>
                  </a:lnTo>
                  <a:lnTo>
                    <a:pt x="29845" y="129705"/>
                  </a:lnTo>
                  <a:lnTo>
                    <a:pt x="29718" y="129832"/>
                  </a:lnTo>
                  <a:lnTo>
                    <a:pt x="29375" y="130086"/>
                  </a:lnTo>
                  <a:lnTo>
                    <a:pt x="29235" y="130213"/>
                  </a:lnTo>
                  <a:lnTo>
                    <a:pt x="25615" y="132753"/>
                  </a:lnTo>
                  <a:lnTo>
                    <a:pt x="25006" y="133261"/>
                  </a:lnTo>
                  <a:lnTo>
                    <a:pt x="24803" y="133261"/>
                  </a:lnTo>
                  <a:lnTo>
                    <a:pt x="24942" y="133134"/>
                  </a:lnTo>
                  <a:lnTo>
                    <a:pt x="25412" y="132880"/>
                  </a:lnTo>
                  <a:lnTo>
                    <a:pt x="25539" y="132753"/>
                  </a:lnTo>
                  <a:lnTo>
                    <a:pt x="29171" y="130086"/>
                  </a:lnTo>
                  <a:lnTo>
                    <a:pt x="29235" y="129959"/>
                  </a:lnTo>
                  <a:lnTo>
                    <a:pt x="29641" y="129705"/>
                  </a:lnTo>
                  <a:lnTo>
                    <a:pt x="29845" y="129705"/>
                  </a:lnTo>
                  <a:lnTo>
                    <a:pt x="29845" y="126987"/>
                  </a:lnTo>
                  <a:lnTo>
                    <a:pt x="29578" y="126911"/>
                  </a:lnTo>
                  <a:lnTo>
                    <a:pt x="28638" y="126911"/>
                  </a:lnTo>
                  <a:lnTo>
                    <a:pt x="27825" y="127165"/>
                  </a:lnTo>
                  <a:lnTo>
                    <a:pt x="26619" y="127927"/>
                  </a:lnTo>
                  <a:lnTo>
                    <a:pt x="24739" y="129324"/>
                  </a:lnTo>
                  <a:lnTo>
                    <a:pt x="24193" y="129705"/>
                  </a:lnTo>
                  <a:lnTo>
                    <a:pt x="22174" y="132880"/>
                  </a:lnTo>
                  <a:lnTo>
                    <a:pt x="22377" y="133642"/>
                  </a:lnTo>
                  <a:lnTo>
                    <a:pt x="23596" y="135293"/>
                  </a:lnTo>
                  <a:lnTo>
                    <a:pt x="24472" y="135801"/>
                  </a:lnTo>
                  <a:lnTo>
                    <a:pt x="24942" y="135928"/>
                  </a:lnTo>
                  <a:lnTo>
                    <a:pt x="25882" y="135928"/>
                  </a:lnTo>
                  <a:lnTo>
                    <a:pt x="26289" y="135801"/>
                  </a:lnTo>
                  <a:lnTo>
                    <a:pt x="27292" y="135293"/>
                  </a:lnTo>
                  <a:lnTo>
                    <a:pt x="27901" y="134912"/>
                  </a:lnTo>
                  <a:lnTo>
                    <a:pt x="28435" y="134404"/>
                  </a:lnTo>
                  <a:lnTo>
                    <a:pt x="30137" y="133261"/>
                  </a:lnTo>
                  <a:lnTo>
                    <a:pt x="30314" y="133134"/>
                  </a:lnTo>
                  <a:lnTo>
                    <a:pt x="30988" y="132753"/>
                  </a:lnTo>
                  <a:lnTo>
                    <a:pt x="31800" y="131864"/>
                  </a:lnTo>
                  <a:lnTo>
                    <a:pt x="32067" y="131483"/>
                  </a:lnTo>
                  <a:lnTo>
                    <a:pt x="32334" y="130594"/>
                  </a:lnTo>
                  <a:close/>
                </a:path>
                <a:path w="114300" h="161925">
                  <a:moveTo>
                    <a:pt x="38785" y="137833"/>
                  </a:moveTo>
                  <a:lnTo>
                    <a:pt x="37541" y="136436"/>
                  </a:lnTo>
                  <a:lnTo>
                    <a:pt x="36296" y="135039"/>
                  </a:lnTo>
                  <a:lnTo>
                    <a:pt x="34086" y="136436"/>
                  </a:lnTo>
                  <a:lnTo>
                    <a:pt x="35623" y="134658"/>
                  </a:lnTo>
                  <a:lnTo>
                    <a:pt x="35763" y="134404"/>
                  </a:lnTo>
                  <a:lnTo>
                    <a:pt x="33337" y="131610"/>
                  </a:lnTo>
                  <a:lnTo>
                    <a:pt x="25679" y="138214"/>
                  </a:lnTo>
                  <a:lnTo>
                    <a:pt x="27495" y="140246"/>
                  </a:lnTo>
                  <a:lnTo>
                    <a:pt x="29514" y="138595"/>
                  </a:lnTo>
                  <a:lnTo>
                    <a:pt x="27762" y="140627"/>
                  </a:lnTo>
                  <a:lnTo>
                    <a:pt x="29108" y="142151"/>
                  </a:lnTo>
                  <a:lnTo>
                    <a:pt x="31191" y="140754"/>
                  </a:lnTo>
                  <a:lnTo>
                    <a:pt x="29311" y="142405"/>
                  </a:lnTo>
                  <a:lnTo>
                    <a:pt x="31127" y="144437"/>
                  </a:lnTo>
                  <a:lnTo>
                    <a:pt x="35394" y="140754"/>
                  </a:lnTo>
                  <a:lnTo>
                    <a:pt x="37896" y="138595"/>
                  </a:lnTo>
                  <a:lnTo>
                    <a:pt x="38785" y="137833"/>
                  </a:lnTo>
                  <a:close/>
                </a:path>
                <a:path w="114300" h="161925">
                  <a:moveTo>
                    <a:pt x="43764" y="143294"/>
                  </a:moveTo>
                  <a:lnTo>
                    <a:pt x="43053" y="142532"/>
                  </a:lnTo>
                  <a:lnTo>
                    <a:pt x="42011" y="141389"/>
                  </a:lnTo>
                  <a:lnTo>
                    <a:pt x="39331" y="142532"/>
                  </a:lnTo>
                  <a:lnTo>
                    <a:pt x="41338" y="140754"/>
                  </a:lnTo>
                  <a:lnTo>
                    <a:pt x="39522" y="138722"/>
                  </a:lnTo>
                  <a:lnTo>
                    <a:pt x="32067" y="145580"/>
                  </a:lnTo>
                  <a:lnTo>
                    <a:pt x="33883" y="147612"/>
                  </a:lnTo>
                  <a:lnTo>
                    <a:pt x="36372" y="146342"/>
                  </a:lnTo>
                  <a:lnTo>
                    <a:pt x="34480" y="148120"/>
                  </a:lnTo>
                  <a:lnTo>
                    <a:pt x="36296" y="150152"/>
                  </a:lnTo>
                  <a:lnTo>
                    <a:pt x="40436" y="146342"/>
                  </a:lnTo>
                  <a:lnTo>
                    <a:pt x="43764" y="143294"/>
                  </a:lnTo>
                  <a:close/>
                </a:path>
                <a:path w="114300" h="161925">
                  <a:moveTo>
                    <a:pt x="48336" y="147358"/>
                  </a:moveTo>
                  <a:lnTo>
                    <a:pt x="43903" y="143294"/>
                  </a:lnTo>
                  <a:lnTo>
                    <a:pt x="42214" y="145199"/>
                  </a:lnTo>
                  <a:lnTo>
                    <a:pt x="43294" y="146215"/>
                  </a:lnTo>
                  <a:lnTo>
                    <a:pt x="38188" y="151803"/>
                  </a:lnTo>
                  <a:lnTo>
                    <a:pt x="40474" y="153835"/>
                  </a:lnTo>
                  <a:lnTo>
                    <a:pt x="45580" y="148247"/>
                  </a:lnTo>
                  <a:lnTo>
                    <a:pt x="46659" y="149136"/>
                  </a:lnTo>
                  <a:lnTo>
                    <a:pt x="47498" y="148247"/>
                  </a:lnTo>
                  <a:lnTo>
                    <a:pt x="48336" y="147358"/>
                  </a:lnTo>
                  <a:close/>
                </a:path>
                <a:path w="114300" h="161925">
                  <a:moveTo>
                    <a:pt x="52374" y="150787"/>
                  </a:moveTo>
                  <a:lnTo>
                    <a:pt x="48742" y="147739"/>
                  </a:lnTo>
                  <a:lnTo>
                    <a:pt x="42214" y="155486"/>
                  </a:lnTo>
                  <a:lnTo>
                    <a:pt x="45986" y="158661"/>
                  </a:lnTo>
                  <a:lnTo>
                    <a:pt x="47599" y="156756"/>
                  </a:lnTo>
                  <a:lnTo>
                    <a:pt x="46189" y="155613"/>
                  </a:lnTo>
                  <a:lnTo>
                    <a:pt x="47193" y="154470"/>
                  </a:lnTo>
                  <a:lnTo>
                    <a:pt x="48399" y="155486"/>
                  </a:lnTo>
                  <a:lnTo>
                    <a:pt x="49225" y="154470"/>
                  </a:lnTo>
                  <a:lnTo>
                    <a:pt x="49949" y="153581"/>
                  </a:lnTo>
                  <a:lnTo>
                    <a:pt x="48742" y="152565"/>
                  </a:lnTo>
                  <a:lnTo>
                    <a:pt x="49542" y="151676"/>
                  </a:lnTo>
                  <a:lnTo>
                    <a:pt x="50761" y="152565"/>
                  </a:lnTo>
                  <a:lnTo>
                    <a:pt x="51562" y="151676"/>
                  </a:lnTo>
                  <a:lnTo>
                    <a:pt x="52374" y="150787"/>
                  </a:lnTo>
                  <a:close/>
                </a:path>
                <a:path w="114300" h="161925">
                  <a:moveTo>
                    <a:pt x="57480" y="154597"/>
                  </a:moveTo>
                  <a:lnTo>
                    <a:pt x="52641" y="151041"/>
                  </a:lnTo>
                  <a:lnTo>
                    <a:pt x="51155" y="153073"/>
                  </a:lnTo>
                  <a:lnTo>
                    <a:pt x="52374" y="153835"/>
                  </a:lnTo>
                  <a:lnTo>
                    <a:pt x="47866" y="160058"/>
                  </a:lnTo>
                  <a:lnTo>
                    <a:pt x="50355" y="161836"/>
                  </a:lnTo>
                  <a:lnTo>
                    <a:pt x="54864" y="155740"/>
                  </a:lnTo>
                  <a:lnTo>
                    <a:pt x="55994" y="156629"/>
                  </a:lnTo>
                  <a:lnTo>
                    <a:pt x="56642" y="155740"/>
                  </a:lnTo>
                  <a:lnTo>
                    <a:pt x="57480" y="154597"/>
                  </a:lnTo>
                  <a:close/>
                </a:path>
                <a:path w="114300" h="161925">
                  <a:moveTo>
                    <a:pt x="114096" y="33756"/>
                  </a:moveTo>
                  <a:lnTo>
                    <a:pt x="88277" y="6451"/>
                  </a:lnTo>
                  <a:lnTo>
                    <a:pt x="67030" y="0"/>
                  </a:lnTo>
                  <a:lnTo>
                    <a:pt x="45720" y="6388"/>
                  </a:lnTo>
                  <a:lnTo>
                    <a:pt x="44970" y="8001"/>
                  </a:lnTo>
                  <a:lnTo>
                    <a:pt x="42291" y="12509"/>
                  </a:lnTo>
                  <a:lnTo>
                    <a:pt x="36029" y="20497"/>
                  </a:lnTo>
                  <a:lnTo>
                    <a:pt x="31330" y="25222"/>
                  </a:lnTo>
                  <a:lnTo>
                    <a:pt x="26162" y="29476"/>
                  </a:lnTo>
                  <a:lnTo>
                    <a:pt x="19964" y="33616"/>
                  </a:lnTo>
                  <a:lnTo>
                    <a:pt x="21170" y="63068"/>
                  </a:lnTo>
                  <a:lnTo>
                    <a:pt x="29743" y="106641"/>
                  </a:lnTo>
                  <a:lnTo>
                    <a:pt x="52311" y="138912"/>
                  </a:lnTo>
                  <a:lnTo>
                    <a:pt x="66890" y="149999"/>
                  </a:lnTo>
                  <a:lnTo>
                    <a:pt x="71069" y="147510"/>
                  </a:lnTo>
                  <a:lnTo>
                    <a:pt x="100939" y="113957"/>
                  </a:lnTo>
                  <a:lnTo>
                    <a:pt x="111937" y="75196"/>
                  </a:lnTo>
                  <a:lnTo>
                    <a:pt x="112687" y="66903"/>
                  </a:lnTo>
                  <a:lnTo>
                    <a:pt x="114096" y="33756"/>
                  </a:lnTo>
                  <a:close/>
                </a:path>
              </a:pathLst>
            </a:custGeom>
            <a:solidFill>
              <a:srgbClr val="2C2C2B"/>
            </a:solidFill>
          </p:spPr>
          <p:txBody>
            <a:bodyPr wrap="square" lIns="0" tIns="0" rIns="0" bIns="0" rtlCol="0"/>
            <a:lstStyle/>
            <a:p>
              <a:pPr defTabSz="1042507"/>
              <a:endParaRPr sz="2052" kern="0">
                <a:solidFill>
                  <a:sysClr val="windowText" lastClr="000000"/>
                </a:solidFill>
              </a:endParaRPr>
            </a:p>
          </p:txBody>
        </p:sp>
        <p:sp>
          <p:nvSpPr>
            <p:cNvPr id="557" name="object 557"/>
            <p:cNvSpPr/>
            <p:nvPr/>
          </p:nvSpPr>
          <p:spPr>
            <a:xfrm>
              <a:off x="7857134" y="5275398"/>
              <a:ext cx="57150" cy="130175"/>
            </a:xfrm>
            <a:custGeom>
              <a:avLst/>
              <a:gdLst/>
              <a:ahLst/>
              <a:cxnLst/>
              <a:rect l="l" t="t" r="r" b="b"/>
              <a:pathLst>
                <a:path w="57150" h="130175">
                  <a:moveTo>
                    <a:pt x="8610" y="0"/>
                  </a:moveTo>
                  <a:lnTo>
                    <a:pt x="7061" y="0"/>
                  </a:lnTo>
                  <a:lnTo>
                    <a:pt x="4241" y="63"/>
                  </a:lnTo>
                  <a:lnTo>
                    <a:pt x="817" y="4102"/>
                  </a:lnTo>
                  <a:lnTo>
                    <a:pt x="952" y="4508"/>
                  </a:lnTo>
                  <a:lnTo>
                    <a:pt x="1625" y="5448"/>
                  </a:lnTo>
                  <a:lnTo>
                    <a:pt x="2019" y="5714"/>
                  </a:lnTo>
                  <a:lnTo>
                    <a:pt x="2832" y="5981"/>
                  </a:lnTo>
                  <a:lnTo>
                    <a:pt x="3505" y="6045"/>
                  </a:lnTo>
                  <a:lnTo>
                    <a:pt x="4508" y="5981"/>
                  </a:lnTo>
                  <a:lnTo>
                    <a:pt x="4914" y="5981"/>
                  </a:lnTo>
                  <a:lnTo>
                    <a:pt x="4853" y="3555"/>
                  </a:lnTo>
                  <a:lnTo>
                    <a:pt x="2768" y="3555"/>
                  </a:lnTo>
                  <a:lnTo>
                    <a:pt x="2489" y="3428"/>
                  </a:lnTo>
                  <a:lnTo>
                    <a:pt x="2489" y="2819"/>
                  </a:lnTo>
                  <a:lnTo>
                    <a:pt x="2628" y="2755"/>
                  </a:lnTo>
                  <a:lnTo>
                    <a:pt x="3098" y="2616"/>
                  </a:lnTo>
                  <a:lnTo>
                    <a:pt x="8001" y="2489"/>
                  </a:lnTo>
                  <a:lnTo>
                    <a:pt x="10769" y="2489"/>
                  </a:lnTo>
                  <a:lnTo>
                    <a:pt x="10670" y="1879"/>
                  </a:lnTo>
                  <a:lnTo>
                    <a:pt x="10629" y="1739"/>
                  </a:lnTo>
                  <a:lnTo>
                    <a:pt x="10223" y="939"/>
                  </a:lnTo>
                  <a:lnTo>
                    <a:pt x="9956" y="596"/>
                  </a:lnTo>
                  <a:lnTo>
                    <a:pt x="9626" y="406"/>
                  </a:lnTo>
                  <a:lnTo>
                    <a:pt x="9283" y="126"/>
                  </a:lnTo>
                  <a:lnTo>
                    <a:pt x="8610" y="0"/>
                  </a:lnTo>
                  <a:close/>
                </a:path>
                <a:path w="57150" h="130175">
                  <a:moveTo>
                    <a:pt x="10769" y="2489"/>
                  </a:moveTo>
                  <a:lnTo>
                    <a:pt x="8813" y="2489"/>
                  </a:lnTo>
                  <a:lnTo>
                    <a:pt x="9080" y="2616"/>
                  </a:lnTo>
                  <a:lnTo>
                    <a:pt x="9144" y="3225"/>
                  </a:lnTo>
                  <a:lnTo>
                    <a:pt x="9017" y="3289"/>
                  </a:lnTo>
                  <a:lnTo>
                    <a:pt x="8610" y="3428"/>
                  </a:lnTo>
                  <a:lnTo>
                    <a:pt x="8140" y="3428"/>
                  </a:lnTo>
                  <a:lnTo>
                    <a:pt x="6464" y="3492"/>
                  </a:lnTo>
                  <a:lnTo>
                    <a:pt x="6527" y="5981"/>
                  </a:lnTo>
                  <a:lnTo>
                    <a:pt x="7467" y="5841"/>
                  </a:lnTo>
                  <a:lnTo>
                    <a:pt x="8343" y="5841"/>
                  </a:lnTo>
                  <a:lnTo>
                    <a:pt x="10693" y="4102"/>
                  </a:lnTo>
                  <a:lnTo>
                    <a:pt x="10769" y="2489"/>
                  </a:lnTo>
                  <a:close/>
                </a:path>
                <a:path w="57150" h="130175">
                  <a:moveTo>
                    <a:pt x="4851" y="3492"/>
                  </a:moveTo>
                  <a:lnTo>
                    <a:pt x="3632" y="3555"/>
                  </a:lnTo>
                  <a:lnTo>
                    <a:pt x="4853" y="3555"/>
                  </a:lnTo>
                  <a:close/>
                </a:path>
                <a:path w="57150" h="130175">
                  <a:moveTo>
                    <a:pt x="10926" y="10693"/>
                  </a:moveTo>
                  <a:lnTo>
                    <a:pt x="9017" y="10693"/>
                  </a:lnTo>
                  <a:lnTo>
                    <a:pt x="9017" y="11429"/>
                  </a:lnTo>
                  <a:lnTo>
                    <a:pt x="1346" y="11696"/>
                  </a:lnTo>
                  <a:lnTo>
                    <a:pt x="1422" y="14185"/>
                  </a:lnTo>
                  <a:lnTo>
                    <a:pt x="11036" y="13779"/>
                  </a:lnTo>
                  <a:lnTo>
                    <a:pt x="10926" y="10693"/>
                  </a:lnTo>
                  <a:close/>
                </a:path>
                <a:path w="57150" h="130175">
                  <a:moveTo>
                    <a:pt x="2832" y="7594"/>
                  </a:moveTo>
                  <a:lnTo>
                    <a:pt x="1219" y="7658"/>
                  </a:lnTo>
                  <a:lnTo>
                    <a:pt x="1223" y="8127"/>
                  </a:lnTo>
                  <a:lnTo>
                    <a:pt x="1346" y="9474"/>
                  </a:lnTo>
                  <a:lnTo>
                    <a:pt x="2832" y="10883"/>
                  </a:lnTo>
                  <a:lnTo>
                    <a:pt x="3568" y="10883"/>
                  </a:lnTo>
                  <a:lnTo>
                    <a:pt x="9017" y="10693"/>
                  </a:lnTo>
                  <a:lnTo>
                    <a:pt x="10926" y="10693"/>
                  </a:lnTo>
                  <a:lnTo>
                    <a:pt x="10842" y="8331"/>
                  </a:lnTo>
                  <a:lnTo>
                    <a:pt x="3035" y="8331"/>
                  </a:lnTo>
                  <a:lnTo>
                    <a:pt x="2895" y="8127"/>
                  </a:lnTo>
                  <a:lnTo>
                    <a:pt x="2832" y="7594"/>
                  </a:lnTo>
                  <a:close/>
                </a:path>
                <a:path w="57150" h="130175">
                  <a:moveTo>
                    <a:pt x="10833" y="8064"/>
                  </a:moveTo>
                  <a:lnTo>
                    <a:pt x="3771" y="8331"/>
                  </a:lnTo>
                  <a:lnTo>
                    <a:pt x="10842" y="8331"/>
                  </a:lnTo>
                  <a:lnTo>
                    <a:pt x="10833" y="8064"/>
                  </a:lnTo>
                  <a:close/>
                </a:path>
                <a:path w="57150" h="130175">
                  <a:moveTo>
                    <a:pt x="11099" y="15862"/>
                  </a:moveTo>
                  <a:lnTo>
                    <a:pt x="1625" y="16205"/>
                  </a:lnTo>
                  <a:lnTo>
                    <a:pt x="1816" y="20510"/>
                  </a:lnTo>
                  <a:lnTo>
                    <a:pt x="3708" y="20434"/>
                  </a:lnTo>
                  <a:lnTo>
                    <a:pt x="3632" y="18618"/>
                  </a:lnTo>
                  <a:lnTo>
                    <a:pt x="5715" y="18554"/>
                  </a:lnTo>
                  <a:lnTo>
                    <a:pt x="7534" y="18554"/>
                  </a:lnTo>
                  <a:lnTo>
                    <a:pt x="9347" y="18414"/>
                  </a:lnTo>
                  <a:lnTo>
                    <a:pt x="11224" y="18414"/>
                  </a:lnTo>
                  <a:lnTo>
                    <a:pt x="11099" y="15862"/>
                  </a:lnTo>
                  <a:close/>
                </a:path>
                <a:path w="57150" h="130175">
                  <a:moveTo>
                    <a:pt x="7534" y="18554"/>
                  </a:moveTo>
                  <a:lnTo>
                    <a:pt x="5715" y="18554"/>
                  </a:lnTo>
                  <a:lnTo>
                    <a:pt x="5791" y="20104"/>
                  </a:lnTo>
                  <a:lnTo>
                    <a:pt x="7607" y="20027"/>
                  </a:lnTo>
                  <a:lnTo>
                    <a:pt x="7534" y="18554"/>
                  </a:lnTo>
                  <a:close/>
                </a:path>
                <a:path w="57150" h="130175">
                  <a:moveTo>
                    <a:pt x="11224" y="18414"/>
                  </a:moveTo>
                  <a:lnTo>
                    <a:pt x="9347" y="18414"/>
                  </a:lnTo>
                  <a:lnTo>
                    <a:pt x="9423" y="20104"/>
                  </a:lnTo>
                  <a:lnTo>
                    <a:pt x="11303" y="20027"/>
                  </a:lnTo>
                  <a:lnTo>
                    <a:pt x="11224" y="18414"/>
                  </a:lnTo>
                  <a:close/>
                </a:path>
                <a:path w="57150" h="130175">
                  <a:moveTo>
                    <a:pt x="11288" y="23736"/>
                  </a:moveTo>
                  <a:lnTo>
                    <a:pt x="1752" y="23736"/>
                  </a:lnTo>
                  <a:lnTo>
                    <a:pt x="2019" y="27762"/>
                  </a:lnTo>
                  <a:lnTo>
                    <a:pt x="406" y="27838"/>
                  </a:lnTo>
                  <a:lnTo>
                    <a:pt x="546" y="29578"/>
                  </a:lnTo>
                  <a:lnTo>
                    <a:pt x="4178" y="29375"/>
                  </a:lnTo>
                  <a:lnTo>
                    <a:pt x="4178" y="28841"/>
                  </a:lnTo>
                  <a:lnTo>
                    <a:pt x="11569" y="28435"/>
                  </a:lnTo>
                  <a:lnTo>
                    <a:pt x="11444" y="26352"/>
                  </a:lnTo>
                  <a:lnTo>
                    <a:pt x="4038" y="26352"/>
                  </a:lnTo>
                  <a:lnTo>
                    <a:pt x="3911" y="25006"/>
                  </a:lnTo>
                  <a:lnTo>
                    <a:pt x="11364" y="25006"/>
                  </a:lnTo>
                  <a:lnTo>
                    <a:pt x="11288" y="23736"/>
                  </a:lnTo>
                  <a:close/>
                </a:path>
                <a:path w="57150" h="130175">
                  <a:moveTo>
                    <a:pt x="11380" y="25272"/>
                  </a:moveTo>
                  <a:lnTo>
                    <a:pt x="9626" y="25272"/>
                  </a:lnTo>
                  <a:lnTo>
                    <a:pt x="9690" y="26022"/>
                  </a:lnTo>
                  <a:lnTo>
                    <a:pt x="4038" y="26352"/>
                  </a:lnTo>
                  <a:lnTo>
                    <a:pt x="11444" y="26352"/>
                  </a:lnTo>
                  <a:lnTo>
                    <a:pt x="11380" y="25272"/>
                  </a:lnTo>
                  <a:close/>
                </a:path>
                <a:path w="57150" h="130175">
                  <a:moveTo>
                    <a:pt x="11364" y="25006"/>
                  </a:moveTo>
                  <a:lnTo>
                    <a:pt x="3911" y="25006"/>
                  </a:lnTo>
                  <a:lnTo>
                    <a:pt x="5854" y="25272"/>
                  </a:lnTo>
                  <a:lnTo>
                    <a:pt x="7734" y="25412"/>
                  </a:lnTo>
                  <a:lnTo>
                    <a:pt x="9626" y="25272"/>
                  </a:lnTo>
                  <a:lnTo>
                    <a:pt x="11380" y="25272"/>
                  </a:lnTo>
                  <a:lnTo>
                    <a:pt x="11364" y="25006"/>
                  </a:lnTo>
                  <a:close/>
                </a:path>
                <a:path w="57150" h="130175">
                  <a:moveTo>
                    <a:pt x="3632" y="21920"/>
                  </a:moveTo>
                  <a:lnTo>
                    <a:pt x="0" y="22123"/>
                  </a:lnTo>
                  <a:lnTo>
                    <a:pt x="139" y="23863"/>
                  </a:lnTo>
                  <a:lnTo>
                    <a:pt x="1752" y="23736"/>
                  </a:lnTo>
                  <a:lnTo>
                    <a:pt x="11288" y="23736"/>
                  </a:lnTo>
                  <a:lnTo>
                    <a:pt x="11243" y="22986"/>
                  </a:lnTo>
                  <a:lnTo>
                    <a:pt x="8140" y="22986"/>
                  </a:lnTo>
                  <a:lnTo>
                    <a:pt x="5448" y="22859"/>
                  </a:lnTo>
                  <a:lnTo>
                    <a:pt x="4445" y="22656"/>
                  </a:lnTo>
                  <a:lnTo>
                    <a:pt x="3632" y="22453"/>
                  </a:lnTo>
                  <a:lnTo>
                    <a:pt x="3632" y="21920"/>
                  </a:lnTo>
                  <a:close/>
                </a:path>
                <a:path w="57150" h="130175">
                  <a:moveTo>
                    <a:pt x="11239" y="22923"/>
                  </a:moveTo>
                  <a:lnTo>
                    <a:pt x="9486" y="22986"/>
                  </a:lnTo>
                  <a:lnTo>
                    <a:pt x="11243" y="22986"/>
                  </a:lnTo>
                  <a:close/>
                </a:path>
                <a:path w="57150" h="130175">
                  <a:moveTo>
                    <a:pt x="10287" y="30721"/>
                  </a:moveTo>
                  <a:lnTo>
                    <a:pt x="9080" y="30721"/>
                  </a:lnTo>
                  <a:lnTo>
                    <a:pt x="8407" y="30797"/>
                  </a:lnTo>
                  <a:lnTo>
                    <a:pt x="4711" y="31064"/>
                  </a:lnTo>
                  <a:lnTo>
                    <a:pt x="4038" y="31191"/>
                  </a:lnTo>
                  <a:lnTo>
                    <a:pt x="3098" y="31597"/>
                  </a:lnTo>
                  <a:lnTo>
                    <a:pt x="2768" y="31940"/>
                  </a:lnTo>
                  <a:lnTo>
                    <a:pt x="2565" y="32410"/>
                  </a:lnTo>
                  <a:lnTo>
                    <a:pt x="2286" y="32880"/>
                  </a:lnTo>
                  <a:lnTo>
                    <a:pt x="4508" y="36906"/>
                  </a:lnTo>
                  <a:lnTo>
                    <a:pt x="5181" y="36906"/>
                  </a:lnTo>
                  <a:lnTo>
                    <a:pt x="6197" y="36842"/>
                  </a:lnTo>
                  <a:lnTo>
                    <a:pt x="6591" y="36842"/>
                  </a:lnTo>
                  <a:lnTo>
                    <a:pt x="6399" y="34493"/>
                  </a:lnTo>
                  <a:lnTo>
                    <a:pt x="4305" y="34493"/>
                  </a:lnTo>
                  <a:lnTo>
                    <a:pt x="4178" y="34416"/>
                  </a:lnTo>
                  <a:lnTo>
                    <a:pt x="3975" y="34353"/>
                  </a:lnTo>
                  <a:lnTo>
                    <a:pt x="3975" y="33743"/>
                  </a:lnTo>
                  <a:lnTo>
                    <a:pt x="4241" y="33616"/>
                  </a:lnTo>
                  <a:lnTo>
                    <a:pt x="4508" y="33616"/>
                  </a:lnTo>
                  <a:lnTo>
                    <a:pt x="4978" y="33553"/>
                  </a:lnTo>
                  <a:lnTo>
                    <a:pt x="9423" y="33210"/>
                  </a:lnTo>
                  <a:lnTo>
                    <a:pt x="9893" y="33146"/>
                  </a:lnTo>
                  <a:lnTo>
                    <a:pt x="12141" y="33146"/>
                  </a:lnTo>
                  <a:lnTo>
                    <a:pt x="10629" y="30860"/>
                  </a:lnTo>
                  <a:lnTo>
                    <a:pt x="10287" y="30721"/>
                  </a:lnTo>
                  <a:close/>
                </a:path>
                <a:path w="57150" h="130175">
                  <a:moveTo>
                    <a:pt x="12141" y="33146"/>
                  </a:moveTo>
                  <a:lnTo>
                    <a:pt x="10223" y="33146"/>
                  </a:lnTo>
                  <a:lnTo>
                    <a:pt x="10363" y="33210"/>
                  </a:lnTo>
                  <a:lnTo>
                    <a:pt x="10566" y="33210"/>
                  </a:lnTo>
                  <a:lnTo>
                    <a:pt x="10629" y="33820"/>
                  </a:lnTo>
                  <a:lnTo>
                    <a:pt x="10490" y="33883"/>
                  </a:lnTo>
                  <a:lnTo>
                    <a:pt x="10096" y="33947"/>
                  </a:lnTo>
                  <a:lnTo>
                    <a:pt x="9626" y="34023"/>
                  </a:lnTo>
                  <a:lnTo>
                    <a:pt x="7937" y="34150"/>
                  </a:lnTo>
                  <a:lnTo>
                    <a:pt x="8140" y="36639"/>
                  </a:lnTo>
                  <a:lnTo>
                    <a:pt x="8953" y="36639"/>
                  </a:lnTo>
                  <a:lnTo>
                    <a:pt x="9817" y="36575"/>
                  </a:lnTo>
                  <a:lnTo>
                    <a:pt x="10490" y="36436"/>
                  </a:lnTo>
                  <a:lnTo>
                    <a:pt x="10896" y="36233"/>
                  </a:lnTo>
                  <a:lnTo>
                    <a:pt x="11366" y="36029"/>
                  </a:lnTo>
                  <a:lnTo>
                    <a:pt x="11633" y="35699"/>
                  </a:lnTo>
                  <a:lnTo>
                    <a:pt x="12179" y="34759"/>
                  </a:lnTo>
                  <a:lnTo>
                    <a:pt x="12141" y="33146"/>
                  </a:lnTo>
                  <a:close/>
                </a:path>
                <a:path w="57150" h="130175">
                  <a:moveTo>
                    <a:pt x="6388" y="34353"/>
                  </a:moveTo>
                  <a:lnTo>
                    <a:pt x="5181" y="34416"/>
                  </a:lnTo>
                  <a:lnTo>
                    <a:pt x="4648" y="34493"/>
                  </a:lnTo>
                  <a:lnTo>
                    <a:pt x="6399" y="34493"/>
                  </a:lnTo>
                  <a:lnTo>
                    <a:pt x="6388" y="34353"/>
                  </a:lnTo>
                  <a:close/>
                </a:path>
                <a:path w="57150" h="130175">
                  <a:moveTo>
                    <a:pt x="12790" y="41744"/>
                  </a:moveTo>
                  <a:lnTo>
                    <a:pt x="10896" y="41744"/>
                  </a:lnTo>
                  <a:lnTo>
                    <a:pt x="11036" y="43230"/>
                  </a:lnTo>
                  <a:lnTo>
                    <a:pt x="12915" y="43027"/>
                  </a:lnTo>
                  <a:lnTo>
                    <a:pt x="12790" y="41744"/>
                  </a:lnTo>
                  <a:close/>
                </a:path>
                <a:path w="57150" h="130175">
                  <a:moveTo>
                    <a:pt x="12382" y="37579"/>
                  </a:moveTo>
                  <a:lnTo>
                    <a:pt x="10490" y="37782"/>
                  </a:lnTo>
                  <a:lnTo>
                    <a:pt x="10629" y="39268"/>
                  </a:lnTo>
                  <a:lnTo>
                    <a:pt x="3035" y="40004"/>
                  </a:lnTo>
                  <a:lnTo>
                    <a:pt x="3302" y="42494"/>
                  </a:lnTo>
                  <a:lnTo>
                    <a:pt x="10896" y="41744"/>
                  </a:lnTo>
                  <a:lnTo>
                    <a:pt x="12790" y="41744"/>
                  </a:lnTo>
                  <a:lnTo>
                    <a:pt x="12382" y="37579"/>
                  </a:lnTo>
                  <a:close/>
                </a:path>
                <a:path w="57150" h="130175">
                  <a:moveTo>
                    <a:pt x="13119" y="44373"/>
                  </a:moveTo>
                  <a:lnTo>
                    <a:pt x="3568" y="45783"/>
                  </a:lnTo>
                  <a:lnTo>
                    <a:pt x="4059" y="49275"/>
                  </a:lnTo>
                  <a:lnTo>
                    <a:pt x="4163" y="49885"/>
                  </a:lnTo>
                  <a:lnTo>
                    <a:pt x="5448" y="51231"/>
                  </a:lnTo>
                  <a:lnTo>
                    <a:pt x="5918" y="51231"/>
                  </a:lnTo>
                  <a:lnTo>
                    <a:pt x="6591" y="51168"/>
                  </a:lnTo>
                  <a:lnTo>
                    <a:pt x="7467" y="51028"/>
                  </a:lnTo>
                  <a:lnTo>
                    <a:pt x="8077" y="50965"/>
                  </a:lnTo>
                  <a:lnTo>
                    <a:pt x="8547" y="50825"/>
                  </a:lnTo>
                  <a:lnTo>
                    <a:pt x="9080" y="50291"/>
                  </a:lnTo>
                  <a:lnTo>
                    <a:pt x="9172" y="50025"/>
                  </a:lnTo>
                  <a:lnTo>
                    <a:pt x="9283" y="49275"/>
                  </a:lnTo>
                  <a:lnTo>
                    <a:pt x="13332" y="49275"/>
                  </a:lnTo>
                  <a:lnTo>
                    <a:pt x="13449" y="49085"/>
                  </a:lnTo>
                  <a:lnTo>
                    <a:pt x="13536" y="48539"/>
                  </a:lnTo>
                  <a:lnTo>
                    <a:pt x="5918" y="48539"/>
                  </a:lnTo>
                  <a:lnTo>
                    <a:pt x="5651" y="48412"/>
                  </a:lnTo>
                  <a:lnTo>
                    <a:pt x="5524" y="47866"/>
                  </a:lnTo>
                  <a:lnTo>
                    <a:pt x="8204" y="47536"/>
                  </a:lnTo>
                  <a:lnTo>
                    <a:pt x="9690" y="47536"/>
                  </a:lnTo>
                  <a:lnTo>
                    <a:pt x="9690" y="47332"/>
                  </a:lnTo>
                  <a:lnTo>
                    <a:pt x="11772" y="47066"/>
                  </a:lnTo>
                  <a:lnTo>
                    <a:pt x="13484" y="47066"/>
                  </a:lnTo>
                  <a:lnTo>
                    <a:pt x="13119" y="44373"/>
                  </a:lnTo>
                  <a:close/>
                </a:path>
                <a:path w="57150" h="130175">
                  <a:moveTo>
                    <a:pt x="13332" y="49275"/>
                  </a:moveTo>
                  <a:lnTo>
                    <a:pt x="9283" y="49275"/>
                  </a:lnTo>
                  <a:lnTo>
                    <a:pt x="9486" y="49745"/>
                  </a:lnTo>
                  <a:lnTo>
                    <a:pt x="9690" y="50088"/>
                  </a:lnTo>
                  <a:lnTo>
                    <a:pt x="10045" y="50291"/>
                  </a:lnTo>
                  <a:lnTo>
                    <a:pt x="10223" y="50418"/>
                  </a:lnTo>
                  <a:lnTo>
                    <a:pt x="10629" y="50418"/>
                  </a:lnTo>
                  <a:lnTo>
                    <a:pt x="11976" y="50228"/>
                  </a:lnTo>
                  <a:lnTo>
                    <a:pt x="12573" y="50025"/>
                  </a:lnTo>
                  <a:lnTo>
                    <a:pt x="12915" y="49745"/>
                  </a:lnTo>
                  <a:lnTo>
                    <a:pt x="13246" y="49415"/>
                  </a:lnTo>
                  <a:lnTo>
                    <a:pt x="13332" y="49275"/>
                  </a:lnTo>
                  <a:close/>
                </a:path>
                <a:path w="57150" h="130175">
                  <a:moveTo>
                    <a:pt x="9690" y="47536"/>
                  </a:moveTo>
                  <a:lnTo>
                    <a:pt x="8204" y="47536"/>
                  </a:lnTo>
                  <a:lnTo>
                    <a:pt x="8240" y="48005"/>
                  </a:lnTo>
                  <a:lnTo>
                    <a:pt x="8134" y="48209"/>
                  </a:lnTo>
                  <a:lnTo>
                    <a:pt x="7810" y="48336"/>
                  </a:lnTo>
                  <a:lnTo>
                    <a:pt x="6527" y="48539"/>
                  </a:lnTo>
                  <a:lnTo>
                    <a:pt x="13536" y="48539"/>
                  </a:lnTo>
                  <a:lnTo>
                    <a:pt x="13589" y="48069"/>
                  </a:lnTo>
                  <a:lnTo>
                    <a:pt x="10160" y="48069"/>
                  </a:lnTo>
                  <a:lnTo>
                    <a:pt x="10020" y="48005"/>
                  </a:lnTo>
                  <a:lnTo>
                    <a:pt x="9893" y="48005"/>
                  </a:lnTo>
                  <a:lnTo>
                    <a:pt x="9753" y="47866"/>
                  </a:lnTo>
                  <a:lnTo>
                    <a:pt x="9690" y="47536"/>
                  </a:lnTo>
                  <a:close/>
                </a:path>
                <a:path w="57150" h="130175">
                  <a:moveTo>
                    <a:pt x="13484" y="47066"/>
                  </a:moveTo>
                  <a:lnTo>
                    <a:pt x="11772" y="47066"/>
                  </a:lnTo>
                  <a:lnTo>
                    <a:pt x="11772" y="47739"/>
                  </a:lnTo>
                  <a:lnTo>
                    <a:pt x="11506" y="47866"/>
                  </a:lnTo>
                  <a:lnTo>
                    <a:pt x="11303" y="47866"/>
                  </a:lnTo>
                  <a:lnTo>
                    <a:pt x="10490" y="48069"/>
                  </a:lnTo>
                  <a:lnTo>
                    <a:pt x="13589" y="48069"/>
                  </a:lnTo>
                  <a:lnTo>
                    <a:pt x="13484" y="47066"/>
                  </a:lnTo>
                  <a:close/>
                </a:path>
                <a:path w="57150" h="130175">
                  <a:moveTo>
                    <a:pt x="52514" y="119811"/>
                  </a:moveTo>
                  <a:lnTo>
                    <a:pt x="51371" y="121361"/>
                  </a:lnTo>
                  <a:lnTo>
                    <a:pt x="52578" y="122224"/>
                  </a:lnTo>
                  <a:lnTo>
                    <a:pt x="48082" y="128422"/>
                  </a:lnTo>
                  <a:lnTo>
                    <a:pt x="50101" y="129895"/>
                  </a:lnTo>
                  <a:lnTo>
                    <a:pt x="54597" y="123710"/>
                  </a:lnTo>
                  <a:lnTo>
                    <a:pt x="56386" y="123710"/>
                  </a:lnTo>
                  <a:lnTo>
                    <a:pt x="56883" y="123037"/>
                  </a:lnTo>
                  <a:lnTo>
                    <a:pt x="52514" y="119811"/>
                  </a:lnTo>
                  <a:close/>
                </a:path>
                <a:path w="57150" h="130175">
                  <a:moveTo>
                    <a:pt x="48615" y="116649"/>
                  </a:moveTo>
                  <a:lnTo>
                    <a:pt x="42570" y="124040"/>
                  </a:lnTo>
                  <a:lnTo>
                    <a:pt x="45859" y="126796"/>
                  </a:lnTo>
                  <a:lnTo>
                    <a:pt x="47066" y="125323"/>
                  </a:lnTo>
                  <a:lnTo>
                    <a:pt x="45656" y="124180"/>
                  </a:lnTo>
                  <a:lnTo>
                    <a:pt x="47002" y="122567"/>
                  </a:lnTo>
                  <a:lnTo>
                    <a:pt x="49022" y="122567"/>
                  </a:lnTo>
                  <a:lnTo>
                    <a:pt x="49352" y="122161"/>
                  </a:lnTo>
                  <a:lnTo>
                    <a:pt x="48145" y="121157"/>
                  </a:lnTo>
                  <a:lnTo>
                    <a:pt x="49288" y="119748"/>
                  </a:lnTo>
                  <a:lnTo>
                    <a:pt x="51445" y="119748"/>
                  </a:lnTo>
                  <a:lnTo>
                    <a:pt x="51777" y="119341"/>
                  </a:lnTo>
                  <a:lnTo>
                    <a:pt x="48615" y="116649"/>
                  </a:lnTo>
                  <a:close/>
                </a:path>
                <a:path w="57150" h="130175">
                  <a:moveTo>
                    <a:pt x="56386" y="123710"/>
                  </a:moveTo>
                  <a:lnTo>
                    <a:pt x="54597" y="123710"/>
                  </a:lnTo>
                  <a:lnTo>
                    <a:pt x="55740" y="124586"/>
                  </a:lnTo>
                  <a:lnTo>
                    <a:pt x="56386" y="123710"/>
                  </a:lnTo>
                  <a:close/>
                </a:path>
                <a:path w="57150" h="130175">
                  <a:moveTo>
                    <a:pt x="49022" y="122567"/>
                  </a:moveTo>
                  <a:lnTo>
                    <a:pt x="47002" y="122567"/>
                  </a:lnTo>
                  <a:lnTo>
                    <a:pt x="48209" y="123570"/>
                  </a:lnTo>
                  <a:lnTo>
                    <a:pt x="49022" y="122567"/>
                  </a:lnTo>
                  <a:close/>
                </a:path>
                <a:path w="57150" h="130175">
                  <a:moveTo>
                    <a:pt x="43776" y="112077"/>
                  </a:moveTo>
                  <a:lnTo>
                    <a:pt x="42494" y="113487"/>
                  </a:lnTo>
                  <a:lnTo>
                    <a:pt x="43573" y="114503"/>
                  </a:lnTo>
                  <a:lnTo>
                    <a:pt x="38468" y="120141"/>
                  </a:lnTo>
                  <a:lnTo>
                    <a:pt x="40284" y="121831"/>
                  </a:lnTo>
                  <a:lnTo>
                    <a:pt x="45389" y="116179"/>
                  </a:lnTo>
                  <a:lnTo>
                    <a:pt x="47373" y="116179"/>
                  </a:lnTo>
                  <a:lnTo>
                    <a:pt x="47739" y="115773"/>
                  </a:lnTo>
                  <a:lnTo>
                    <a:pt x="43776" y="112077"/>
                  </a:lnTo>
                  <a:close/>
                </a:path>
                <a:path w="57150" h="130175">
                  <a:moveTo>
                    <a:pt x="51445" y="119748"/>
                  </a:moveTo>
                  <a:lnTo>
                    <a:pt x="49288" y="119748"/>
                  </a:lnTo>
                  <a:lnTo>
                    <a:pt x="50571" y="120815"/>
                  </a:lnTo>
                  <a:lnTo>
                    <a:pt x="51445" y="119748"/>
                  </a:lnTo>
                  <a:close/>
                </a:path>
                <a:path w="57150" h="130175">
                  <a:moveTo>
                    <a:pt x="40967" y="113626"/>
                  </a:moveTo>
                  <a:lnTo>
                    <a:pt x="37858" y="113626"/>
                  </a:lnTo>
                  <a:lnTo>
                    <a:pt x="34632" y="116585"/>
                  </a:lnTo>
                  <a:lnTo>
                    <a:pt x="36042" y="118135"/>
                  </a:lnTo>
                  <a:lnTo>
                    <a:pt x="40967" y="113626"/>
                  </a:lnTo>
                  <a:close/>
                </a:path>
                <a:path w="57150" h="130175">
                  <a:moveTo>
                    <a:pt x="47373" y="116179"/>
                  </a:moveTo>
                  <a:lnTo>
                    <a:pt x="45389" y="116179"/>
                  </a:lnTo>
                  <a:lnTo>
                    <a:pt x="46469" y="117182"/>
                  </a:lnTo>
                  <a:lnTo>
                    <a:pt x="47373" y="116179"/>
                  </a:lnTo>
                  <a:close/>
                </a:path>
                <a:path w="57150" h="130175">
                  <a:moveTo>
                    <a:pt x="39331" y="107505"/>
                  </a:moveTo>
                  <a:lnTo>
                    <a:pt x="32283" y="114033"/>
                  </a:lnTo>
                  <a:lnTo>
                    <a:pt x="33756" y="115646"/>
                  </a:lnTo>
                  <a:lnTo>
                    <a:pt x="37858" y="113626"/>
                  </a:lnTo>
                  <a:lnTo>
                    <a:pt x="40967" y="113626"/>
                  </a:lnTo>
                  <a:lnTo>
                    <a:pt x="42729" y="112013"/>
                  </a:lnTo>
                  <a:lnTo>
                    <a:pt x="37592" y="112013"/>
                  </a:lnTo>
                  <a:lnTo>
                    <a:pt x="40754" y="109054"/>
                  </a:lnTo>
                  <a:lnTo>
                    <a:pt x="39331" y="107505"/>
                  </a:lnTo>
                  <a:close/>
                </a:path>
                <a:path w="57150" h="130175">
                  <a:moveTo>
                    <a:pt x="37803" y="106565"/>
                  </a:moveTo>
                  <a:lnTo>
                    <a:pt x="34429" y="106565"/>
                  </a:lnTo>
                  <a:lnTo>
                    <a:pt x="29527" y="110794"/>
                  </a:lnTo>
                  <a:lnTo>
                    <a:pt x="30937" y="112483"/>
                  </a:lnTo>
                  <a:lnTo>
                    <a:pt x="37803" y="106565"/>
                  </a:lnTo>
                  <a:close/>
                </a:path>
                <a:path w="57150" h="130175">
                  <a:moveTo>
                    <a:pt x="41694" y="110134"/>
                  </a:moveTo>
                  <a:lnTo>
                    <a:pt x="37592" y="112013"/>
                  </a:lnTo>
                  <a:lnTo>
                    <a:pt x="42729" y="112013"/>
                  </a:lnTo>
                  <a:lnTo>
                    <a:pt x="43103" y="111671"/>
                  </a:lnTo>
                  <a:lnTo>
                    <a:pt x="41694" y="110134"/>
                  </a:lnTo>
                  <a:close/>
                </a:path>
                <a:path w="57150" h="130175">
                  <a:moveTo>
                    <a:pt x="34089" y="104139"/>
                  </a:moveTo>
                  <a:lnTo>
                    <a:pt x="32143" y="104139"/>
                  </a:lnTo>
                  <a:lnTo>
                    <a:pt x="27978" y="108991"/>
                  </a:lnTo>
                  <a:lnTo>
                    <a:pt x="28981" y="110134"/>
                  </a:lnTo>
                  <a:lnTo>
                    <a:pt x="34429" y="106565"/>
                  </a:lnTo>
                  <a:lnTo>
                    <a:pt x="37803" y="106565"/>
                  </a:lnTo>
                  <a:lnTo>
                    <a:pt x="38201" y="106222"/>
                  </a:lnTo>
                  <a:lnTo>
                    <a:pt x="32346" y="106159"/>
                  </a:lnTo>
                  <a:lnTo>
                    <a:pt x="34089" y="104139"/>
                  </a:lnTo>
                  <a:close/>
                </a:path>
                <a:path w="57150" h="130175">
                  <a:moveTo>
                    <a:pt x="33223" y="100317"/>
                  </a:moveTo>
                  <a:lnTo>
                    <a:pt x="25958" y="106565"/>
                  </a:lnTo>
                  <a:lnTo>
                    <a:pt x="27368" y="108242"/>
                  </a:lnTo>
                  <a:lnTo>
                    <a:pt x="32143" y="104139"/>
                  </a:lnTo>
                  <a:lnTo>
                    <a:pt x="34089" y="104139"/>
                  </a:lnTo>
                  <a:lnTo>
                    <a:pt x="35306" y="102730"/>
                  </a:lnTo>
                  <a:lnTo>
                    <a:pt x="33223" y="100317"/>
                  </a:lnTo>
                  <a:close/>
                </a:path>
                <a:path w="57150" h="130175">
                  <a:moveTo>
                    <a:pt x="36106" y="103670"/>
                  </a:moveTo>
                  <a:lnTo>
                    <a:pt x="32346" y="106159"/>
                  </a:lnTo>
                  <a:lnTo>
                    <a:pt x="38149" y="106159"/>
                  </a:lnTo>
                  <a:lnTo>
                    <a:pt x="36106" y="103670"/>
                  </a:lnTo>
                  <a:close/>
                </a:path>
                <a:path w="57150" h="130175">
                  <a:moveTo>
                    <a:pt x="29324" y="95605"/>
                  </a:moveTo>
                  <a:lnTo>
                    <a:pt x="28511" y="95605"/>
                  </a:lnTo>
                  <a:lnTo>
                    <a:pt x="28105" y="95669"/>
                  </a:lnTo>
                  <a:lnTo>
                    <a:pt x="27348" y="96138"/>
                  </a:lnTo>
                  <a:lnTo>
                    <a:pt x="24330" y="98297"/>
                  </a:lnTo>
                  <a:lnTo>
                    <a:pt x="23909" y="98628"/>
                  </a:lnTo>
                  <a:lnTo>
                    <a:pt x="23406" y="98971"/>
                  </a:lnTo>
                  <a:lnTo>
                    <a:pt x="22860" y="99504"/>
                  </a:lnTo>
                  <a:lnTo>
                    <a:pt x="22669" y="99847"/>
                  </a:lnTo>
                  <a:lnTo>
                    <a:pt x="22544" y="100177"/>
                  </a:lnTo>
                  <a:lnTo>
                    <a:pt x="22500" y="101587"/>
                  </a:lnTo>
                  <a:lnTo>
                    <a:pt x="22626" y="101993"/>
                  </a:lnTo>
                  <a:lnTo>
                    <a:pt x="24879" y="104076"/>
                  </a:lnTo>
                  <a:lnTo>
                    <a:pt x="25692" y="104076"/>
                  </a:lnTo>
                  <a:lnTo>
                    <a:pt x="26098" y="104012"/>
                  </a:lnTo>
                  <a:lnTo>
                    <a:pt x="26854" y="103543"/>
                  </a:lnTo>
                  <a:lnTo>
                    <a:pt x="27305" y="103200"/>
                  </a:lnTo>
                  <a:lnTo>
                    <a:pt x="29069" y="101993"/>
                  </a:lnTo>
                  <a:lnTo>
                    <a:pt x="24549" y="101993"/>
                  </a:lnTo>
                  <a:lnTo>
                    <a:pt x="24409" y="101930"/>
                  </a:lnTo>
                  <a:lnTo>
                    <a:pt x="24409" y="101320"/>
                  </a:lnTo>
                  <a:lnTo>
                    <a:pt x="29184" y="97891"/>
                  </a:lnTo>
                  <a:lnTo>
                    <a:pt x="29451" y="97751"/>
                  </a:lnTo>
                  <a:lnTo>
                    <a:pt x="31610" y="97751"/>
                  </a:lnTo>
                  <a:lnTo>
                    <a:pt x="30861" y="96481"/>
                  </a:lnTo>
                  <a:lnTo>
                    <a:pt x="30530" y="96138"/>
                  </a:lnTo>
                  <a:lnTo>
                    <a:pt x="29718" y="95745"/>
                  </a:lnTo>
                  <a:lnTo>
                    <a:pt x="29324" y="95605"/>
                  </a:lnTo>
                  <a:close/>
                </a:path>
                <a:path w="57150" h="130175">
                  <a:moveTo>
                    <a:pt x="31610" y="97751"/>
                  </a:moveTo>
                  <a:lnTo>
                    <a:pt x="29794" y="97751"/>
                  </a:lnTo>
                  <a:lnTo>
                    <a:pt x="29889" y="98158"/>
                  </a:lnTo>
                  <a:lnTo>
                    <a:pt x="29794" y="98297"/>
                  </a:lnTo>
                  <a:lnTo>
                    <a:pt x="29184" y="98767"/>
                  </a:lnTo>
                  <a:lnTo>
                    <a:pt x="25628" y="101384"/>
                  </a:lnTo>
                  <a:lnTo>
                    <a:pt x="24549" y="101993"/>
                  </a:lnTo>
                  <a:lnTo>
                    <a:pt x="29069" y="101993"/>
                  </a:lnTo>
                  <a:lnTo>
                    <a:pt x="30293" y="101053"/>
                  </a:lnTo>
                  <a:lnTo>
                    <a:pt x="30797" y="100710"/>
                  </a:lnTo>
                  <a:lnTo>
                    <a:pt x="31330" y="100177"/>
                  </a:lnTo>
                  <a:lnTo>
                    <a:pt x="31534" y="99847"/>
                  </a:lnTo>
                  <a:lnTo>
                    <a:pt x="31813" y="99098"/>
                  </a:lnTo>
                  <a:lnTo>
                    <a:pt x="31702" y="98094"/>
                  </a:lnTo>
                  <a:lnTo>
                    <a:pt x="31610" y="97751"/>
                  </a:lnTo>
                  <a:close/>
                </a:path>
                <a:path w="57150" h="130175">
                  <a:moveTo>
                    <a:pt x="28843" y="93929"/>
                  </a:moveTo>
                  <a:lnTo>
                    <a:pt x="22529" y="93929"/>
                  </a:lnTo>
                  <a:lnTo>
                    <a:pt x="22599" y="94526"/>
                  </a:lnTo>
                  <a:lnTo>
                    <a:pt x="22529" y="94729"/>
                  </a:lnTo>
                  <a:lnTo>
                    <a:pt x="22390" y="94868"/>
                  </a:lnTo>
                  <a:lnTo>
                    <a:pt x="20275" y="96138"/>
                  </a:lnTo>
                  <a:lnTo>
                    <a:pt x="19977" y="96342"/>
                  </a:lnTo>
                  <a:lnTo>
                    <a:pt x="19710" y="96608"/>
                  </a:lnTo>
                  <a:lnTo>
                    <a:pt x="19652" y="97154"/>
                  </a:lnTo>
                  <a:lnTo>
                    <a:pt x="20713" y="98971"/>
                  </a:lnTo>
                  <a:lnTo>
                    <a:pt x="20796" y="98767"/>
                  </a:lnTo>
                  <a:lnTo>
                    <a:pt x="20914" y="98564"/>
                  </a:lnTo>
                  <a:lnTo>
                    <a:pt x="21247" y="98221"/>
                  </a:lnTo>
                  <a:lnTo>
                    <a:pt x="23202" y="97154"/>
                  </a:lnTo>
                  <a:lnTo>
                    <a:pt x="24079" y="96608"/>
                  </a:lnTo>
                  <a:lnTo>
                    <a:pt x="24198" y="96138"/>
                  </a:lnTo>
                  <a:lnTo>
                    <a:pt x="24188" y="95605"/>
                  </a:lnTo>
                  <a:lnTo>
                    <a:pt x="23812" y="94792"/>
                  </a:lnTo>
                  <a:lnTo>
                    <a:pt x="27075" y="94792"/>
                  </a:lnTo>
                  <a:lnTo>
                    <a:pt x="28105" y="94132"/>
                  </a:lnTo>
                  <a:lnTo>
                    <a:pt x="28575" y="93992"/>
                  </a:lnTo>
                  <a:lnTo>
                    <a:pt x="28880" y="93992"/>
                  </a:lnTo>
                  <a:close/>
                </a:path>
                <a:path w="57150" h="130175">
                  <a:moveTo>
                    <a:pt x="25958" y="88950"/>
                  </a:moveTo>
                  <a:lnTo>
                    <a:pt x="17754" y="93852"/>
                  </a:lnTo>
                  <a:lnTo>
                    <a:pt x="19037" y="96011"/>
                  </a:lnTo>
                  <a:lnTo>
                    <a:pt x="22529" y="93929"/>
                  </a:lnTo>
                  <a:lnTo>
                    <a:pt x="28843" y="93929"/>
                  </a:lnTo>
                  <a:lnTo>
                    <a:pt x="28678" y="93649"/>
                  </a:lnTo>
                  <a:lnTo>
                    <a:pt x="24345" y="93649"/>
                  </a:lnTo>
                  <a:lnTo>
                    <a:pt x="24003" y="93586"/>
                  </a:lnTo>
                  <a:lnTo>
                    <a:pt x="23736" y="93179"/>
                  </a:lnTo>
                  <a:lnTo>
                    <a:pt x="27241" y="91097"/>
                  </a:lnTo>
                  <a:lnTo>
                    <a:pt x="25958" y="88950"/>
                  </a:lnTo>
                  <a:close/>
                </a:path>
                <a:path w="57150" h="130175">
                  <a:moveTo>
                    <a:pt x="27075" y="94792"/>
                  </a:moveTo>
                  <a:lnTo>
                    <a:pt x="23812" y="94792"/>
                  </a:lnTo>
                  <a:lnTo>
                    <a:pt x="24485" y="95745"/>
                  </a:lnTo>
                  <a:lnTo>
                    <a:pt x="25222" y="95935"/>
                  </a:lnTo>
                  <a:lnTo>
                    <a:pt x="27075" y="94792"/>
                  </a:lnTo>
                  <a:close/>
                </a:path>
                <a:path w="57150" h="130175">
                  <a:moveTo>
                    <a:pt x="28880" y="93992"/>
                  </a:moveTo>
                  <a:lnTo>
                    <a:pt x="28575" y="93992"/>
                  </a:lnTo>
                  <a:lnTo>
                    <a:pt x="28917" y="94056"/>
                  </a:lnTo>
                  <a:close/>
                </a:path>
                <a:path w="57150" h="130175">
                  <a:moveTo>
                    <a:pt x="27432" y="91973"/>
                  </a:moveTo>
                  <a:lnTo>
                    <a:pt x="26962" y="92113"/>
                  </a:lnTo>
                  <a:lnTo>
                    <a:pt x="24752" y="93383"/>
                  </a:lnTo>
                  <a:lnTo>
                    <a:pt x="24345" y="93649"/>
                  </a:lnTo>
                  <a:lnTo>
                    <a:pt x="28678" y="93649"/>
                  </a:lnTo>
                  <a:lnTo>
                    <a:pt x="27774" y="92113"/>
                  </a:lnTo>
                  <a:lnTo>
                    <a:pt x="27432" y="91973"/>
                  </a:lnTo>
                  <a:close/>
                </a:path>
                <a:path w="57150" h="130175">
                  <a:moveTo>
                    <a:pt x="23594" y="86055"/>
                  </a:moveTo>
                  <a:lnTo>
                    <a:pt x="18770" y="86055"/>
                  </a:lnTo>
                  <a:lnTo>
                    <a:pt x="14859" y="87934"/>
                  </a:lnTo>
                  <a:lnTo>
                    <a:pt x="15735" y="89827"/>
                  </a:lnTo>
                  <a:lnTo>
                    <a:pt x="23594" y="86055"/>
                  </a:lnTo>
                  <a:close/>
                </a:path>
                <a:path w="57150" h="130175">
                  <a:moveTo>
                    <a:pt x="21920" y="80683"/>
                  </a:moveTo>
                  <a:lnTo>
                    <a:pt x="13322" y="84848"/>
                  </a:lnTo>
                  <a:lnTo>
                    <a:pt x="14262" y="86791"/>
                  </a:lnTo>
                  <a:lnTo>
                    <a:pt x="18770" y="86055"/>
                  </a:lnTo>
                  <a:lnTo>
                    <a:pt x="23594" y="86055"/>
                  </a:lnTo>
                  <a:lnTo>
                    <a:pt x="24282" y="85724"/>
                  </a:lnTo>
                  <a:lnTo>
                    <a:pt x="23684" y="84442"/>
                  </a:lnTo>
                  <a:lnTo>
                    <a:pt x="18897" y="84442"/>
                  </a:lnTo>
                  <a:lnTo>
                    <a:pt x="22796" y="82562"/>
                  </a:lnTo>
                  <a:lnTo>
                    <a:pt x="21920" y="80683"/>
                  </a:lnTo>
                  <a:close/>
                </a:path>
                <a:path w="57150" h="130175">
                  <a:moveTo>
                    <a:pt x="23406" y="83845"/>
                  </a:moveTo>
                  <a:lnTo>
                    <a:pt x="18897" y="84442"/>
                  </a:lnTo>
                  <a:lnTo>
                    <a:pt x="23684" y="84442"/>
                  </a:lnTo>
                  <a:lnTo>
                    <a:pt x="23406" y="83845"/>
                  </a:lnTo>
                  <a:close/>
                </a:path>
                <a:path w="57150" h="130175">
                  <a:moveTo>
                    <a:pt x="24409" y="80746"/>
                  </a:moveTo>
                  <a:lnTo>
                    <a:pt x="23939" y="81013"/>
                  </a:lnTo>
                  <a:lnTo>
                    <a:pt x="23672" y="81356"/>
                  </a:lnTo>
                  <a:lnTo>
                    <a:pt x="23401" y="81889"/>
                  </a:lnTo>
                  <a:lnTo>
                    <a:pt x="23342" y="82562"/>
                  </a:lnTo>
                  <a:lnTo>
                    <a:pt x="23736" y="83502"/>
                  </a:lnTo>
                  <a:lnTo>
                    <a:pt x="24079" y="83769"/>
                  </a:lnTo>
                  <a:lnTo>
                    <a:pt x="24879" y="84035"/>
                  </a:lnTo>
                  <a:lnTo>
                    <a:pt x="25349" y="83972"/>
                  </a:lnTo>
                  <a:lnTo>
                    <a:pt x="25819" y="83769"/>
                  </a:lnTo>
                  <a:lnTo>
                    <a:pt x="25458" y="83096"/>
                  </a:lnTo>
                  <a:lnTo>
                    <a:pt x="24879" y="83096"/>
                  </a:lnTo>
                  <a:lnTo>
                    <a:pt x="24485" y="82969"/>
                  </a:lnTo>
                  <a:lnTo>
                    <a:pt x="24409" y="82562"/>
                  </a:lnTo>
                  <a:lnTo>
                    <a:pt x="24409" y="81889"/>
                  </a:lnTo>
                  <a:lnTo>
                    <a:pt x="24879" y="81622"/>
                  </a:lnTo>
                  <a:lnTo>
                    <a:pt x="24409" y="80746"/>
                  </a:lnTo>
                  <a:close/>
                </a:path>
                <a:path w="57150" h="130175">
                  <a:moveTo>
                    <a:pt x="25349" y="82892"/>
                  </a:moveTo>
                  <a:lnTo>
                    <a:pt x="24879" y="83096"/>
                  </a:lnTo>
                  <a:lnTo>
                    <a:pt x="25458" y="83096"/>
                  </a:lnTo>
                  <a:lnTo>
                    <a:pt x="25349" y="82892"/>
                  </a:lnTo>
                  <a:close/>
                </a:path>
                <a:path w="57150" h="130175">
                  <a:moveTo>
                    <a:pt x="20777" y="77584"/>
                  </a:moveTo>
                  <a:lnTo>
                    <a:pt x="11709" y="80683"/>
                  </a:lnTo>
                  <a:lnTo>
                    <a:pt x="12509" y="83032"/>
                  </a:lnTo>
                  <a:lnTo>
                    <a:pt x="21590" y="79933"/>
                  </a:lnTo>
                  <a:lnTo>
                    <a:pt x="20777" y="77584"/>
                  </a:lnTo>
                  <a:close/>
                </a:path>
                <a:path w="57150" h="130175">
                  <a:moveTo>
                    <a:pt x="18694" y="71335"/>
                  </a:moveTo>
                  <a:lnTo>
                    <a:pt x="9626" y="74421"/>
                  </a:lnTo>
                  <a:lnTo>
                    <a:pt x="11036" y="78460"/>
                  </a:lnTo>
                  <a:lnTo>
                    <a:pt x="11430" y="79133"/>
                  </a:lnTo>
                  <a:lnTo>
                    <a:pt x="11709" y="79336"/>
                  </a:lnTo>
                  <a:lnTo>
                    <a:pt x="12382" y="79463"/>
                  </a:lnTo>
                  <a:lnTo>
                    <a:pt x="12915" y="79336"/>
                  </a:lnTo>
                  <a:lnTo>
                    <a:pt x="12382" y="76847"/>
                  </a:lnTo>
                  <a:lnTo>
                    <a:pt x="12179" y="76707"/>
                  </a:lnTo>
                  <a:lnTo>
                    <a:pt x="11976" y="76238"/>
                  </a:lnTo>
                  <a:lnTo>
                    <a:pt x="14935" y="75234"/>
                  </a:lnTo>
                  <a:lnTo>
                    <a:pt x="16597" y="75234"/>
                  </a:lnTo>
                  <a:lnTo>
                    <a:pt x="16408" y="74764"/>
                  </a:lnTo>
                  <a:lnTo>
                    <a:pt x="19507" y="73685"/>
                  </a:lnTo>
                  <a:lnTo>
                    <a:pt x="18694" y="71335"/>
                  </a:lnTo>
                  <a:close/>
                </a:path>
                <a:path w="57150" h="130175">
                  <a:moveTo>
                    <a:pt x="16597" y="75234"/>
                  </a:moveTo>
                  <a:lnTo>
                    <a:pt x="14935" y="75234"/>
                  </a:lnTo>
                  <a:lnTo>
                    <a:pt x="14998" y="75907"/>
                  </a:lnTo>
                  <a:lnTo>
                    <a:pt x="14732" y="76111"/>
                  </a:lnTo>
                  <a:lnTo>
                    <a:pt x="14325" y="76238"/>
                  </a:lnTo>
                  <a:lnTo>
                    <a:pt x="12649" y="76847"/>
                  </a:lnTo>
                  <a:lnTo>
                    <a:pt x="17029" y="76847"/>
                  </a:lnTo>
                  <a:lnTo>
                    <a:pt x="16917" y="76238"/>
                  </a:lnTo>
                  <a:lnTo>
                    <a:pt x="16814" y="75844"/>
                  </a:lnTo>
                  <a:lnTo>
                    <a:pt x="16597" y="75234"/>
                  </a:lnTo>
                  <a:close/>
                </a:path>
                <a:path w="57150" h="130175">
                  <a:moveTo>
                    <a:pt x="14179" y="68376"/>
                  </a:moveTo>
                  <a:lnTo>
                    <a:pt x="11912" y="68376"/>
                  </a:lnTo>
                  <a:lnTo>
                    <a:pt x="12103" y="69049"/>
                  </a:lnTo>
                  <a:lnTo>
                    <a:pt x="8204" y="70053"/>
                  </a:lnTo>
                  <a:lnTo>
                    <a:pt x="8877" y="72478"/>
                  </a:lnTo>
                  <a:lnTo>
                    <a:pt x="18161" y="69989"/>
                  </a:lnTo>
                  <a:lnTo>
                    <a:pt x="17731" y="68440"/>
                  </a:lnTo>
                  <a:lnTo>
                    <a:pt x="14198" y="68440"/>
                  </a:lnTo>
                  <a:close/>
                </a:path>
                <a:path w="57150" h="130175">
                  <a:moveTo>
                    <a:pt x="16611" y="64477"/>
                  </a:moveTo>
                  <a:lnTo>
                    <a:pt x="7340" y="66967"/>
                  </a:lnTo>
                  <a:lnTo>
                    <a:pt x="8001" y="69380"/>
                  </a:lnTo>
                  <a:lnTo>
                    <a:pt x="11912" y="68376"/>
                  </a:lnTo>
                  <a:lnTo>
                    <a:pt x="14179" y="68376"/>
                  </a:lnTo>
                  <a:lnTo>
                    <a:pt x="13995" y="67767"/>
                  </a:lnTo>
                  <a:lnTo>
                    <a:pt x="17284" y="66890"/>
                  </a:lnTo>
                  <a:lnTo>
                    <a:pt x="16611" y="64477"/>
                  </a:lnTo>
                  <a:close/>
                </a:path>
                <a:path w="57150" h="130175">
                  <a:moveTo>
                    <a:pt x="17487" y="67563"/>
                  </a:moveTo>
                  <a:lnTo>
                    <a:pt x="14198" y="68440"/>
                  </a:lnTo>
                  <a:lnTo>
                    <a:pt x="17731" y="68440"/>
                  </a:lnTo>
                  <a:lnTo>
                    <a:pt x="17487" y="67563"/>
                  </a:lnTo>
                  <a:close/>
                </a:path>
                <a:path w="57150" h="130175">
                  <a:moveTo>
                    <a:pt x="12331" y="60909"/>
                  </a:moveTo>
                  <a:lnTo>
                    <a:pt x="10160" y="60909"/>
                  </a:lnTo>
                  <a:lnTo>
                    <a:pt x="10287" y="61645"/>
                  </a:lnTo>
                  <a:lnTo>
                    <a:pt x="6388" y="62458"/>
                  </a:lnTo>
                  <a:lnTo>
                    <a:pt x="6934" y="64884"/>
                  </a:lnTo>
                  <a:lnTo>
                    <a:pt x="16281" y="62928"/>
                  </a:lnTo>
                  <a:lnTo>
                    <a:pt x="15884" y="61175"/>
                  </a:lnTo>
                  <a:lnTo>
                    <a:pt x="12382" y="61175"/>
                  </a:lnTo>
                  <a:lnTo>
                    <a:pt x="12331" y="60909"/>
                  </a:lnTo>
                  <a:close/>
                </a:path>
                <a:path w="57150" h="130175">
                  <a:moveTo>
                    <a:pt x="15062" y="57353"/>
                  </a:moveTo>
                  <a:lnTo>
                    <a:pt x="5715" y="59296"/>
                  </a:lnTo>
                  <a:lnTo>
                    <a:pt x="6261" y="61721"/>
                  </a:lnTo>
                  <a:lnTo>
                    <a:pt x="10160" y="60909"/>
                  </a:lnTo>
                  <a:lnTo>
                    <a:pt x="12331" y="60909"/>
                  </a:lnTo>
                  <a:lnTo>
                    <a:pt x="12242" y="60439"/>
                  </a:lnTo>
                  <a:lnTo>
                    <a:pt x="15608" y="59766"/>
                  </a:lnTo>
                  <a:lnTo>
                    <a:pt x="15062" y="57353"/>
                  </a:lnTo>
                  <a:close/>
                </a:path>
                <a:path w="57150" h="130175">
                  <a:moveTo>
                    <a:pt x="15735" y="60515"/>
                  </a:moveTo>
                  <a:lnTo>
                    <a:pt x="12382" y="61175"/>
                  </a:lnTo>
                  <a:lnTo>
                    <a:pt x="15884" y="61175"/>
                  </a:lnTo>
                  <a:lnTo>
                    <a:pt x="15735" y="60515"/>
                  </a:lnTo>
                  <a:close/>
                </a:path>
                <a:path w="57150" h="130175">
                  <a:moveTo>
                    <a:pt x="14058" y="51638"/>
                  </a:moveTo>
                  <a:lnTo>
                    <a:pt x="4648" y="53454"/>
                  </a:lnTo>
                  <a:lnTo>
                    <a:pt x="5384" y="57683"/>
                  </a:lnTo>
                  <a:lnTo>
                    <a:pt x="7264" y="57353"/>
                  </a:lnTo>
                  <a:lnTo>
                    <a:pt x="6934" y="55537"/>
                  </a:lnTo>
                  <a:lnTo>
                    <a:pt x="9017" y="55130"/>
                  </a:lnTo>
                  <a:lnTo>
                    <a:pt x="10890" y="55130"/>
                  </a:lnTo>
                  <a:lnTo>
                    <a:pt x="10833" y="54800"/>
                  </a:lnTo>
                  <a:lnTo>
                    <a:pt x="12649" y="54457"/>
                  </a:lnTo>
                  <a:lnTo>
                    <a:pt x="14565" y="54457"/>
                  </a:lnTo>
                  <a:lnTo>
                    <a:pt x="14058" y="51638"/>
                  </a:lnTo>
                  <a:close/>
                </a:path>
                <a:path w="57150" h="130175">
                  <a:moveTo>
                    <a:pt x="10890" y="55130"/>
                  </a:moveTo>
                  <a:lnTo>
                    <a:pt x="9017" y="55130"/>
                  </a:lnTo>
                  <a:lnTo>
                    <a:pt x="9283" y="56680"/>
                  </a:lnTo>
                  <a:lnTo>
                    <a:pt x="11099" y="56337"/>
                  </a:lnTo>
                  <a:lnTo>
                    <a:pt x="10890" y="55130"/>
                  </a:lnTo>
                  <a:close/>
                </a:path>
                <a:path w="57150" h="130175">
                  <a:moveTo>
                    <a:pt x="14565" y="54457"/>
                  </a:moveTo>
                  <a:lnTo>
                    <a:pt x="12649" y="54457"/>
                  </a:lnTo>
                  <a:lnTo>
                    <a:pt x="12915" y="56070"/>
                  </a:lnTo>
                  <a:lnTo>
                    <a:pt x="14795" y="55740"/>
                  </a:lnTo>
                  <a:lnTo>
                    <a:pt x="14565" y="54457"/>
                  </a:lnTo>
                  <a:close/>
                </a:path>
              </a:pathLst>
            </a:custGeom>
            <a:solidFill>
              <a:srgbClr val="FEDB00"/>
            </a:solidFill>
          </p:spPr>
          <p:txBody>
            <a:bodyPr wrap="square" lIns="0" tIns="0" rIns="0" bIns="0" rtlCol="0"/>
            <a:lstStyle/>
            <a:p>
              <a:pPr defTabSz="1042507"/>
              <a:endParaRPr sz="2052" kern="0">
                <a:solidFill>
                  <a:sysClr val="windowText" lastClr="000000"/>
                </a:solidFill>
              </a:endParaRPr>
            </a:p>
          </p:txBody>
        </p:sp>
        <p:sp>
          <p:nvSpPr>
            <p:cNvPr id="558" name="object 558"/>
            <p:cNvSpPr/>
            <p:nvPr/>
          </p:nvSpPr>
          <p:spPr>
            <a:xfrm>
              <a:off x="7934604" y="5278155"/>
              <a:ext cx="57150" cy="128270"/>
            </a:xfrm>
            <a:custGeom>
              <a:avLst/>
              <a:gdLst/>
              <a:ahLst/>
              <a:cxnLst/>
              <a:rect l="l" t="t" r="r" b="b"/>
              <a:pathLst>
                <a:path w="57150" h="128270">
                  <a:moveTo>
                    <a:pt x="4368" y="117144"/>
                  </a:moveTo>
                  <a:lnTo>
                    <a:pt x="3962" y="117271"/>
                  </a:lnTo>
                  <a:lnTo>
                    <a:pt x="2616" y="117906"/>
                  </a:lnTo>
                  <a:lnTo>
                    <a:pt x="2209" y="118287"/>
                  </a:lnTo>
                  <a:lnTo>
                    <a:pt x="0" y="119938"/>
                  </a:lnTo>
                  <a:lnTo>
                    <a:pt x="6121" y="127939"/>
                  </a:lnTo>
                  <a:lnTo>
                    <a:pt x="8534" y="126161"/>
                  </a:lnTo>
                  <a:lnTo>
                    <a:pt x="6184" y="122986"/>
                  </a:lnTo>
                  <a:lnTo>
                    <a:pt x="6591" y="122859"/>
                  </a:lnTo>
                  <a:lnTo>
                    <a:pt x="6984" y="122605"/>
                  </a:lnTo>
                  <a:lnTo>
                    <a:pt x="7391" y="122224"/>
                  </a:lnTo>
                  <a:lnTo>
                    <a:pt x="7730" y="121589"/>
                  </a:lnTo>
                  <a:lnTo>
                    <a:pt x="7818" y="121335"/>
                  </a:lnTo>
                  <a:lnTo>
                    <a:pt x="4838" y="121335"/>
                  </a:lnTo>
                  <a:lnTo>
                    <a:pt x="3790" y="119938"/>
                  </a:lnTo>
                  <a:lnTo>
                    <a:pt x="3759" y="119811"/>
                  </a:lnTo>
                  <a:lnTo>
                    <a:pt x="7327" y="119684"/>
                  </a:lnTo>
                  <a:lnTo>
                    <a:pt x="6515" y="118795"/>
                  </a:lnTo>
                  <a:lnTo>
                    <a:pt x="6248" y="118287"/>
                  </a:lnTo>
                  <a:lnTo>
                    <a:pt x="5918" y="117906"/>
                  </a:lnTo>
                  <a:lnTo>
                    <a:pt x="5308" y="117398"/>
                  </a:lnTo>
                  <a:lnTo>
                    <a:pt x="5041" y="117271"/>
                  </a:lnTo>
                  <a:lnTo>
                    <a:pt x="4368" y="117144"/>
                  </a:lnTo>
                  <a:close/>
                </a:path>
                <a:path w="57150" h="128270">
                  <a:moveTo>
                    <a:pt x="9817" y="113080"/>
                  </a:moveTo>
                  <a:lnTo>
                    <a:pt x="8877" y="113080"/>
                  </a:lnTo>
                  <a:lnTo>
                    <a:pt x="8407" y="113207"/>
                  </a:lnTo>
                  <a:lnTo>
                    <a:pt x="6117" y="115366"/>
                  </a:lnTo>
                  <a:lnTo>
                    <a:pt x="5981" y="115620"/>
                  </a:lnTo>
                  <a:lnTo>
                    <a:pt x="10960" y="122732"/>
                  </a:lnTo>
                  <a:lnTo>
                    <a:pt x="11429" y="122732"/>
                  </a:lnTo>
                  <a:lnTo>
                    <a:pt x="11899" y="122859"/>
                  </a:lnTo>
                  <a:lnTo>
                    <a:pt x="12369" y="122859"/>
                  </a:lnTo>
                  <a:lnTo>
                    <a:pt x="12839" y="122732"/>
                  </a:lnTo>
                  <a:lnTo>
                    <a:pt x="15265" y="120319"/>
                  </a:lnTo>
                  <a:lnTo>
                    <a:pt x="12496" y="120319"/>
                  </a:lnTo>
                  <a:lnTo>
                    <a:pt x="12166" y="119811"/>
                  </a:lnTo>
                  <a:lnTo>
                    <a:pt x="9080" y="116255"/>
                  </a:lnTo>
                  <a:lnTo>
                    <a:pt x="8674" y="115874"/>
                  </a:lnTo>
                  <a:lnTo>
                    <a:pt x="8597" y="115620"/>
                  </a:lnTo>
                  <a:lnTo>
                    <a:pt x="12757" y="115620"/>
                  </a:lnTo>
                  <a:lnTo>
                    <a:pt x="12026" y="114731"/>
                  </a:lnTo>
                  <a:lnTo>
                    <a:pt x="10693" y="113461"/>
                  </a:lnTo>
                  <a:lnTo>
                    <a:pt x="10286" y="113207"/>
                  </a:lnTo>
                  <a:lnTo>
                    <a:pt x="9817" y="113080"/>
                  </a:lnTo>
                  <a:close/>
                </a:path>
                <a:path w="57150" h="128270">
                  <a:moveTo>
                    <a:pt x="7327" y="119684"/>
                  </a:moveTo>
                  <a:lnTo>
                    <a:pt x="3835" y="119684"/>
                  </a:lnTo>
                  <a:lnTo>
                    <a:pt x="4056" y="119938"/>
                  </a:lnTo>
                  <a:lnTo>
                    <a:pt x="4902" y="121081"/>
                  </a:lnTo>
                  <a:lnTo>
                    <a:pt x="4838" y="121335"/>
                  </a:lnTo>
                  <a:lnTo>
                    <a:pt x="7818" y="121335"/>
                  </a:lnTo>
                  <a:lnTo>
                    <a:pt x="7751" y="120573"/>
                  </a:lnTo>
                  <a:lnTo>
                    <a:pt x="7592" y="120192"/>
                  </a:lnTo>
                  <a:lnTo>
                    <a:pt x="7327" y="119684"/>
                  </a:lnTo>
                  <a:close/>
                </a:path>
                <a:path w="57150" h="128270">
                  <a:moveTo>
                    <a:pt x="12757" y="115620"/>
                  </a:moveTo>
                  <a:lnTo>
                    <a:pt x="8597" y="115620"/>
                  </a:lnTo>
                  <a:lnTo>
                    <a:pt x="8737" y="115747"/>
                  </a:lnTo>
                  <a:lnTo>
                    <a:pt x="9080" y="116001"/>
                  </a:lnTo>
                  <a:lnTo>
                    <a:pt x="12636" y="120192"/>
                  </a:lnTo>
                  <a:lnTo>
                    <a:pt x="15265" y="120319"/>
                  </a:lnTo>
                  <a:lnTo>
                    <a:pt x="15218" y="118795"/>
                  </a:lnTo>
                  <a:lnTo>
                    <a:pt x="15125" y="118541"/>
                  </a:lnTo>
                  <a:lnTo>
                    <a:pt x="12757" y="115620"/>
                  </a:lnTo>
                  <a:close/>
                </a:path>
                <a:path w="57150" h="128270">
                  <a:moveTo>
                    <a:pt x="14985" y="108254"/>
                  </a:moveTo>
                  <a:lnTo>
                    <a:pt x="14452" y="108254"/>
                  </a:lnTo>
                  <a:lnTo>
                    <a:pt x="13246" y="108635"/>
                  </a:lnTo>
                  <a:lnTo>
                    <a:pt x="12636" y="109016"/>
                  </a:lnTo>
                  <a:lnTo>
                    <a:pt x="11493" y="110286"/>
                  </a:lnTo>
                  <a:lnTo>
                    <a:pt x="11222" y="110921"/>
                  </a:lnTo>
                  <a:lnTo>
                    <a:pt x="11123" y="112318"/>
                  </a:lnTo>
                  <a:lnTo>
                    <a:pt x="11163" y="112572"/>
                  </a:lnTo>
                  <a:lnTo>
                    <a:pt x="16802" y="118160"/>
                  </a:lnTo>
                  <a:lnTo>
                    <a:pt x="17411" y="118160"/>
                  </a:lnTo>
                  <a:lnTo>
                    <a:pt x="20595" y="115366"/>
                  </a:lnTo>
                  <a:lnTo>
                    <a:pt x="18021" y="115366"/>
                  </a:lnTo>
                  <a:lnTo>
                    <a:pt x="13779" y="111175"/>
                  </a:lnTo>
                  <a:lnTo>
                    <a:pt x="13715" y="110921"/>
                  </a:lnTo>
                  <a:lnTo>
                    <a:pt x="13842" y="110794"/>
                  </a:lnTo>
                  <a:lnTo>
                    <a:pt x="17692" y="110794"/>
                  </a:lnTo>
                  <a:lnTo>
                    <a:pt x="17945" y="110540"/>
                  </a:lnTo>
                  <a:lnTo>
                    <a:pt x="17144" y="109905"/>
                  </a:lnTo>
                  <a:lnTo>
                    <a:pt x="16128" y="108889"/>
                  </a:lnTo>
                  <a:lnTo>
                    <a:pt x="14985" y="108254"/>
                  </a:lnTo>
                  <a:close/>
                </a:path>
                <a:path w="57150" h="128270">
                  <a:moveTo>
                    <a:pt x="18618" y="111302"/>
                  </a:moveTo>
                  <a:lnTo>
                    <a:pt x="16471" y="113461"/>
                  </a:lnTo>
                  <a:lnTo>
                    <a:pt x="18084" y="115112"/>
                  </a:lnTo>
                  <a:lnTo>
                    <a:pt x="18084" y="115366"/>
                  </a:lnTo>
                  <a:lnTo>
                    <a:pt x="20595" y="115366"/>
                  </a:lnTo>
                  <a:lnTo>
                    <a:pt x="20637" y="115112"/>
                  </a:lnTo>
                  <a:lnTo>
                    <a:pt x="20742" y="114731"/>
                  </a:lnTo>
                  <a:lnTo>
                    <a:pt x="20777" y="114096"/>
                  </a:lnTo>
                  <a:lnTo>
                    <a:pt x="20167" y="112953"/>
                  </a:lnTo>
                  <a:lnTo>
                    <a:pt x="18618" y="111302"/>
                  </a:lnTo>
                  <a:close/>
                </a:path>
                <a:path w="57150" h="128270">
                  <a:moveTo>
                    <a:pt x="19837" y="103047"/>
                  </a:moveTo>
                  <a:lnTo>
                    <a:pt x="18757" y="103301"/>
                  </a:lnTo>
                  <a:lnTo>
                    <a:pt x="18084" y="103428"/>
                  </a:lnTo>
                  <a:lnTo>
                    <a:pt x="17551" y="103936"/>
                  </a:lnTo>
                  <a:lnTo>
                    <a:pt x="16738" y="104825"/>
                  </a:lnTo>
                  <a:lnTo>
                    <a:pt x="16471" y="105206"/>
                  </a:lnTo>
                  <a:lnTo>
                    <a:pt x="16217" y="105841"/>
                  </a:lnTo>
                  <a:lnTo>
                    <a:pt x="16128" y="107111"/>
                  </a:lnTo>
                  <a:lnTo>
                    <a:pt x="16268" y="107619"/>
                  </a:lnTo>
                  <a:lnTo>
                    <a:pt x="16408" y="107873"/>
                  </a:lnTo>
                  <a:lnTo>
                    <a:pt x="17005" y="108635"/>
                  </a:lnTo>
                  <a:lnTo>
                    <a:pt x="21043" y="112318"/>
                  </a:lnTo>
                  <a:lnTo>
                    <a:pt x="21653" y="112572"/>
                  </a:lnTo>
                  <a:lnTo>
                    <a:pt x="22186" y="112826"/>
                  </a:lnTo>
                  <a:lnTo>
                    <a:pt x="22783" y="112826"/>
                  </a:lnTo>
                  <a:lnTo>
                    <a:pt x="23939" y="112445"/>
                  </a:lnTo>
                  <a:lnTo>
                    <a:pt x="25412" y="111048"/>
                  </a:lnTo>
                  <a:lnTo>
                    <a:pt x="25676" y="110540"/>
                  </a:lnTo>
                  <a:lnTo>
                    <a:pt x="25766" y="110286"/>
                  </a:lnTo>
                  <a:lnTo>
                    <a:pt x="25812" y="110032"/>
                  </a:lnTo>
                  <a:lnTo>
                    <a:pt x="23190" y="110032"/>
                  </a:lnTo>
                  <a:lnTo>
                    <a:pt x="23063" y="109905"/>
                  </a:lnTo>
                  <a:lnTo>
                    <a:pt x="22720" y="109651"/>
                  </a:lnTo>
                  <a:lnTo>
                    <a:pt x="19164" y="106349"/>
                  </a:lnTo>
                  <a:lnTo>
                    <a:pt x="18757" y="106095"/>
                  </a:lnTo>
                  <a:lnTo>
                    <a:pt x="18694" y="105841"/>
                  </a:lnTo>
                  <a:lnTo>
                    <a:pt x="18821" y="105714"/>
                  </a:lnTo>
                  <a:lnTo>
                    <a:pt x="22460" y="105714"/>
                  </a:lnTo>
                  <a:lnTo>
                    <a:pt x="22923" y="105206"/>
                  </a:lnTo>
                  <a:lnTo>
                    <a:pt x="22047" y="104571"/>
                  </a:lnTo>
                  <a:lnTo>
                    <a:pt x="20980" y="103555"/>
                  </a:lnTo>
                  <a:lnTo>
                    <a:pt x="20370" y="103301"/>
                  </a:lnTo>
                  <a:lnTo>
                    <a:pt x="19837" y="103047"/>
                  </a:lnTo>
                  <a:close/>
                </a:path>
                <a:path w="57150" h="128270">
                  <a:moveTo>
                    <a:pt x="17692" y="110794"/>
                  </a:moveTo>
                  <a:lnTo>
                    <a:pt x="13842" y="110794"/>
                  </a:lnTo>
                  <a:lnTo>
                    <a:pt x="15798" y="112699"/>
                  </a:lnTo>
                  <a:lnTo>
                    <a:pt x="17692" y="110794"/>
                  </a:lnTo>
                  <a:close/>
                </a:path>
                <a:path w="57150" h="128270">
                  <a:moveTo>
                    <a:pt x="23736" y="105968"/>
                  </a:moveTo>
                  <a:lnTo>
                    <a:pt x="21653" y="108127"/>
                  </a:lnTo>
                  <a:lnTo>
                    <a:pt x="23266" y="109651"/>
                  </a:lnTo>
                  <a:lnTo>
                    <a:pt x="23329" y="109905"/>
                  </a:lnTo>
                  <a:lnTo>
                    <a:pt x="23190" y="110032"/>
                  </a:lnTo>
                  <a:lnTo>
                    <a:pt x="25812" y="110032"/>
                  </a:lnTo>
                  <a:lnTo>
                    <a:pt x="25882" y="109651"/>
                  </a:lnTo>
                  <a:lnTo>
                    <a:pt x="25946" y="108635"/>
                  </a:lnTo>
                  <a:lnTo>
                    <a:pt x="25349" y="107492"/>
                  </a:lnTo>
                  <a:lnTo>
                    <a:pt x="23736" y="105968"/>
                  </a:lnTo>
                  <a:close/>
                </a:path>
                <a:path w="57150" h="128270">
                  <a:moveTo>
                    <a:pt x="21247" y="99618"/>
                  </a:moveTo>
                  <a:lnTo>
                    <a:pt x="19634" y="101650"/>
                  </a:lnTo>
                  <a:lnTo>
                    <a:pt x="27635" y="107873"/>
                  </a:lnTo>
                  <a:lnTo>
                    <a:pt x="29147" y="105968"/>
                  </a:lnTo>
                  <a:lnTo>
                    <a:pt x="29158" y="105714"/>
                  </a:lnTo>
                  <a:lnTo>
                    <a:pt x="27635" y="103555"/>
                  </a:lnTo>
                  <a:lnTo>
                    <a:pt x="31014" y="103555"/>
                  </a:lnTo>
                  <a:lnTo>
                    <a:pt x="31394" y="103047"/>
                  </a:lnTo>
                  <a:lnTo>
                    <a:pt x="29108" y="101269"/>
                  </a:lnTo>
                  <a:lnTo>
                    <a:pt x="23456" y="101269"/>
                  </a:lnTo>
                  <a:lnTo>
                    <a:pt x="21247" y="99618"/>
                  </a:lnTo>
                  <a:close/>
                </a:path>
                <a:path w="57150" h="128270">
                  <a:moveTo>
                    <a:pt x="22460" y="105714"/>
                  </a:moveTo>
                  <a:lnTo>
                    <a:pt x="18961" y="105714"/>
                  </a:lnTo>
                  <a:lnTo>
                    <a:pt x="19291" y="106095"/>
                  </a:lnTo>
                  <a:lnTo>
                    <a:pt x="20840" y="107492"/>
                  </a:lnTo>
                  <a:lnTo>
                    <a:pt x="22460" y="105714"/>
                  </a:lnTo>
                  <a:close/>
                </a:path>
                <a:path w="57150" h="128270">
                  <a:moveTo>
                    <a:pt x="31014" y="103555"/>
                  </a:moveTo>
                  <a:lnTo>
                    <a:pt x="27635" y="103555"/>
                  </a:lnTo>
                  <a:lnTo>
                    <a:pt x="29781" y="105206"/>
                  </a:lnTo>
                  <a:lnTo>
                    <a:pt x="31014" y="103555"/>
                  </a:lnTo>
                  <a:close/>
                </a:path>
                <a:path w="57150" h="128270">
                  <a:moveTo>
                    <a:pt x="25885" y="94792"/>
                  </a:moveTo>
                  <a:lnTo>
                    <a:pt x="24803" y="94792"/>
                  </a:lnTo>
                  <a:lnTo>
                    <a:pt x="23736" y="96570"/>
                  </a:lnTo>
                  <a:lnTo>
                    <a:pt x="32270" y="102158"/>
                  </a:lnTo>
                  <a:lnTo>
                    <a:pt x="33743" y="99872"/>
                  </a:lnTo>
                  <a:lnTo>
                    <a:pt x="31940" y="97713"/>
                  </a:lnTo>
                  <a:lnTo>
                    <a:pt x="35090" y="97713"/>
                  </a:lnTo>
                  <a:lnTo>
                    <a:pt x="35559" y="96951"/>
                  </a:lnTo>
                  <a:lnTo>
                    <a:pt x="33972" y="95935"/>
                  </a:lnTo>
                  <a:lnTo>
                    <a:pt x="27495" y="95935"/>
                  </a:lnTo>
                  <a:lnTo>
                    <a:pt x="25885" y="94792"/>
                  </a:lnTo>
                  <a:close/>
                </a:path>
                <a:path w="57150" h="128270">
                  <a:moveTo>
                    <a:pt x="23393" y="96824"/>
                  </a:moveTo>
                  <a:lnTo>
                    <a:pt x="21843" y="98856"/>
                  </a:lnTo>
                  <a:lnTo>
                    <a:pt x="23456" y="101269"/>
                  </a:lnTo>
                  <a:lnTo>
                    <a:pt x="29108" y="101269"/>
                  </a:lnTo>
                  <a:lnTo>
                    <a:pt x="23393" y="96824"/>
                  </a:lnTo>
                  <a:close/>
                </a:path>
                <a:path w="57150" h="128270">
                  <a:moveTo>
                    <a:pt x="35090" y="97713"/>
                  </a:moveTo>
                  <a:lnTo>
                    <a:pt x="31940" y="97713"/>
                  </a:lnTo>
                  <a:lnTo>
                    <a:pt x="34150" y="99237"/>
                  </a:lnTo>
                  <a:lnTo>
                    <a:pt x="35090" y="97713"/>
                  </a:lnTo>
                  <a:close/>
                </a:path>
                <a:path w="57150" h="128270">
                  <a:moveTo>
                    <a:pt x="30598" y="93776"/>
                  </a:moveTo>
                  <a:lnTo>
                    <a:pt x="25819" y="93776"/>
                  </a:lnTo>
                  <a:lnTo>
                    <a:pt x="27495" y="95935"/>
                  </a:lnTo>
                  <a:lnTo>
                    <a:pt x="33972" y="95935"/>
                  </a:lnTo>
                  <a:lnTo>
                    <a:pt x="30598" y="93776"/>
                  </a:lnTo>
                  <a:close/>
                </a:path>
                <a:path w="57150" h="128270">
                  <a:moveTo>
                    <a:pt x="31800" y="86156"/>
                  </a:moveTo>
                  <a:lnTo>
                    <a:pt x="31191" y="86156"/>
                  </a:lnTo>
                  <a:lnTo>
                    <a:pt x="30657" y="86283"/>
                  </a:lnTo>
                  <a:lnTo>
                    <a:pt x="28232" y="90474"/>
                  </a:lnTo>
                  <a:lnTo>
                    <a:pt x="28841" y="91617"/>
                  </a:lnTo>
                  <a:lnTo>
                    <a:pt x="35496" y="95173"/>
                  </a:lnTo>
                  <a:lnTo>
                    <a:pt x="36029" y="95046"/>
                  </a:lnTo>
                  <a:lnTo>
                    <a:pt x="38414" y="92125"/>
                  </a:lnTo>
                  <a:lnTo>
                    <a:pt x="35763" y="92125"/>
                  </a:lnTo>
                  <a:lnTo>
                    <a:pt x="35356" y="91871"/>
                  </a:lnTo>
                  <a:lnTo>
                    <a:pt x="31394" y="89585"/>
                  </a:lnTo>
                  <a:lnTo>
                    <a:pt x="30860" y="89331"/>
                  </a:lnTo>
                  <a:lnTo>
                    <a:pt x="30657" y="89077"/>
                  </a:lnTo>
                  <a:lnTo>
                    <a:pt x="30784" y="88950"/>
                  </a:lnTo>
                  <a:lnTo>
                    <a:pt x="33985" y="88950"/>
                  </a:lnTo>
                  <a:lnTo>
                    <a:pt x="34759" y="87680"/>
                  </a:lnTo>
                  <a:lnTo>
                    <a:pt x="33680" y="87045"/>
                  </a:lnTo>
                  <a:lnTo>
                    <a:pt x="33146" y="86664"/>
                  </a:lnTo>
                  <a:lnTo>
                    <a:pt x="32410" y="86283"/>
                  </a:lnTo>
                  <a:lnTo>
                    <a:pt x="31800" y="86156"/>
                  </a:lnTo>
                  <a:close/>
                </a:path>
                <a:path w="57150" h="128270">
                  <a:moveTo>
                    <a:pt x="23393" y="93141"/>
                  </a:moveTo>
                  <a:lnTo>
                    <a:pt x="22517" y="94538"/>
                  </a:lnTo>
                  <a:lnTo>
                    <a:pt x="23266" y="94919"/>
                  </a:lnTo>
                  <a:lnTo>
                    <a:pt x="23799" y="95046"/>
                  </a:lnTo>
                  <a:lnTo>
                    <a:pt x="24472" y="95046"/>
                  </a:lnTo>
                  <a:lnTo>
                    <a:pt x="24676" y="94919"/>
                  </a:lnTo>
                  <a:lnTo>
                    <a:pt x="24803" y="94792"/>
                  </a:lnTo>
                  <a:lnTo>
                    <a:pt x="25885" y="94792"/>
                  </a:lnTo>
                  <a:lnTo>
                    <a:pt x="25349" y="94411"/>
                  </a:lnTo>
                  <a:lnTo>
                    <a:pt x="25476" y="94284"/>
                  </a:lnTo>
                  <a:lnTo>
                    <a:pt x="25679" y="94030"/>
                  </a:lnTo>
                  <a:lnTo>
                    <a:pt x="25819" y="93776"/>
                  </a:lnTo>
                  <a:lnTo>
                    <a:pt x="30598" y="93776"/>
                  </a:lnTo>
                  <a:lnTo>
                    <a:pt x="30201" y="93522"/>
                  </a:lnTo>
                  <a:lnTo>
                    <a:pt x="24066" y="93522"/>
                  </a:lnTo>
                  <a:lnTo>
                    <a:pt x="23799" y="93395"/>
                  </a:lnTo>
                  <a:lnTo>
                    <a:pt x="23393" y="93141"/>
                  </a:lnTo>
                  <a:close/>
                </a:path>
                <a:path w="57150" h="128270">
                  <a:moveTo>
                    <a:pt x="24676" y="91236"/>
                  </a:moveTo>
                  <a:lnTo>
                    <a:pt x="23799" y="92506"/>
                  </a:lnTo>
                  <a:lnTo>
                    <a:pt x="24304" y="92887"/>
                  </a:lnTo>
                  <a:lnTo>
                    <a:pt x="24371" y="93141"/>
                  </a:lnTo>
                  <a:lnTo>
                    <a:pt x="24066" y="93522"/>
                  </a:lnTo>
                  <a:lnTo>
                    <a:pt x="30201" y="93522"/>
                  </a:lnTo>
                  <a:lnTo>
                    <a:pt x="29605" y="93141"/>
                  </a:lnTo>
                  <a:lnTo>
                    <a:pt x="25946" y="93141"/>
                  </a:lnTo>
                  <a:lnTo>
                    <a:pt x="25742" y="92125"/>
                  </a:lnTo>
                  <a:lnTo>
                    <a:pt x="25412" y="91744"/>
                  </a:lnTo>
                  <a:lnTo>
                    <a:pt x="24676" y="91236"/>
                  </a:lnTo>
                  <a:close/>
                </a:path>
                <a:path w="57150" h="128270">
                  <a:moveTo>
                    <a:pt x="27025" y="91490"/>
                  </a:moveTo>
                  <a:lnTo>
                    <a:pt x="25946" y="93141"/>
                  </a:lnTo>
                  <a:lnTo>
                    <a:pt x="29605" y="93141"/>
                  </a:lnTo>
                  <a:lnTo>
                    <a:pt x="27025" y="91490"/>
                  </a:lnTo>
                  <a:close/>
                </a:path>
                <a:path w="57150" h="128270">
                  <a:moveTo>
                    <a:pt x="35559" y="88188"/>
                  </a:moveTo>
                  <a:lnTo>
                    <a:pt x="34023" y="90728"/>
                  </a:lnTo>
                  <a:lnTo>
                    <a:pt x="35293" y="91490"/>
                  </a:lnTo>
                  <a:lnTo>
                    <a:pt x="35432" y="91617"/>
                  </a:lnTo>
                  <a:lnTo>
                    <a:pt x="35902" y="91871"/>
                  </a:lnTo>
                  <a:lnTo>
                    <a:pt x="36106" y="91998"/>
                  </a:lnTo>
                  <a:lnTo>
                    <a:pt x="35966" y="92125"/>
                  </a:lnTo>
                  <a:lnTo>
                    <a:pt x="38414" y="92125"/>
                  </a:lnTo>
                  <a:lnTo>
                    <a:pt x="38315" y="90220"/>
                  </a:lnTo>
                  <a:lnTo>
                    <a:pt x="37452" y="89331"/>
                  </a:lnTo>
                  <a:lnTo>
                    <a:pt x="36639" y="88823"/>
                  </a:lnTo>
                  <a:lnTo>
                    <a:pt x="35559" y="88188"/>
                  </a:lnTo>
                  <a:close/>
                </a:path>
                <a:path w="57150" h="128270">
                  <a:moveTo>
                    <a:pt x="33985" y="88950"/>
                  </a:moveTo>
                  <a:lnTo>
                    <a:pt x="30987" y="88950"/>
                  </a:lnTo>
                  <a:lnTo>
                    <a:pt x="31394" y="89204"/>
                  </a:lnTo>
                  <a:lnTo>
                    <a:pt x="31534" y="89331"/>
                  </a:lnTo>
                  <a:lnTo>
                    <a:pt x="33210" y="90220"/>
                  </a:lnTo>
                  <a:lnTo>
                    <a:pt x="33985" y="88950"/>
                  </a:lnTo>
                  <a:close/>
                </a:path>
                <a:path w="57150" h="128270">
                  <a:moveTo>
                    <a:pt x="31940" y="81965"/>
                  </a:moveTo>
                  <a:lnTo>
                    <a:pt x="30594" y="84759"/>
                  </a:lnTo>
                  <a:lnTo>
                    <a:pt x="39738" y="89204"/>
                  </a:lnTo>
                  <a:lnTo>
                    <a:pt x="41071" y="86410"/>
                  </a:lnTo>
                  <a:lnTo>
                    <a:pt x="37515" y="84632"/>
                  </a:lnTo>
                  <a:lnTo>
                    <a:pt x="41966" y="84632"/>
                  </a:lnTo>
                  <a:lnTo>
                    <a:pt x="42333" y="83870"/>
                  </a:lnTo>
                  <a:lnTo>
                    <a:pt x="35699" y="83870"/>
                  </a:lnTo>
                  <a:lnTo>
                    <a:pt x="31940" y="81965"/>
                  </a:lnTo>
                  <a:close/>
                </a:path>
                <a:path w="57150" h="128270">
                  <a:moveTo>
                    <a:pt x="41966" y="84632"/>
                  </a:moveTo>
                  <a:lnTo>
                    <a:pt x="37845" y="84632"/>
                  </a:lnTo>
                  <a:lnTo>
                    <a:pt x="39662" y="85521"/>
                  </a:lnTo>
                  <a:lnTo>
                    <a:pt x="40131" y="85775"/>
                  </a:lnTo>
                  <a:lnTo>
                    <a:pt x="40805" y="86029"/>
                  </a:lnTo>
                  <a:lnTo>
                    <a:pt x="41351" y="85775"/>
                  </a:lnTo>
                  <a:lnTo>
                    <a:pt x="41478" y="85648"/>
                  </a:lnTo>
                  <a:lnTo>
                    <a:pt x="41966" y="84632"/>
                  </a:lnTo>
                  <a:close/>
                </a:path>
                <a:path w="57150" h="128270">
                  <a:moveTo>
                    <a:pt x="33743" y="78536"/>
                  </a:moveTo>
                  <a:lnTo>
                    <a:pt x="32592" y="80949"/>
                  </a:lnTo>
                  <a:lnTo>
                    <a:pt x="32473" y="81457"/>
                  </a:lnTo>
                  <a:lnTo>
                    <a:pt x="32600" y="81965"/>
                  </a:lnTo>
                  <a:lnTo>
                    <a:pt x="33680" y="82600"/>
                  </a:lnTo>
                  <a:lnTo>
                    <a:pt x="35356" y="83489"/>
                  </a:lnTo>
                  <a:lnTo>
                    <a:pt x="35699" y="83743"/>
                  </a:lnTo>
                  <a:lnTo>
                    <a:pt x="42333" y="83870"/>
                  </a:lnTo>
                  <a:lnTo>
                    <a:pt x="42699" y="83108"/>
                  </a:lnTo>
                  <a:lnTo>
                    <a:pt x="41821" y="83108"/>
                  </a:lnTo>
                  <a:lnTo>
                    <a:pt x="41211" y="82981"/>
                  </a:lnTo>
                  <a:lnTo>
                    <a:pt x="40881" y="82727"/>
                  </a:lnTo>
                  <a:lnTo>
                    <a:pt x="39804" y="82219"/>
                  </a:lnTo>
                  <a:lnTo>
                    <a:pt x="37579" y="82219"/>
                  </a:lnTo>
                  <a:lnTo>
                    <a:pt x="37515" y="81584"/>
                  </a:lnTo>
                  <a:lnTo>
                    <a:pt x="37172" y="80949"/>
                  </a:lnTo>
                  <a:lnTo>
                    <a:pt x="34086" y="79552"/>
                  </a:lnTo>
                  <a:lnTo>
                    <a:pt x="33743" y="78536"/>
                  </a:lnTo>
                  <a:close/>
                </a:path>
                <a:path w="57150" h="128270">
                  <a:moveTo>
                    <a:pt x="42760" y="82981"/>
                  </a:moveTo>
                  <a:lnTo>
                    <a:pt x="41821" y="83108"/>
                  </a:lnTo>
                  <a:lnTo>
                    <a:pt x="42699" y="83108"/>
                  </a:lnTo>
                  <a:lnTo>
                    <a:pt x="42760" y="82981"/>
                  </a:lnTo>
                  <a:close/>
                </a:path>
                <a:path w="57150" h="128270">
                  <a:moveTo>
                    <a:pt x="38798" y="81711"/>
                  </a:moveTo>
                  <a:lnTo>
                    <a:pt x="38125" y="81838"/>
                  </a:lnTo>
                  <a:lnTo>
                    <a:pt x="37579" y="82219"/>
                  </a:lnTo>
                  <a:lnTo>
                    <a:pt x="39804" y="82219"/>
                  </a:lnTo>
                  <a:lnTo>
                    <a:pt x="38798" y="81711"/>
                  </a:lnTo>
                  <a:close/>
                </a:path>
                <a:path w="57150" h="128270">
                  <a:moveTo>
                    <a:pt x="37376" y="73964"/>
                  </a:moveTo>
                  <a:lnTo>
                    <a:pt x="36982" y="73964"/>
                  </a:lnTo>
                  <a:lnTo>
                    <a:pt x="36029" y="74218"/>
                  </a:lnTo>
                  <a:lnTo>
                    <a:pt x="35636" y="74472"/>
                  </a:lnTo>
                  <a:lnTo>
                    <a:pt x="34963" y="75107"/>
                  </a:lnTo>
                  <a:lnTo>
                    <a:pt x="34464" y="76123"/>
                  </a:lnTo>
                  <a:lnTo>
                    <a:pt x="34353" y="78536"/>
                  </a:lnTo>
                  <a:lnTo>
                    <a:pt x="34620" y="79044"/>
                  </a:lnTo>
                  <a:lnTo>
                    <a:pt x="35229" y="79679"/>
                  </a:lnTo>
                  <a:lnTo>
                    <a:pt x="35636" y="79806"/>
                  </a:lnTo>
                  <a:lnTo>
                    <a:pt x="36169" y="80187"/>
                  </a:lnTo>
                  <a:lnTo>
                    <a:pt x="36906" y="80441"/>
                  </a:lnTo>
                  <a:lnTo>
                    <a:pt x="39065" y="81330"/>
                  </a:lnTo>
                  <a:lnTo>
                    <a:pt x="39738" y="81457"/>
                  </a:lnTo>
                  <a:lnTo>
                    <a:pt x="40411" y="81838"/>
                  </a:lnTo>
                  <a:lnTo>
                    <a:pt x="41071" y="81965"/>
                  </a:lnTo>
                  <a:lnTo>
                    <a:pt x="41554" y="82092"/>
                  </a:lnTo>
                  <a:lnTo>
                    <a:pt x="41948" y="82092"/>
                  </a:lnTo>
                  <a:lnTo>
                    <a:pt x="42887" y="81838"/>
                  </a:lnTo>
                  <a:lnTo>
                    <a:pt x="44672" y="79171"/>
                  </a:lnTo>
                  <a:lnTo>
                    <a:pt x="42151" y="79171"/>
                  </a:lnTo>
                  <a:lnTo>
                    <a:pt x="41681" y="78917"/>
                  </a:lnTo>
                  <a:lnTo>
                    <a:pt x="37312" y="77266"/>
                  </a:lnTo>
                  <a:lnTo>
                    <a:pt x="36702" y="77012"/>
                  </a:lnTo>
                  <a:lnTo>
                    <a:pt x="44170" y="76885"/>
                  </a:lnTo>
                  <a:lnTo>
                    <a:pt x="44030" y="76758"/>
                  </a:lnTo>
                  <a:lnTo>
                    <a:pt x="43700" y="76377"/>
                  </a:lnTo>
                  <a:lnTo>
                    <a:pt x="43294" y="76123"/>
                  </a:lnTo>
                  <a:lnTo>
                    <a:pt x="42760" y="75869"/>
                  </a:lnTo>
                  <a:lnTo>
                    <a:pt x="42024" y="75615"/>
                  </a:lnTo>
                  <a:lnTo>
                    <a:pt x="39865" y="74726"/>
                  </a:lnTo>
                  <a:lnTo>
                    <a:pt x="39192" y="74599"/>
                  </a:lnTo>
                  <a:lnTo>
                    <a:pt x="38519" y="74218"/>
                  </a:lnTo>
                  <a:lnTo>
                    <a:pt x="37845" y="74091"/>
                  </a:lnTo>
                  <a:lnTo>
                    <a:pt x="37376" y="73964"/>
                  </a:lnTo>
                  <a:close/>
                </a:path>
                <a:path w="57150" h="128270">
                  <a:moveTo>
                    <a:pt x="44170" y="76885"/>
                  </a:moveTo>
                  <a:lnTo>
                    <a:pt x="36842" y="76885"/>
                  </a:lnTo>
                  <a:lnTo>
                    <a:pt x="37249" y="77012"/>
                  </a:lnTo>
                  <a:lnTo>
                    <a:pt x="42151" y="78917"/>
                  </a:lnTo>
                  <a:lnTo>
                    <a:pt x="42354" y="79044"/>
                  </a:lnTo>
                  <a:lnTo>
                    <a:pt x="44672" y="79171"/>
                  </a:lnTo>
                  <a:lnTo>
                    <a:pt x="44703" y="77901"/>
                  </a:lnTo>
                  <a:lnTo>
                    <a:pt x="44576" y="77393"/>
                  </a:lnTo>
                  <a:lnTo>
                    <a:pt x="44310" y="77012"/>
                  </a:lnTo>
                  <a:lnTo>
                    <a:pt x="44170" y="76885"/>
                  </a:lnTo>
                  <a:close/>
                </a:path>
                <a:path w="57150" h="128270">
                  <a:moveTo>
                    <a:pt x="38857" y="70535"/>
                  </a:moveTo>
                  <a:lnTo>
                    <a:pt x="36842" y="70535"/>
                  </a:lnTo>
                  <a:lnTo>
                    <a:pt x="36106" y="72313"/>
                  </a:lnTo>
                  <a:lnTo>
                    <a:pt x="45719" y="75615"/>
                  </a:lnTo>
                  <a:lnTo>
                    <a:pt x="46596" y="73202"/>
                  </a:lnTo>
                  <a:lnTo>
                    <a:pt x="44310" y="71551"/>
                  </a:lnTo>
                  <a:lnTo>
                    <a:pt x="47169" y="71551"/>
                  </a:lnTo>
                  <a:lnTo>
                    <a:pt x="47432" y="70789"/>
                  </a:lnTo>
                  <a:lnTo>
                    <a:pt x="39662" y="70789"/>
                  </a:lnTo>
                  <a:lnTo>
                    <a:pt x="38857" y="70535"/>
                  </a:lnTo>
                  <a:close/>
                </a:path>
                <a:path w="57150" h="128270">
                  <a:moveTo>
                    <a:pt x="47169" y="71551"/>
                  </a:moveTo>
                  <a:lnTo>
                    <a:pt x="44310" y="71551"/>
                  </a:lnTo>
                  <a:lnTo>
                    <a:pt x="46862" y="72440"/>
                  </a:lnTo>
                  <a:lnTo>
                    <a:pt x="47169" y="71551"/>
                  </a:lnTo>
                  <a:close/>
                </a:path>
                <a:path w="57150" h="128270">
                  <a:moveTo>
                    <a:pt x="38315" y="66725"/>
                  </a:moveTo>
                  <a:lnTo>
                    <a:pt x="37655" y="68503"/>
                  </a:lnTo>
                  <a:lnTo>
                    <a:pt x="35699" y="68503"/>
                  </a:lnTo>
                  <a:lnTo>
                    <a:pt x="35966" y="68630"/>
                  </a:lnTo>
                  <a:lnTo>
                    <a:pt x="36233" y="68884"/>
                  </a:lnTo>
                  <a:lnTo>
                    <a:pt x="35966" y="69392"/>
                  </a:lnTo>
                  <a:lnTo>
                    <a:pt x="35116" y="69392"/>
                  </a:lnTo>
                  <a:lnTo>
                    <a:pt x="34620" y="70662"/>
                  </a:lnTo>
                  <a:lnTo>
                    <a:pt x="35356" y="71043"/>
                  </a:lnTo>
                  <a:lnTo>
                    <a:pt x="35902" y="71043"/>
                  </a:lnTo>
                  <a:lnTo>
                    <a:pt x="36702" y="70662"/>
                  </a:lnTo>
                  <a:lnTo>
                    <a:pt x="36842" y="70535"/>
                  </a:lnTo>
                  <a:lnTo>
                    <a:pt x="38857" y="70535"/>
                  </a:lnTo>
                  <a:lnTo>
                    <a:pt x="37249" y="70027"/>
                  </a:lnTo>
                  <a:lnTo>
                    <a:pt x="37471" y="69392"/>
                  </a:lnTo>
                  <a:lnTo>
                    <a:pt x="35966" y="69392"/>
                  </a:lnTo>
                  <a:lnTo>
                    <a:pt x="35166" y="69265"/>
                  </a:lnTo>
                  <a:lnTo>
                    <a:pt x="37515" y="69265"/>
                  </a:lnTo>
                  <a:lnTo>
                    <a:pt x="45477" y="69138"/>
                  </a:lnTo>
                  <a:lnTo>
                    <a:pt x="38315" y="66725"/>
                  </a:lnTo>
                  <a:close/>
                </a:path>
                <a:path w="57150" h="128270">
                  <a:moveTo>
                    <a:pt x="45477" y="69138"/>
                  </a:moveTo>
                  <a:lnTo>
                    <a:pt x="37515" y="69138"/>
                  </a:lnTo>
                  <a:lnTo>
                    <a:pt x="39662" y="70789"/>
                  </a:lnTo>
                  <a:lnTo>
                    <a:pt x="47432" y="70789"/>
                  </a:lnTo>
                  <a:lnTo>
                    <a:pt x="47739" y="69900"/>
                  </a:lnTo>
                  <a:lnTo>
                    <a:pt x="45477" y="69138"/>
                  </a:lnTo>
                  <a:close/>
                </a:path>
                <a:path w="57150" h="128270">
                  <a:moveTo>
                    <a:pt x="35966" y="66979"/>
                  </a:moveTo>
                  <a:lnTo>
                    <a:pt x="35432" y="68503"/>
                  </a:lnTo>
                  <a:lnTo>
                    <a:pt x="37579" y="68503"/>
                  </a:lnTo>
                  <a:lnTo>
                    <a:pt x="37452" y="68122"/>
                  </a:lnTo>
                  <a:lnTo>
                    <a:pt x="37172" y="67614"/>
                  </a:lnTo>
                  <a:lnTo>
                    <a:pt x="36779" y="67360"/>
                  </a:lnTo>
                  <a:lnTo>
                    <a:pt x="35966" y="66979"/>
                  </a:lnTo>
                  <a:close/>
                </a:path>
                <a:path w="57150" h="128270">
                  <a:moveTo>
                    <a:pt x="40335" y="57683"/>
                  </a:moveTo>
                  <a:lnTo>
                    <a:pt x="39662" y="60642"/>
                  </a:lnTo>
                  <a:lnTo>
                    <a:pt x="41274" y="61048"/>
                  </a:lnTo>
                  <a:lnTo>
                    <a:pt x="41064" y="61988"/>
                  </a:lnTo>
                  <a:lnTo>
                    <a:pt x="40944" y="63068"/>
                  </a:lnTo>
                  <a:lnTo>
                    <a:pt x="41478" y="63804"/>
                  </a:lnTo>
                  <a:lnTo>
                    <a:pt x="41744" y="64211"/>
                  </a:lnTo>
                  <a:lnTo>
                    <a:pt x="42087" y="64477"/>
                  </a:lnTo>
                  <a:lnTo>
                    <a:pt x="42887" y="64884"/>
                  </a:lnTo>
                  <a:lnTo>
                    <a:pt x="43433" y="65011"/>
                  </a:lnTo>
                  <a:lnTo>
                    <a:pt x="43840" y="65074"/>
                  </a:lnTo>
                  <a:lnTo>
                    <a:pt x="44437" y="65214"/>
                  </a:lnTo>
                  <a:lnTo>
                    <a:pt x="44907" y="65354"/>
                  </a:lnTo>
                  <a:lnTo>
                    <a:pt x="45846" y="65354"/>
                  </a:lnTo>
                  <a:lnTo>
                    <a:pt x="48005" y="62598"/>
                  </a:lnTo>
                  <a:lnTo>
                    <a:pt x="49630" y="62598"/>
                  </a:lnTo>
                  <a:lnTo>
                    <a:pt x="49694" y="62318"/>
                  </a:lnTo>
                  <a:lnTo>
                    <a:pt x="45377" y="62318"/>
                  </a:lnTo>
                  <a:lnTo>
                    <a:pt x="45173" y="62255"/>
                  </a:lnTo>
                  <a:lnTo>
                    <a:pt x="43967" y="61988"/>
                  </a:lnTo>
                  <a:lnTo>
                    <a:pt x="43764" y="61988"/>
                  </a:lnTo>
                  <a:lnTo>
                    <a:pt x="43497" y="61849"/>
                  </a:lnTo>
                  <a:lnTo>
                    <a:pt x="43230" y="61582"/>
                  </a:lnTo>
                  <a:lnTo>
                    <a:pt x="49876" y="61518"/>
                  </a:lnTo>
                  <a:lnTo>
                    <a:pt x="50228" y="59969"/>
                  </a:lnTo>
                  <a:lnTo>
                    <a:pt x="48679" y="59639"/>
                  </a:lnTo>
                  <a:lnTo>
                    <a:pt x="48802" y="59169"/>
                  </a:lnTo>
                  <a:lnTo>
                    <a:pt x="46659" y="59169"/>
                  </a:lnTo>
                  <a:lnTo>
                    <a:pt x="43903" y="58496"/>
                  </a:lnTo>
                  <a:lnTo>
                    <a:pt x="44030" y="58356"/>
                  </a:lnTo>
                  <a:lnTo>
                    <a:pt x="48978" y="58356"/>
                  </a:lnTo>
                  <a:lnTo>
                    <a:pt x="49010" y="58089"/>
                  </a:lnTo>
                  <a:lnTo>
                    <a:pt x="41948" y="58089"/>
                  </a:lnTo>
                  <a:lnTo>
                    <a:pt x="40335" y="57683"/>
                  </a:lnTo>
                  <a:close/>
                </a:path>
                <a:path w="57150" h="128270">
                  <a:moveTo>
                    <a:pt x="49630" y="62598"/>
                  </a:moveTo>
                  <a:lnTo>
                    <a:pt x="48005" y="62598"/>
                  </a:lnTo>
                  <a:lnTo>
                    <a:pt x="49555" y="62928"/>
                  </a:lnTo>
                  <a:lnTo>
                    <a:pt x="49630" y="62598"/>
                  </a:lnTo>
                  <a:close/>
                </a:path>
                <a:path w="57150" h="128270">
                  <a:moveTo>
                    <a:pt x="49876" y="61518"/>
                  </a:moveTo>
                  <a:lnTo>
                    <a:pt x="43230" y="61518"/>
                  </a:lnTo>
                  <a:lnTo>
                    <a:pt x="45923" y="62128"/>
                  </a:lnTo>
                  <a:lnTo>
                    <a:pt x="45643" y="62318"/>
                  </a:lnTo>
                  <a:lnTo>
                    <a:pt x="49694" y="62318"/>
                  </a:lnTo>
                  <a:lnTo>
                    <a:pt x="49876" y="61518"/>
                  </a:lnTo>
                  <a:close/>
                </a:path>
                <a:path w="57150" h="128270">
                  <a:moveTo>
                    <a:pt x="48978" y="58356"/>
                  </a:moveTo>
                  <a:lnTo>
                    <a:pt x="44513" y="58356"/>
                  </a:lnTo>
                  <a:lnTo>
                    <a:pt x="44703" y="58420"/>
                  </a:lnTo>
                  <a:lnTo>
                    <a:pt x="45923" y="58699"/>
                  </a:lnTo>
                  <a:lnTo>
                    <a:pt x="46126" y="58699"/>
                  </a:lnTo>
                  <a:lnTo>
                    <a:pt x="46393" y="58826"/>
                  </a:lnTo>
                  <a:lnTo>
                    <a:pt x="46520" y="58966"/>
                  </a:lnTo>
                  <a:lnTo>
                    <a:pt x="46659" y="59169"/>
                  </a:lnTo>
                  <a:lnTo>
                    <a:pt x="48802" y="59169"/>
                  </a:lnTo>
                  <a:lnTo>
                    <a:pt x="48925" y="58699"/>
                  </a:lnTo>
                  <a:lnTo>
                    <a:pt x="48978" y="58356"/>
                  </a:lnTo>
                  <a:close/>
                </a:path>
                <a:path w="57150" h="128270">
                  <a:moveTo>
                    <a:pt x="44234" y="58356"/>
                  </a:moveTo>
                  <a:lnTo>
                    <a:pt x="44030" y="58356"/>
                  </a:lnTo>
                  <a:lnTo>
                    <a:pt x="44234" y="58356"/>
                  </a:lnTo>
                  <a:close/>
                </a:path>
                <a:path w="57150" h="128270">
                  <a:moveTo>
                    <a:pt x="45110" y="55270"/>
                  </a:moveTo>
                  <a:lnTo>
                    <a:pt x="44170" y="55270"/>
                  </a:lnTo>
                  <a:lnTo>
                    <a:pt x="43764" y="55397"/>
                  </a:lnTo>
                  <a:lnTo>
                    <a:pt x="43249" y="55664"/>
                  </a:lnTo>
                  <a:lnTo>
                    <a:pt x="42557" y="56070"/>
                  </a:lnTo>
                  <a:lnTo>
                    <a:pt x="42143" y="57480"/>
                  </a:lnTo>
                  <a:lnTo>
                    <a:pt x="42024" y="57950"/>
                  </a:lnTo>
                  <a:lnTo>
                    <a:pt x="41948" y="58089"/>
                  </a:lnTo>
                  <a:lnTo>
                    <a:pt x="49010" y="58089"/>
                  </a:lnTo>
                  <a:lnTo>
                    <a:pt x="49085" y="57480"/>
                  </a:lnTo>
                  <a:lnTo>
                    <a:pt x="46189" y="55537"/>
                  </a:lnTo>
                  <a:lnTo>
                    <a:pt x="46050" y="55460"/>
                  </a:lnTo>
                  <a:lnTo>
                    <a:pt x="45580" y="55397"/>
                  </a:lnTo>
                  <a:lnTo>
                    <a:pt x="45110" y="55270"/>
                  </a:lnTo>
                  <a:close/>
                </a:path>
                <a:path w="57150" h="128270">
                  <a:moveTo>
                    <a:pt x="41884" y="49212"/>
                  </a:moveTo>
                  <a:lnTo>
                    <a:pt x="41071" y="53848"/>
                  </a:lnTo>
                  <a:lnTo>
                    <a:pt x="51028" y="55664"/>
                  </a:lnTo>
                  <a:lnTo>
                    <a:pt x="51661" y="52171"/>
                  </a:lnTo>
                  <a:lnTo>
                    <a:pt x="49148" y="52171"/>
                  </a:lnTo>
                  <a:lnTo>
                    <a:pt x="47663" y="51904"/>
                  </a:lnTo>
                  <a:lnTo>
                    <a:pt x="47736" y="51498"/>
                  </a:lnTo>
                  <a:lnTo>
                    <a:pt x="45313" y="51498"/>
                  </a:lnTo>
                  <a:lnTo>
                    <a:pt x="44107" y="51295"/>
                  </a:lnTo>
                  <a:lnTo>
                    <a:pt x="44310" y="49682"/>
                  </a:lnTo>
                  <a:lnTo>
                    <a:pt x="41884" y="49212"/>
                  </a:lnTo>
                  <a:close/>
                </a:path>
                <a:path w="57150" h="128270">
                  <a:moveTo>
                    <a:pt x="49479" y="50355"/>
                  </a:moveTo>
                  <a:lnTo>
                    <a:pt x="49148" y="52171"/>
                  </a:lnTo>
                  <a:lnTo>
                    <a:pt x="51661" y="52171"/>
                  </a:lnTo>
                  <a:lnTo>
                    <a:pt x="51904" y="50825"/>
                  </a:lnTo>
                  <a:lnTo>
                    <a:pt x="49479" y="50355"/>
                  </a:lnTo>
                  <a:close/>
                </a:path>
                <a:path w="57150" h="128270">
                  <a:moveTo>
                    <a:pt x="45580" y="49949"/>
                  </a:moveTo>
                  <a:lnTo>
                    <a:pt x="45313" y="51498"/>
                  </a:lnTo>
                  <a:lnTo>
                    <a:pt x="47736" y="51498"/>
                  </a:lnTo>
                  <a:lnTo>
                    <a:pt x="47942" y="50355"/>
                  </a:lnTo>
                  <a:lnTo>
                    <a:pt x="45580" y="49949"/>
                  </a:lnTo>
                  <a:close/>
                </a:path>
                <a:path w="57150" h="128270">
                  <a:moveTo>
                    <a:pt x="42964" y="41478"/>
                  </a:moveTo>
                  <a:lnTo>
                    <a:pt x="42151" y="47536"/>
                  </a:lnTo>
                  <a:lnTo>
                    <a:pt x="44107" y="47802"/>
                  </a:lnTo>
                  <a:lnTo>
                    <a:pt x="45453" y="48069"/>
                  </a:lnTo>
                  <a:lnTo>
                    <a:pt x="46799" y="48412"/>
                  </a:lnTo>
                  <a:lnTo>
                    <a:pt x="47739" y="48602"/>
                  </a:lnTo>
                  <a:lnTo>
                    <a:pt x="48679" y="48945"/>
                  </a:lnTo>
                  <a:lnTo>
                    <a:pt x="49555" y="49352"/>
                  </a:lnTo>
                  <a:lnTo>
                    <a:pt x="49479" y="49949"/>
                  </a:lnTo>
                  <a:lnTo>
                    <a:pt x="53644" y="50495"/>
                  </a:lnTo>
                  <a:lnTo>
                    <a:pt x="53987" y="48209"/>
                  </a:lnTo>
                  <a:lnTo>
                    <a:pt x="52374" y="48006"/>
                  </a:lnTo>
                  <a:lnTo>
                    <a:pt x="52623" y="46189"/>
                  </a:lnTo>
                  <a:lnTo>
                    <a:pt x="50025" y="46189"/>
                  </a:lnTo>
                  <a:lnTo>
                    <a:pt x="48412" y="45643"/>
                  </a:lnTo>
                  <a:lnTo>
                    <a:pt x="46723" y="45250"/>
                  </a:lnTo>
                  <a:lnTo>
                    <a:pt x="45046" y="44983"/>
                  </a:lnTo>
                  <a:lnTo>
                    <a:pt x="45046" y="44843"/>
                  </a:lnTo>
                  <a:lnTo>
                    <a:pt x="52808" y="44843"/>
                  </a:lnTo>
                  <a:lnTo>
                    <a:pt x="52844" y="44577"/>
                  </a:lnTo>
                  <a:lnTo>
                    <a:pt x="54357" y="44577"/>
                  </a:lnTo>
                  <a:lnTo>
                    <a:pt x="54660" y="42557"/>
                  </a:lnTo>
                  <a:lnTo>
                    <a:pt x="54164" y="42494"/>
                  </a:lnTo>
                  <a:lnTo>
                    <a:pt x="50418" y="42494"/>
                  </a:lnTo>
                  <a:lnTo>
                    <a:pt x="42964" y="41478"/>
                  </a:lnTo>
                  <a:close/>
                </a:path>
                <a:path w="57150" h="128270">
                  <a:moveTo>
                    <a:pt x="52808" y="44843"/>
                  </a:moveTo>
                  <a:lnTo>
                    <a:pt x="45046" y="44843"/>
                  </a:lnTo>
                  <a:lnTo>
                    <a:pt x="50088" y="45516"/>
                  </a:lnTo>
                  <a:lnTo>
                    <a:pt x="50025" y="46189"/>
                  </a:lnTo>
                  <a:lnTo>
                    <a:pt x="52623" y="46189"/>
                  </a:lnTo>
                  <a:lnTo>
                    <a:pt x="52808" y="44843"/>
                  </a:lnTo>
                  <a:close/>
                </a:path>
                <a:path w="57150" h="128270">
                  <a:moveTo>
                    <a:pt x="54357" y="44577"/>
                  </a:moveTo>
                  <a:lnTo>
                    <a:pt x="52844" y="44577"/>
                  </a:lnTo>
                  <a:lnTo>
                    <a:pt x="54317" y="44843"/>
                  </a:lnTo>
                  <a:lnTo>
                    <a:pt x="54357" y="44577"/>
                  </a:lnTo>
                  <a:close/>
                </a:path>
                <a:path w="57150" h="128270">
                  <a:moveTo>
                    <a:pt x="50495" y="42024"/>
                  </a:moveTo>
                  <a:lnTo>
                    <a:pt x="50418" y="42494"/>
                  </a:lnTo>
                  <a:lnTo>
                    <a:pt x="54164" y="42494"/>
                  </a:lnTo>
                  <a:lnTo>
                    <a:pt x="50495" y="42024"/>
                  </a:lnTo>
                  <a:close/>
                </a:path>
                <a:path w="57150" h="128270">
                  <a:moveTo>
                    <a:pt x="43700" y="35560"/>
                  </a:moveTo>
                  <a:lnTo>
                    <a:pt x="43230" y="40271"/>
                  </a:lnTo>
                  <a:lnTo>
                    <a:pt x="53314" y="41275"/>
                  </a:lnTo>
                  <a:lnTo>
                    <a:pt x="53634" y="37985"/>
                  </a:lnTo>
                  <a:lnTo>
                    <a:pt x="51092" y="37985"/>
                  </a:lnTo>
                  <a:lnTo>
                    <a:pt x="49555" y="37846"/>
                  </a:lnTo>
                  <a:lnTo>
                    <a:pt x="49577" y="37579"/>
                  </a:lnTo>
                  <a:lnTo>
                    <a:pt x="47193" y="37579"/>
                  </a:lnTo>
                  <a:lnTo>
                    <a:pt x="45923" y="37452"/>
                  </a:lnTo>
                  <a:lnTo>
                    <a:pt x="46189" y="35839"/>
                  </a:lnTo>
                  <a:lnTo>
                    <a:pt x="43700" y="35560"/>
                  </a:lnTo>
                  <a:close/>
                </a:path>
                <a:path w="57150" h="128270">
                  <a:moveTo>
                    <a:pt x="51295" y="36169"/>
                  </a:moveTo>
                  <a:lnTo>
                    <a:pt x="51092" y="37985"/>
                  </a:lnTo>
                  <a:lnTo>
                    <a:pt x="53634" y="37985"/>
                  </a:lnTo>
                  <a:lnTo>
                    <a:pt x="53784" y="36436"/>
                  </a:lnTo>
                  <a:lnTo>
                    <a:pt x="51295" y="36169"/>
                  </a:lnTo>
                  <a:close/>
                </a:path>
                <a:path w="57150" h="128270">
                  <a:moveTo>
                    <a:pt x="47332" y="36029"/>
                  </a:moveTo>
                  <a:lnTo>
                    <a:pt x="47193" y="37579"/>
                  </a:lnTo>
                  <a:lnTo>
                    <a:pt x="49577" y="37579"/>
                  </a:lnTo>
                  <a:lnTo>
                    <a:pt x="49682" y="36309"/>
                  </a:lnTo>
                  <a:lnTo>
                    <a:pt x="47332" y="36029"/>
                  </a:lnTo>
                  <a:close/>
                </a:path>
                <a:path w="57150" h="128270">
                  <a:moveTo>
                    <a:pt x="46050" y="28905"/>
                  </a:moveTo>
                  <a:lnTo>
                    <a:pt x="43700" y="34620"/>
                  </a:lnTo>
                  <a:lnTo>
                    <a:pt x="53784" y="35433"/>
                  </a:lnTo>
                  <a:lnTo>
                    <a:pt x="54051" y="32410"/>
                  </a:lnTo>
                  <a:lnTo>
                    <a:pt x="50228" y="32067"/>
                  </a:lnTo>
                  <a:lnTo>
                    <a:pt x="50181" y="31864"/>
                  </a:lnTo>
                  <a:lnTo>
                    <a:pt x="48005" y="31864"/>
                  </a:lnTo>
                  <a:lnTo>
                    <a:pt x="46189" y="31737"/>
                  </a:lnTo>
                  <a:lnTo>
                    <a:pt x="46189" y="31534"/>
                  </a:lnTo>
                  <a:lnTo>
                    <a:pt x="50185" y="31534"/>
                  </a:lnTo>
                  <a:lnTo>
                    <a:pt x="50152" y="30721"/>
                  </a:lnTo>
                  <a:lnTo>
                    <a:pt x="47066" y="28981"/>
                  </a:lnTo>
                  <a:lnTo>
                    <a:pt x="46596" y="28981"/>
                  </a:lnTo>
                  <a:lnTo>
                    <a:pt x="46050" y="28905"/>
                  </a:lnTo>
                  <a:close/>
                </a:path>
                <a:path w="57150" h="128270">
                  <a:moveTo>
                    <a:pt x="50185" y="31534"/>
                  </a:moveTo>
                  <a:lnTo>
                    <a:pt x="46596" y="31534"/>
                  </a:lnTo>
                  <a:lnTo>
                    <a:pt x="47536" y="31597"/>
                  </a:lnTo>
                  <a:lnTo>
                    <a:pt x="47866" y="31661"/>
                  </a:lnTo>
                  <a:lnTo>
                    <a:pt x="48005" y="31864"/>
                  </a:lnTo>
                  <a:lnTo>
                    <a:pt x="50181" y="31864"/>
                  </a:lnTo>
                  <a:lnTo>
                    <a:pt x="50185" y="31534"/>
                  </a:lnTo>
                  <a:close/>
                </a:path>
                <a:path w="57150" h="128270">
                  <a:moveTo>
                    <a:pt x="54800" y="22186"/>
                  </a:moveTo>
                  <a:lnTo>
                    <a:pt x="44576" y="23063"/>
                  </a:lnTo>
                  <a:lnTo>
                    <a:pt x="44310" y="27165"/>
                  </a:lnTo>
                  <a:lnTo>
                    <a:pt x="54317" y="29108"/>
                  </a:lnTo>
                  <a:lnTo>
                    <a:pt x="54521" y="25946"/>
                  </a:lnTo>
                  <a:lnTo>
                    <a:pt x="52844" y="25679"/>
                  </a:lnTo>
                  <a:lnTo>
                    <a:pt x="50558" y="25615"/>
                  </a:lnTo>
                  <a:lnTo>
                    <a:pt x="49479" y="25412"/>
                  </a:lnTo>
                  <a:lnTo>
                    <a:pt x="49822" y="25349"/>
                  </a:lnTo>
                  <a:lnTo>
                    <a:pt x="54597" y="25349"/>
                  </a:lnTo>
                  <a:lnTo>
                    <a:pt x="54800" y="22186"/>
                  </a:lnTo>
                  <a:close/>
                </a:path>
                <a:path w="57150" h="128270">
                  <a:moveTo>
                    <a:pt x="52844" y="25349"/>
                  </a:moveTo>
                  <a:lnTo>
                    <a:pt x="50558" y="25349"/>
                  </a:lnTo>
                  <a:lnTo>
                    <a:pt x="50558" y="25615"/>
                  </a:lnTo>
                  <a:lnTo>
                    <a:pt x="52844" y="25615"/>
                  </a:lnTo>
                  <a:lnTo>
                    <a:pt x="52844" y="25349"/>
                  </a:lnTo>
                  <a:close/>
                </a:path>
                <a:path w="57150" h="128270">
                  <a:moveTo>
                    <a:pt x="44780" y="18021"/>
                  </a:moveTo>
                  <a:lnTo>
                    <a:pt x="44640" y="21107"/>
                  </a:lnTo>
                  <a:lnTo>
                    <a:pt x="54800" y="21577"/>
                  </a:lnTo>
                  <a:lnTo>
                    <a:pt x="54934" y="18415"/>
                  </a:lnTo>
                  <a:lnTo>
                    <a:pt x="52438" y="18415"/>
                  </a:lnTo>
                  <a:lnTo>
                    <a:pt x="44780" y="18021"/>
                  </a:lnTo>
                  <a:close/>
                </a:path>
                <a:path w="57150" h="128270">
                  <a:moveTo>
                    <a:pt x="44907" y="14795"/>
                  </a:moveTo>
                  <a:lnTo>
                    <a:pt x="44780" y="17881"/>
                  </a:lnTo>
                  <a:lnTo>
                    <a:pt x="52438" y="18288"/>
                  </a:lnTo>
                  <a:lnTo>
                    <a:pt x="54934" y="18415"/>
                  </a:lnTo>
                  <a:lnTo>
                    <a:pt x="54990" y="17068"/>
                  </a:lnTo>
                  <a:lnTo>
                    <a:pt x="56545" y="17068"/>
                  </a:lnTo>
                  <a:lnTo>
                    <a:pt x="56659" y="15189"/>
                  </a:lnTo>
                  <a:lnTo>
                    <a:pt x="52577" y="15189"/>
                  </a:lnTo>
                  <a:lnTo>
                    <a:pt x="44907" y="14795"/>
                  </a:lnTo>
                  <a:close/>
                </a:path>
                <a:path w="57150" h="128270">
                  <a:moveTo>
                    <a:pt x="56545" y="17068"/>
                  </a:moveTo>
                  <a:lnTo>
                    <a:pt x="54990" y="17068"/>
                  </a:lnTo>
                  <a:lnTo>
                    <a:pt x="56540" y="17145"/>
                  </a:lnTo>
                  <a:close/>
                </a:path>
                <a:path w="57150" h="128270">
                  <a:moveTo>
                    <a:pt x="52577" y="14655"/>
                  </a:moveTo>
                  <a:lnTo>
                    <a:pt x="52577" y="15189"/>
                  </a:lnTo>
                  <a:lnTo>
                    <a:pt x="56659" y="15189"/>
                  </a:lnTo>
                  <a:lnTo>
                    <a:pt x="56680" y="14859"/>
                  </a:lnTo>
                  <a:lnTo>
                    <a:pt x="52577" y="14655"/>
                  </a:lnTo>
                  <a:close/>
                </a:path>
                <a:path w="57150" h="128270">
                  <a:moveTo>
                    <a:pt x="45046" y="10820"/>
                  </a:moveTo>
                  <a:lnTo>
                    <a:pt x="44907" y="13449"/>
                  </a:lnTo>
                  <a:lnTo>
                    <a:pt x="55067" y="13843"/>
                  </a:lnTo>
                  <a:lnTo>
                    <a:pt x="55194" y="11163"/>
                  </a:lnTo>
                  <a:lnTo>
                    <a:pt x="54587" y="10960"/>
                  </a:lnTo>
                  <a:lnTo>
                    <a:pt x="47802" y="10960"/>
                  </a:lnTo>
                  <a:lnTo>
                    <a:pt x="45046" y="10820"/>
                  </a:lnTo>
                  <a:close/>
                </a:path>
                <a:path w="57150" h="128270">
                  <a:moveTo>
                    <a:pt x="45110" y="7391"/>
                  </a:moveTo>
                  <a:lnTo>
                    <a:pt x="45046" y="9944"/>
                  </a:lnTo>
                  <a:lnTo>
                    <a:pt x="47802" y="10960"/>
                  </a:lnTo>
                  <a:lnTo>
                    <a:pt x="54587" y="10960"/>
                  </a:lnTo>
                  <a:lnTo>
                    <a:pt x="52577" y="10287"/>
                  </a:lnTo>
                  <a:lnTo>
                    <a:pt x="55197" y="10287"/>
                  </a:lnTo>
                  <a:lnTo>
                    <a:pt x="55270" y="7797"/>
                  </a:lnTo>
                  <a:lnTo>
                    <a:pt x="45110" y="7391"/>
                  </a:lnTo>
                  <a:close/>
                </a:path>
                <a:path w="57150" h="128270">
                  <a:moveTo>
                    <a:pt x="55197" y="10287"/>
                  </a:moveTo>
                  <a:lnTo>
                    <a:pt x="52577" y="10287"/>
                  </a:lnTo>
                  <a:lnTo>
                    <a:pt x="55194" y="10414"/>
                  </a:lnTo>
                  <a:close/>
                </a:path>
                <a:path w="57150" h="128270">
                  <a:moveTo>
                    <a:pt x="45313" y="3492"/>
                  </a:moveTo>
                  <a:lnTo>
                    <a:pt x="45250" y="6121"/>
                  </a:lnTo>
                  <a:lnTo>
                    <a:pt x="55397" y="6451"/>
                  </a:lnTo>
                  <a:lnTo>
                    <a:pt x="55460" y="3759"/>
                  </a:lnTo>
                  <a:lnTo>
                    <a:pt x="54854" y="3556"/>
                  </a:lnTo>
                  <a:lnTo>
                    <a:pt x="48069" y="3556"/>
                  </a:lnTo>
                  <a:lnTo>
                    <a:pt x="45313" y="3492"/>
                  </a:lnTo>
                  <a:close/>
                </a:path>
                <a:path w="57150" h="128270">
                  <a:moveTo>
                    <a:pt x="45377" y="0"/>
                  </a:moveTo>
                  <a:lnTo>
                    <a:pt x="45313" y="2552"/>
                  </a:lnTo>
                  <a:lnTo>
                    <a:pt x="48069" y="3556"/>
                  </a:lnTo>
                  <a:lnTo>
                    <a:pt x="54854" y="3556"/>
                  </a:lnTo>
                  <a:lnTo>
                    <a:pt x="52844" y="2882"/>
                  </a:lnTo>
                  <a:lnTo>
                    <a:pt x="55463" y="2882"/>
                  </a:lnTo>
                  <a:lnTo>
                    <a:pt x="55537" y="330"/>
                  </a:lnTo>
                  <a:lnTo>
                    <a:pt x="45377" y="0"/>
                  </a:lnTo>
                  <a:close/>
                </a:path>
                <a:path w="57150" h="128270">
                  <a:moveTo>
                    <a:pt x="55463" y="2882"/>
                  </a:moveTo>
                  <a:lnTo>
                    <a:pt x="52844" y="2882"/>
                  </a:lnTo>
                  <a:lnTo>
                    <a:pt x="55460" y="2959"/>
                  </a:lnTo>
                  <a:close/>
                </a:path>
              </a:pathLst>
            </a:custGeom>
            <a:solidFill>
              <a:srgbClr val="2C2C2B"/>
            </a:solidFill>
          </p:spPr>
          <p:txBody>
            <a:bodyPr wrap="square" lIns="0" tIns="0" rIns="0" bIns="0" rtlCol="0"/>
            <a:lstStyle/>
            <a:p>
              <a:pPr defTabSz="1042507"/>
              <a:endParaRPr sz="2052" kern="0">
                <a:solidFill>
                  <a:sysClr val="windowText" lastClr="000000"/>
                </a:solidFill>
              </a:endParaRPr>
            </a:p>
          </p:txBody>
        </p:sp>
        <p:sp>
          <p:nvSpPr>
            <p:cNvPr id="559" name="object 559"/>
            <p:cNvSpPr/>
            <p:nvPr/>
          </p:nvSpPr>
          <p:spPr>
            <a:xfrm>
              <a:off x="7934934" y="5278360"/>
              <a:ext cx="56515" cy="127635"/>
            </a:xfrm>
            <a:custGeom>
              <a:avLst/>
              <a:gdLst/>
              <a:ahLst/>
              <a:cxnLst/>
              <a:rect l="l" t="t" r="r" b="b"/>
              <a:pathLst>
                <a:path w="56515" h="127635">
                  <a:moveTo>
                    <a:pt x="4038" y="117233"/>
                  </a:moveTo>
                  <a:lnTo>
                    <a:pt x="3695" y="117233"/>
                  </a:lnTo>
                  <a:lnTo>
                    <a:pt x="3022" y="117487"/>
                  </a:lnTo>
                  <a:lnTo>
                    <a:pt x="2552" y="117741"/>
                  </a:lnTo>
                  <a:lnTo>
                    <a:pt x="0" y="119773"/>
                  </a:lnTo>
                  <a:lnTo>
                    <a:pt x="5854" y="127266"/>
                  </a:lnTo>
                  <a:lnTo>
                    <a:pt x="7861" y="125869"/>
                  </a:lnTo>
                  <a:lnTo>
                    <a:pt x="5511" y="122694"/>
                  </a:lnTo>
                  <a:lnTo>
                    <a:pt x="6515" y="122059"/>
                  </a:lnTo>
                  <a:lnTo>
                    <a:pt x="6794" y="121678"/>
                  </a:lnTo>
                  <a:lnTo>
                    <a:pt x="6926" y="121424"/>
                  </a:lnTo>
                  <a:lnTo>
                    <a:pt x="4432" y="121424"/>
                  </a:lnTo>
                  <a:lnTo>
                    <a:pt x="2959" y="119519"/>
                  </a:lnTo>
                  <a:lnTo>
                    <a:pt x="3225" y="119265"/>
                  </a:lnTo>
                  <a:lnTo>
                    <a:pt x="6451" y="119265"/>
                  </a:lnTo>
                  <a:lnTo>
                    <a:pt x="5918" y="118630"/>
                  </a:lnTo>
                  <a:lnTo>
                    <a:pt x="5575" y="118122"/>
                  </a:lnTo>
                  <a:lnTo>
                    <a:pt x="5041" y="117614"/>
                  </a:lnTo>
                  <a:lnTo>
                    <a:pt x="4838" y="117487"/>
                  </a:lnTo>
                  <a:lnTo>
                    <a:pt x="4572" y="117360"/>
                  </a:lnTo>
                  <a:lnTo>
                    <a:pt x="4038" y="117233"/>
                  </a:lnTo>
                  <a:close/>
                </a:path>
                <a:path w="56515" h="127635">
                  <a:moveTo>
                    <a:pt x="9004" y="113042"/>
                  </a:moveTo>
                  <a:lnTo>
                    <a:pt x="5981" y="116725"/>
                  </a:lnTo>
                  <a:lnTo>
                    <a:pt x="6074" y="116979"/>
                  </a:lnTo>
                  <a:lnTo>
                    <a:pt x="6515" y="117741"/>
                  </a:lnTo>
                  <a:lnTo>
                    <a:pt x="6997" y="118376"/>
                  </a:lnTo>
                  <a:lnTo>
                    <a:pt x="7594" y="119011"/>
                  </a:lnTo>
                  <a:lnTo>
                    <a:pt x="9715" y="121424"/>
                  </a:lnTo>
                  <a:lnTo>
                    <a:pt x="10083" y="121805"/>
                  </a:lnTo>
                  <a:lnTo>
                    <a:pt x="10426" y="122059"/>
                  </a:lnTo>
                  <a:lnTo>
                    <a:pt x="10756" y="122186"/>
                  </a:lnTo>
                  <a:lnTo>
                    <a:pt x="11569" y="122440"/>
                  </a:lnTo>
                  <a:lnTo>
                    <a:pt x="12776" y="122059"/>
                  </a:lnTo>
                  <a:lnTo>
                    <a:pt x="13182" y="121805"/>
                  </a:lnTo>
                  <a:lnTo>
                    <a:pt x="13982" y="121170"/>
                  </a:lnTo>
                  <a:lnTo>
                    <a:pt x="14249" y="120789"/>
                  </a:lnTo>
                  <a:lnTo>
                    <a:pt x="14384" y="120535"/>
                  </a:lnTo>
                  <a:lnTo>
                    <a:pt x="12306" y="120535"/>
                  </a:lnTo>
                  <a:lnTo>
                    <a:pt x="12039" y="120408"/>
                  </a:lnTo>
                  <a:lnTo>
                    <a:pt x="11760" y="120027"/>
                  </a:lnTo>
                  <a:lnTo>
                    <a:pt x="8470" y="116344"/>
                  </a:lnTo>
                  <a:lnTo>
                    <a:pt x="8044" y="115836"/>
                  </a:lnTo>
                  <a:lnTo>
                    <a:pt x="8102" y="115201"/>
                  </a:lnTo>
                  <a:lnTo>
                    <a:pt x="11774" y="115074"/>
                  </a:lnTo>
                  <a:lnTo>
                    <a:pt x="11226" y="114439"/>
                  </a:lnTo>
                  <a:lnTo>
                    <a:pt x="10490" y="113804"/>
                  </a:lnTo>
                  <a:lnTo>
                    <a:pt x="9817" y="113296"/>
                  </a:lnTo>
                  <a:lnTo>
                    <a:pt x="9004" y="113042"/>
                  </a:lnTo>
                  <a:close/>
                </a:path>
                <a:path w="56515" h="127635">
                  <a:moveTo>
                    <a:pt x="6451" y="119265"/>
                  </a:moveTo>
                  <a:lnTo>
                    <a:pt x="3695" y="119265"/>
                  </a:lnTo>
                  <a:lnTo>
                    <a:pt x="3835" y="119519"/>
                  </a:lnTo>
                  <a:lnTo>
                    <a:pt x="4711" y="120662"/>
                  </a:lnTo>
                  <a:lnTo>
                    <a:pt x="4775" y="121170"/>
                  </a:lnTo>
                  <a:lnTo>
                    <a:pt x="4572" y="121297"/>
                  </a:lnTo>
                  <a:lnTo>
                    <a:pt x="6926" y="121424"/>
                  </a:lnTo>
                  <a:lnTo>
                    <a:pt x="7058" y="121170"/>
                  </a:lnTo>
                  <a:lnTo>
                    <a:pt x="7167" y="120789"/>
                  </a:lnTo>
                  <a:lnTo>
                    <a:pt x="7061" y="120154"/>
                  </a:lnTo>
                  <a:lnTo>
                    <a:pt x="6451" y="119265"/>
                  </a:lnTo>
                  <a:close/>
                </a:path>
                <a:path w="56515" h="127635">
                  <a:moveTo>
                    <a:pt x="11774" y="115074"/>
                  </a:moveTo>
                  <a:lnTo>
                    <a:pt x="8267" y="115074"/>
                  </a:lnTo>
                  <a:lnTo>
                    <a:pt x="8534" y="115201"/>
                  </a:lnTo>
                  <a:lnTo>
                    <a:pt x="9004" y="115836"/>
                  </a:lnTo>
                  <a:lnTo>
                    <a:pt x="12306" y="119519"/>
                  </a:lnTo>
                  <a:lnTo>
                    <a:pt x="12509" y="119773"/>
                  </a:lnTo>
                  <a:lnTo>
                    <a:pt x="12636" y="120027"/>
                  </a:lnTo>
                  <a:lnTo>
                    <a:pt x="12433" y="120535"/>
                  </a:lnTo>
                  <a:lnTo>
                    <a:pt x="14384" y="120535"/>
                  </a:lnTo>
                  <a:lnTo>
                    <a:pt x="14643" y="119773"/>
                  </a:lnTo>
                  <a:lnTo>
                    <a:pt x="14545" y="118630"/>
                  </a:lnTo>
                  <a:lnTo>
                    <a:pt x="14452" y="118376"/>
                  </a:lnTo>
                  <a:lnTo>
                    <a:pt x="14046" y="117741"/>
                  </a:lnTo>
                  <a:lnTo>
                    <a:pt x="11774" y="115074"/>
                  </a:lnTo>
                  <a:close/>
                </a:path>
                <a:path w="56515" h="127635">
                  <a:moveTo>
                    <a:pt x="14592" y="108089"/>
                  </a:moveTo>
                  <a:lnTo>
                    <a:pt x="14122" y="108089"/>
                  </a:lnTo>
                  <a:lnTo>
                    <a:pt x="13042" y="108343"/>
                  </a:lnTo>
                  <a:lnTo>
                    <a:pt x="11053" y="111772"/>
                  </a:lnTo>
                  <a:lnTo>
                    <a:pt x="11142" y="112153"/>
                  </a:lnTo>
                  <a:lnTo>
                    <a:pt x="16141" y="117233"/>
                  </a:lnTo>
                  <a:lnTo>
                    <a:pt x="16535" y="117487"/>
                  </a:lnTo>
                  <a:lnTo>
                    <a:pt x="17005" y="117487"/>
                  </a:lnTo>
                  <a:lnTo>
                    <a:pt x="18084" y="117233"/>
                  </a:lnTo>
                  <a:lnTo>
                    <a:pt x="18554" y="116852"/>
                  </a:lnTo>
                  <a:lnTo>
                    <a:pt x="19634" y="115836"/>
                  </a:lnTo>
                  <a:lnTo>
                    <a:pt x="19834" y="115455"/>
                  </a:lnTo>
                  <a:lnTo>
                    <a:pt x="17678" y="115455"/>
                  </a:lnTo>
                  <a:lnTo>
                    <a:pt x="17411" y="115328"/>
                  </a:lnTo>
                  <a:lnTo>
                    <a:pt x="13385" y="111264"/>
                  </a:lnTo>
                  <a:lnTo>
                    <a:pt x="13182" y="111010"/>
                  </a:lnTo>
                  <a:lnTo>
                    <a:pt x="13106" y="110629"/>
                  </a:lnTo>
                  <a:lnTo>
                    <a:pt x="13512" y="110248"/>
                  </a:lnTo>
                  <a:lnTo>
                    <a:pt x="17112" y="110248"/>
                  </a:lnTo>
                  <a:lnTo>
                    <a:pt x="16535" y="109486"/>
                  </a:lnTo>
                  <a:lnTo>
                    <a:pt x="15938" y="108851"/>
                  </a:lnTo>
                  <a:lnTo>
                    <a:pt x="15392" y="108470"/>
                  </a:lnTo>
                  <a:lnTo>
                    <a:pt x="14592" y="108089"/>
                  </a:lnTo>
                  <a:close/>
                </a:path>
                <a:path w="56515" h="127635">
                  <a:moveTo>
                    <a:pt x="18288" y="111518"/>
                  </a:moveTo>
                  <a:lnTo>
                    <a:pt x="16670" y="113042"/>
                  </a:lnTo>
                  <a:lnTo>
                    <a:pt x="16660" y="113296"/>
                  </a:lnTo>
                  <a:lnTo>
                    <a:pt x="17411" y="114058"/>
                  </a:lnTo>
                  <a:lnTo>
                    <a:pt x="17818" y="114439"/>
                  </a:lnTo>
                  <a:lnTo>
                    <a:pt x="18021" y="114693"/>
                  </a:lnTo>
                  <a:lnTo>
                    <a:pt x="18084" y="115074"/>
                  </a:lnTo>
                  <a:lnTo>
                    <a:pt x="17678" y="115455"/>
                  </a:lnTo>
                  <a:lnTo>
                    <a:pt x="19834" y="115455"/>
                  </a:lnTo>
                  <a:lnTo>
                    <a:pt x="19956" y="115074"/>
                  </a:lnTo>
                  <a:lnTo>
                    <a:pt x="20072" y="114439"/>
                  </a:lnTo>
                  <a:lnTo>
                    <a:pt x="19951" y="113423"/>
                  </a:lnTo>
                  <a:lnTo>
                    <a:pt x="19227" y="112407"/>
                  </a:lnTo>
                  <a:lnTo>
                    <a:pt x="18288" y="111518"/>
                  </a:lnTo>
                  <a:close/>
                </a:path>
                <a:path w="56515" h="127635">
                  <a:moveTo>
                    <a:pt x="17112" y="110248"/>
                  </a:moveTo>
                  <a:lnTo>
                    <a:pt x="13512" y="110248"/>
                  </a:lnTo>
                  <a:lnTo>
                    <a:pt x="13652" y="110375"/>
                  </a:lnTo>
                  <a:lnTo>
                    <a:pt x="14325" y="110883"/>
                  </a:lnTo>
                  <a:lnTo>
                    <a:pt x="15468" y="112153"/>
                  </a:lnTo>
                  <a:lnTo>
                    <a:pt x="17208" y="110375"/>
                  </a:lnTo>
                  <a:lnTo>
                    <a:pt x="17112" y="110248"/>
                  </a:lnTo>
                  <a:close/>
                </a:path>
                <a:path w="56515" h="127635">
                  <a:moveTo>
                    <a:pt x="19570" y="103009"/>
                  </a:moveTo>
                  <a:lnTo>
                    <a:pt x="19088" y="103009"/>
                  </a:lnTo>
                  <a:lnTo>
                    <a:pt x="18554" y="103136"/>
                  </a:lnTo>
                  <a:lnTo>
                    <a:pt x="16158" y="106819"/>
                  </a:lnTo>
                  <a:lnTo>
                    <a:pt x="16272" y="107200"/>
                  </a:lnTo>
                  <a:lnTo>
                    <a:pt x="16408" y="107454"/>
                  </a:lnTo>
                  <a:lnTo>
                    <a:pt x="16916" y="108089"/>
                  </a:lnTo>
                  <a:lnTo>
                    <a:pt x="17145" y="108343"/>
                  </a:lnTo>
                  <a:lnTo>
                    <a:pt x="19761" y="110629"/>
                  </a:lnTo>
                  <a:lnTo>
                    <a:pt x="20980" y="111772"/>
                  </a:lnTo>
                  <a:lnTo>
                    <a:pt x="21450" y="111899"/>
                  </a:lnTo>
                  <a:lnTo>
                    <a:pt x="21856" y="112153"/>
                  </a:lnTo>
                  <a:lnTo>
                    <a:pt x="22326" y="112153"/>
                  </a:lnTo>
                  <a:lnTo>
                    <a:pt x="22860" y="112026"/>
                  </a:lnTo>
                  <a:lnTo>
                    <a:pt x="23939" y="111518"/>
                  </a:lnTo>
                  <a:lnTo>
                    <a:pt x="24879" y="110375"/>
                  </a:lnTo>
                  <a:lnTo>
                    <a:pt x="25126" y="109994"/>
                  </a:lnTo>
                  <a:lnTo>
                    <a:pt x="22923" y="109994"/>
                  </a:lnTo>
                  <a:lnTo>
                    <a:pt x="22390" y="109740"/>
                  </a:lnTo>
                  <a:lnTo>
                    <a:pt x="18757" y="106311"/>
                  </a:lnTo>
                  <a:lnTo>
                    <a:pt x="18351" y="106057"/>
                  </a:lnTo>
                  <a:lnTo>
                    <a:pt x="18148" y="105803"/>
                  </a:lnTo>
                  <a:lnTo>
                    <a:pt x="18084" y="105422"/>
                  </a:lnTo>
                  <a:lnTo>
                    <a:pt x="18224" y="105295"/>
                  </a:lnTo>
                  <a:lnTo>
                    <a:pt x="18427" y="105041"/>
                  </a:lnTo>
                  <a:lnTo>
                    <a:pt x="22186" y="105041"/>
                  </a:lnTo>
                  <a:lnTo>
                    <a:pt x="21577" y="104279"/>
                  </a:lnTo>
                  <a:lnTo>
                    <a:pt x="20370" y="103390"/>
                  </a:lnTo>
                  <a:lnTo>
                    <a:pt x="19964" y="103136"/>
                  </a:lnTo>
                  <a:lnTo>
                    <a:pt x="19570" y="103009"/>
                  </a:lnTo>
                  <a:close/>
                </a:path>
                <a:path w="56515" h="127635">
                  <a:moveTo>
                    <a:pt x="23393" y="106057"/>
                  </a:moveTo>
                  <a:lnTo>
                    <a:pt x="21717" y="107835"/>
                  </a:lnTo>
                  <a:lnTo>
                    <a:pt x="22593" y="108597"/>
                  </a:lnTo>
                  <a:lnTo>
                    <a:pt x="22999" y="108978"/>
                  </a:lnTo>
                  <a:lnTo>
                    <a:pt x="23190" y="109232"/>
                  </a:lnTo>
                  <a:lnTo>
                    <a:pt x="23329" y="109486"/>
                  </a:lnTo>
                  <a:lnTo>
                    <a:pt x="22923" y="109994"/>
                  </a:lnTo>
                  <a:lnTo>
                    <a:pt x="25126" y="109994"/>
                  </a:lnTo>
                  <a:lnTo>
                    <a:pt x="25240" y="109613"/>
                  </a:lnTo>
                  <a:lnTo>
                    <a:pt x="25169" y="108089"/>
                  </a:lnTo>
                  <a:lnTo>
                    <a:pt x="24879" y="107454"/>
                  </a:lnTo>
                  <a:lnTo>
                    <a:pt x="24409" y="106946"/>
                  </a:lnTo>
                  <a:lnTo>
                    <a:pt x="23393" y="106057"/>
                  </a:lnTo>
                  <a:close/>
                </a:path>
                <a:path w="56515" h="127635">
                  <a:moveTo>
                    <a:pt x="20980" y="99707"/>
                  </a:moveTo>
                  <a:lnTo>
                    <a:pt x="19697" y="101358"/>
                  </a:lnTo>
                  <a:lnTo>
                    <a:pt x="27228" y="107200"/>
                  </a:lnTo>
                  <a:lnTo>
                    <a:pt x="28471" y="105676"/>
                  </a:lnTo>
                  <a:lnTo>
                    <a:pt x="28394" y="105295"/>
                  </a:lnTo>
                  <a:lnTo>
                    <a:pt x="26319" y="102374"/>
                  </a:lnTo>
                  <a:lnTo>
                    <a:pt x="24409" y="102374"/>
                  </a:lnTo>
                  <a:lnTo>
                    <a:pt x="20980" y="99707"/>
                  </a:lnTo>
                  <a:close/>
                </a:path>
                <a:path w="56515" h="127635">
                  <a:moveTo>
                    <a:pt x="22186" y="105041"/>
                  </a:moveTo>
                  <a:lnTo>
                    <a:pt x="18427" y="105041"/>
                  </a:lnTo>
                  <a:lnTo>
                    <a:pt x="18554" y="105168"/>
                  </a:lnTo>
                  <a:lnTo>
                    <a:pt x="18694" y="105168"/>
                  </a:lnTo>
                  <a:lnTo>
                    <a:pt x="18961" y="105295"/>
                  </a:lnTo>
                  <a:lnTo>
                    <a:pt x="19291" y="105676"/>
                  </a:lnTo>
                  <a:lnTo>
                    <a:pt x="20510" y="106819"/>
                  </a:lnTo>
                  <a:lnTo>
                    <a:pt x="22186" y="105041"/>
                  </a:lnTo>
                  <a:close/>
                </a:path>
                <a:path w="56515" h="127635">
                  <a:moveTo>
                    <a:pt x="29348" y="101866"/>
                  </a:moveTo>
                  <a:lnTo>
                    <a:pt x="25958" y="101866"/>
                  </a:lnTo>
                  <a:lnTo>
                    <a:pt x="29375" y="104533"/>
                  </a:lnTo>
                  <a:lnTo>
                    <a:pt x="30657" y="102882"/>
                  </a:lnTo>
                  <a:lnTo>
                    <a:pt x="29348" y="101866"/>
                  </a:lnTo>
                  <a:close/>
                </a:path>
                <a:path w="56515" h="127635">
                  <a:moveTo>
                    <a:pt x="23126" y="97040"/>
                  </a:moveTo>
                  <a:lnTo>
                    <a:pt x="21856" y="98691"/>
                  </a:lnTo>
                  <a:lnTo>
                    <a:pt x="24409" y="102374"/>
                  </a:lnTo>
                  <a:lnTo>
                    <a:pt x="26319" y="102374"/>
                  </a:lnTo>
                  <a:lnTo>
                    <a:pt x="25958" y="101866"/>
                  </a:lnTo>
                  <a:lnTo>
                    <a:pt x="29348" y="101866"/>
                  </a:lnTo>
                  <a:lnTo>
                    <a:pt x="23126" y="97040"/>
                  </a:lnTo>
                  <a:close/>
                </a:path>
                <a:path w="56515" h="127635">
                  <a:moveTo>
                    <a:pt x="24879" y="94627"/>
                  </a:moveTo>
                  <a:lnTo>
                    <a:pt x="23736" y="96278"/>
                  </a:lnTo>
                  <a:lnTo>
                    <a:pt x="31737" y="101485"/>
                  </a:lnTo>
                  <a:lnTo>
                    <a:pt x="32943" y="99707"/>
                  </a:lnTo>
                  <a:lnTo>
                    <a:pt x="30532" y="96913"/>
                  </a:lnTo>
                  <a:lnTo>
                    <a:pt x="28511" y="96913"/>
                  </a:lnTo>
                  <a:lnTo>
                    <a:pt x="24879" y="94627"/>
                  </a:lnTo>
                  <a:close/>
                </a:path>
                <a:path w="56515" h="127635">
                  <a:moveTo>
                    <a:pt x="33784" y="96278"/>
                  </a:moveTo>
                  <a:lnTo>
                    <a:pt x="29984" y="96278"/>
                  </a:lnTo>
                  <a:lnTo>
                    <a:pt x="33616" y="98691"/>
                  </a:lnTo>
                  <a:lnTo>
                    <a:pt x="34759" y="96913"/>
                  </a:lnTo>
                  <a:lnTo>
                    <a:pt x="33784" y="96278"/>
                  </a:lnTo>
                  <a:close/>
                </a:path>
                <a:path w="56515" h="127635">
                  <a:moveTo>
                    <a:pt x="26758" y="91706"/>
                  </a:moveTo>
                  <a:lnTo>
                    <a:pt x="25615" y="93484"/>
                  </a:lnTo>
                  <a:lnTo>
                    <a:pt x="28511" y="96913"/>
                  </a:lnTo>
                  <a:lnTo>
                    <a:pt x="30532" y="96913"/>
                  </a:lnTo>
                  <a:lnTo>
                    <a:pt x="29984" y="96278"/>
                  </a:lnTo>
                  <a:lnTo>
                    <a:pt x="33784" y="96278"/>
                  </a:lnTo>
                  <a:lnTo>
                    <a:pt x="26758" y="91706"/>
                  </a:lnTo>
                  <a:close/>
                </a:path>
                <a:path w="56515" h="127635">
                  <a:moveTo>
                    <a:pt x="23063" y="93230"/>
                  </a:moveTo>
                  <a:lnTo>
                    <a:pt x="22517" y="94119"/>
                  </a:lnTo>
                  <a:lnTo>
                    <a:pt x="22999" y="94373"/>
                  </a:lnTo>
                  <a:lnTo>
                    <a:pt x="23469" y="94500"/>
                  </a:lnTo>
                  <a:lnTo>
                    <a:pt x="24269" y="94373"/>
                  </a:lnTo>
                  <a:lnTo>
                    <a:pt x="24676" y="94119"/>
                  </a:lnTo>
                  <a:lnTo>
                    <a:pt x="24942" y="93738"/>
                  </a:lnTo>
                  <a:lnTo>
                    <a:pt x="25171" y="93484"/>
                  </a:lnTo>
                  <a:lnTo>
                    <a:pt x="23533" y="93484"/>
                  </a:lnTo>
                  <a:lnTo>
                    <a:pt x="23063" y="93230"/>
                  </a:lnTo>
                  <a:close/>
                </a:path>
                <a:path w="56515" h="127635">
                  <a:moveTo>
                    <a:pt x="31064" y="86118"/>
                  </a:moveTo>
                  <a:lnTo>
                    <a:pt x="28371" y="90055"/>
                  </a:lnTo>
                  <a:lnTo>
                    <a:pt x="28511" y="90436"/>
                  </a:lnTo>
                  <a:lnTo>
                    <a:pt x="34823" y="94500"/>
                  </a:lnTo>
                  <a:lnTo>
                    <a:pt x="35763" y="94500"/>
                  </a:lnTo>
                  <a:lnTo>
                    <a:pt x="36715" y="93865"/>
                  </a:lnTo>
                  <a:lnTo>
                    <a:pt x="37185" y="93484"/>
                  </a:lnTo>
                  <a:lnTo>
                    <a:pt x="37858" y="92214"/>
                  </a:lnTo>
                  <a:lnTo>
                    <a:pt x="35496" y="92214"/>
                  </a:lnTo>
                  <a:lnTo>
                    <a:pt x="35229" y="92087"/>
                  </a:lnTo>
                  <a:lnTo>
                    <a:pt x="31000" y="89547"/>
                  </a:lnTo>
                  <a:lnTo>
                    <a:pt x="30530" y="89420"/>
                  </a:lnTo>
                  <a:lnTo>
                    <a:pt x="30251" y="89166"/>
                  </a:lnTo>
                  <a:lnTo>
                    <a:pt x="30048" y="88912"/>
                  </a:lnTo>
                  <a:lnTo>
                    <a:pt x="30187" y="88658"/>
                  </a:lnTo>
                  <a:lnTo>
                    <a:pt x="30251" y="88404"/>
                  </a:lnTo>
                  <a:lnTo>
                    <a:pt x="33495" y="88404"/>
                  </a:lnTo>
                  <a:lnTo>
                    <a:pt x="34023" y="87515"/>
                  </a:lnTo>
                  <a:lnTo>
                    <a:pt x="33350" y="87007"/>
                  </a:lnTo>
                  <a:lnTo>
                    <a:pt x="32613" y="86626"/>
                  </a:lnTo>
                  <a:lnTo>
                    <a:pt x="32004" y="86372"/>
                  </a:lnTo>
                  <a:lnTo>
                    <a:pt x="31064" y="86118"/>
                  </a:lnTo>
                  <a:close/>
                </a:path>
                <a:path w="56515" h="127635">
                  <a:moveTo>
                    <a:pt x="24409" y="91325"/>
                  </a:moveTo>
                  <a:lnTo>
                    <a:pt x="23863" y="92214"/>
                  </a:lnTo>
                  <a:lnTo>
                    <a:pt x="24269" y="92595"/>
                  </a:lnTo>
                  <a:lnTo>
                    <a:pt x="24409" y="92849"/>
                  </a:lnTo>
                  <a:lnTo>
                    <a:pt x="24142" y="93103"/>
                  </a:lnTo>
                  <a:lnTo>
                    <a:pt x="23863" y="93484"/>
                  </a:lnTo>
                  <a:lnTo>
                    <a:pt x="25171" y="93484"/>
                  </a:lnTo>
                  <a:lnTo>
                    <a:pt x="25146" y="92087"/>
                  </a:lnTo>
                  <a:lnTo>
                    <a:pt x="24879" y="91706"/>
                  </a:lnTo>
                  <a:lnTo>
                    <a:pt x="24409" y="91325"/>
                  </a:lnTo>
                  <a:close/>
                </a:path>
                <a:path w="56515" h="127635">
                  <a:moveTo>
                    <a:pt x="35433" y="88277"/>
                  </a:moveTo>
                  <a:lnTo>
                    <a:pt x="34150" y="90436"/>
                  </a:lnTo>
                  <a:lnTo>
                    <a:pt x="35636" y="91325"/>
                  </a:lnTo>
                  <a:lnTo>
                    <a:pt x="35902" y="91452"/>
                  </a:lnTo>
                  <a:lnTo>
                    <a:pt x="35949" y="92087"/>
                  </a:lnTo>
                  <a:lnTo>
                    <a:pt x="35902" y="92214"/>
                  </a:lnTo>
                  <a:lnTo>
                    <a:pt x="37858" y="92214"/>
                  </a:lnTo>
                  <a:lnTo>
                    <a:pt x="37953" y="91833"/>
                  </a:lnTo>
                  <a:lnTo>
                    <a:pt x="37934" y="90436"/>
                  </a:lnTo>
                  <a:lnTo>
                    <a:pt x="37782" y="90055"/>
                  </a:lnTo>
                  <a:lnTo>
                    <a:pt x="37185" y="89420"/>
                  </a:lnTo>
                  <a:lnTo>
                    <a:pt x="36639" y="88912"/>
                  </a:lnTo>
                  <a:lnTo>
                    <a:pt x="35763" y="88404"/>
                  </a:lnTo>
                  <a:lnTo>
                    <a:pt x="35433" y="88277"/>
                  </a:lnTo>
                  <a:close/>
                </a:path>
                <a:path w="56515" h="127635">
                  <a:moveTo>
                    <a:pt x="33495" y="88404"/>
                  </a:moveTo>
                  <a:lnTo>
                    <a:pt x="30657" y="88404"/>
                  </a:lnTo>
                  <a:lnTo>
                    <a:pt x="30924" y="88531"/>
                  </a:lnTo>
                  <a:lnTo>
                    <a:pt x="32740" y="89674"/>
                  </a:lnTo>
                  <a:lnTo>
                    <a:pt x="33495" y="88404"/>
                  </a:lnTo>
                  <a:close/>
                </a:path>
                <a:path w="56515" h="127635">
                  <a:moveTo>
                    <a:pt x="31940" y="82308"/>
                  </a:moveTo>
                  <a:lnTo>
                    <a:pt x="30861" y="84594"/>
                  </a:lnTo>
                  <a:lnTo>
                    <a:pt x="39395" y="88658"/>
                  </a:lnTo>
                  <a:lnTo>
                    <a:pt x="40474" y="86499"/>
                  </a:lnTo>
                  <a:lnTo>
                    <a:pt x="36842" y="84721"/>
                  </a:lnTo>
                  <a:lnTo>
                    <a:pt x="36982" y="84467"/>
                  </a:lnTo>
                  <a:lnTo>
                    <a:pt x="37109" y="84340"/>
                  </a:lnTo>
                  <a:lnTo>
                    <a:pt x="37515" y="84213"/>
                  </a:lnTo>
                  <a:lnTo>
                    <a:pt x="41605" y="84213"/>
                  </a:lnTo>
                  <a:lnTo>
                    <a:pt x="35572" y="84086"/>
                  </a:lnTo>
                  <a:lnTo>
                    <a:pt x="31940" y="82308"/>
                  </a:lnTo>
                  <a:close/>
                </a:path>
                <a:path w="56515" h="127635">
                  <a:moveTo>
                    <a:pt x="41605" y="84213"/>
                  </a:moveTo>
                  <a:lnTo>
                    <a:pt x="37719" y="84213"/>
                  </a:lnTo>
                  <a:lnTo>
                    <a:pt x="37922" y="84340"/>
                  </a:lnTo>
                  <a:lnTo>
                    <a:pt x="39598" y="85229"/>
                  </a:lnTo>
                  <a:lnTo>
                    <a:pt x="40208" y="85483"/>
                  </a:lnTo>
                  <a:lnTo>
                    <a:pt x="40678" y="85610"/>
                  </a:lnTo>
                  <a:lnTo>
                    <a:pt x="41008" y="85483"/>
                  </a:lnTo>
                  <a:lnTo>
                    <a:pt x="41605" y="84213"/>
                  </a:lnTo>
                  <a:close/>
                </a:path>
                <a:path w="56515" h="127635">
                  <a:moveTo>
                    <a:pt x="33413" y="79133"/>
                  </a:moveTo>
                  <a:lnTo>
                    <a:pt x="32469" y="81165"/>
                  </a:lnTo>
                  <a:lnTo>
                    <a:pt x="32452" y="81419"/>
                  </a:lnTo>
                  <a:lnTo>
                    <a:pt x="32537" y="81673"/>
                  </a:lnTo>
                  <a:lnTo>
                    <a:pt x="32880" y="81927"/>
                  </a:lnTo>
                  <a:lnTo>
                    <a:pt x="33477" y="82181"/>
                  </a:lnTo>
                  <a:lnTo>
                    <a:pt x="35636" y="83324"/>
                  </a:lnTo>
                  <a:lnTo>
                    <a:pt x="35763" y="83705"/>
                  </a:lnTo>
                  <a:lnTo>
                    <a:pt x="35572" y="84086"/>
                  </a:lnTo>
                  <a:lnTo>
                    <a:pt x="41665" y="84086"/>
                  </a:lnTo>
                  <a:lnTo>
                    <a:pt x="41964" y="83451"/>
                  </a:lnTo>
                  <a:lnTo>
                    <a:pt x="41617" y="83451"/>
                  </a:lnTo>
                  <a:lnTo>
                    <a:pt x="41148" y="83324"/>
                  </a:lnTo>
                  <a:lnTo>
                    <a:pt x="40654" y="83070"/>
                  </a:lnTo>
                  <a:lnTo>
                    <a:pt x="36842" y="83070"/>
                  </a:lnTo>
                  <a:lnTo>
                    <a:pt x="37071" y="82308"/>
                  </a:lnTo>
                  <a:lnTo>
                    <a:pt x="36952" y="81292"/>
                  </a:lnTo>
                  <a:lnTo>
                    <a:pt x="34556" y="80149"/>
                  </a:lnTo>
                  <a:lnTo>
                    <a:pt x="33883" y="79768"/>
                  </a:lnTo>
                  <a:lnTo>
                    <a:pt x="33553" y="79514"/>
                  </a:lnTo>
                  <a:lnTo>
                    <a:pt x="33413" y="79133"/>
                  </a:lnTo>
                  <a:close/>
                </a:path>
                <a:path w="56515" h="127635">
                  <a:moveTo>
                    <a:pt x="42024" y="83324"/>
                  </a:moveTo>
                  <a:lnTo>
                    <a:pt x="41617" y="83451"/>
                  </a:lnTo>
                  <a:lnTo>
                    <a:pt x="41964" y="83451"/>
                  </a:lnTo>
                  <a:close/>
                </a:path>
                <a:path w="56515" h="127635">
                  <a:moveTo>
                    <a:pt x="38188" y="81800"/>
                  </a:moveTo>
                  <a:lnTo>
                    <a:pt x="37452" y="82054"/>
                  </a:lnTo>
                  <a:lnTo>
                    <a:pt x="36842" y="83070"/>
                  </a:lnTo>
                  <a:lnTo>
                    <a:pt x="40654" y="83070"/>
                  </a:lnTo>
                  <a:lnTo>
                    <a:pt x="38188" y="81800"/>
                  </a:lnTo>
                  <a:close/>
                </a:path>
                <a:path w="56515" h="127635">
                  <a:moveTo>
                    <a:pt x="37045" y="74053"/>
                  </a:moveTo>
                  <a:lnTo>
                    <a:pt x="36639" y="74053"/>
                  </a:lnTo>
                  <a:lnTo>
                    <a:pt x="35496" y="74434"/>
                  </a:lnTo>
                  <a:lnTo>
                    <a:pt x="34823" y="75196"/>
                  </a:lnTo>
                  <a:lnTo>
                    <a:pt x="34620" y="75577"/>
                  </a:lnTo>
                  <a:lnTo>
                    <a:pt x="34282" y="76339"/>
                  </a:lnTo>
                  <a:lnTo>
                    <a:pt x="34243" y="78117"/>
                  </a:lnTo>
                  <a:lnTo>
                    <a:pt x="34696" y="78879"/>
                  </a:lnTo>
                  <a:lnTo>
                    <a:pt x="35699" y="79641"/>
                  </a:lnTo>
                  <a:lnTo>
                    <a:pt x="38798" y="80784"/>
                  </a:lnTo>
                  <a:lnTo>
                    <a:pt x="40335" y="81419"/>
                  </a:lnTo>
                  <a:lnTo>
                    <a:pt x="40741" y="81419"/>
                  </a:lnTo>
                  <a:lnTo>
                    <a:pt x="41148" y="81673"/>
                  </a:lnTo>
                  <a:lnTo>
                    <a:pt x="41554" y="81673"/>
                  </a:lnTo>
                  <a:lnTo>
                    <a:pt x="42354" y="81292"/>
                  </a:lnTo>
                  <a:lnTo>
                    <a:pt x="42697" y="81165"/>
                  </a:lnTo>
                  <a:lnTo>
                    <a:pt x="43370" y="80403"/>
                  </a:lnTo>
                  <a:lnTo>
                    <a:pt x="43967" y="79133"/>
                  </a:lnTo>
                  <a:lnTo>
                    <a:pt x="41948" y="79133"/>
                  </a:lnTo>
                  <a:lnTo>
                    <a:pt x="36906" y="77228"/>
                  </a:lnTo>
                  <a:lnTo>
                    <a:pt x="36436" y="77101"/>
                  </a:lnTo>
                  <a:lnTo>
                    <a:pt x="36169" y="76847"/>
                  </a:lnTo>
                  <a:lnTo>
                    <a:pt x="36036" y="76720"/>
                  </a:lnTo>
                  <a:lnTo>
                    <a:pt x="36106" y="76339"/>
                  </a:lnTo>
                  <a:lnTo>
                    <a:pt x="42942" y="76339"/>
                  </a:lnTo>
                  <a:lnTo>
                    <a:pt x="42494" y="76085"/>
                  </a:lnTo>
                  <a:lnTo>
                    <a:pt x="37858" y="74180"/>
                  </a:lnTo>
                  <a:lnTo>
                    <a:pt x="37452" y="74180"/>
                  </a:lnTo>
                  <a:lnTo>
                    <a:pt x="37045" y="74053"/>
                  </a:lnTo>
                  <a:close/>
                </a:path>
                <a:path w="56515" h="127635">
                  <a:moveTo>
                    <a:pt x="42942" y="76339"/>
                  </a:moveTo>
                  <a:lnTo>
                    <a:pt x="36436" y="76339"/>
                  </a:lnTo>
                  <a:lnTo>
                    <a:pt x="36715" y="76466"/>
                  </a:lnTo>
                  <a:lnTo>
                    <a:pt x="41351" y="78117"/>
                  </a:lnTo>
                  <a:lnTo>
                    <a:pt x="41821" y="78371"/>
                  </a:lnTo>
                  <a:lnTo>
                    <a:pt x="42151" y="78498"/>
                  </a:lnTo>
                  <a:lnTo>
                    <a:pt x="42291" y="78625"/>
                  </a:lnTo>
                  <a:lnTo>
                    <a:pt x="42430" y="78879"/>
                  </a:lnTo>
                  <a:lnTo>
                    <a:pt x="42291" y="79133"/>
                  </a:lnTo>
                  <a:lnTo>
                    <a:pt x="43967" y="79133"/>
                  </a:lnTo>
                  <a:lnTo>
                    <a:pt x="44043" y="77736"/>
                  </a:lnTo>
                  <a:lnTo>
                    <a:pt x="43903" y="77355"/>
                  </a:lnTo>
                  <a:lnTo>
                    <a:pt x="43497" y="76720"/>
                  </a:lnTo>
                  <a:lnTo>
                    <a:pt x="43167" y="76466"/>
                  </a:lnTo>
                  <a:lnTo>
                    <a:pt x="42942" y="76339"/>
                  </a:lnTo>
                  <a:close/>
                </a:path>
                <a:path w="56515" h="127635">
                  <a:moveTo>
                    <a:pt x="36906" y="69989"/>
                  </a:moveTo>
                  <a:lnTo>
                    <a:pt x="36245" y="72021"/>
                  </a:lnTo>
                  <a:lnTo>
                    <a:pt x="45313" y="75069"/>
                  </a:lnTo>
                  <a:lnTo>
                    <a:pt x="45986" y="73037"/>
                  </a:lnTo>
                  <a:lnTo>
                    <a:pt x="43769" y="71513"/>
                  </a:lnTo>
                  <a:lnTo>
                    <a:pt x="41008" y="71513"/>
                  </a:lnTo>
                  <a:lnTo>
                    <a:pt x="36906" y="69989"/>
                  </a:lnTo>
                  <a:close/>
                </a:path>
                <a:path w="56515" h="127635">
                  <a:moveTo>
                    <a:pt x="46855" y="70497"/>
                  </a:moveTo>
                  <a:lnTo>
                    <a:pt x="42291" y="70497"/>
                  </a:lnTo>
                  <a:lnTo>
                    <a:pt x="46393" y="71894"/>
                  </a:lnTo>
                  <a:lnTo>
                    <a:pt x="46855" y="70497"/>
                  </a:lnTo>
                  <a:close/>
                </a:path>
                <a:path w="56515" h="127635">
                  <a:moveTo>
                    <a:pt x="38049" y="66814"/>
                  </a:moveTo>
                  <a:lnTo>
                    <a:pt x="37376" y="68719"/>
                  </a:lnTo>
                  <a:lnTo>
                    <a:pt x="41008" y="71513"/>
                  </a:lnTo>
                  <a:lnTo>
                    <a:pt x="43769" y="71513"/>
                  </a:lnTo>
                  <a:lnTo>
                    <a:pt x="42291" y="70497"/>
                  </a:lnTo>
                  <a:lnTo>
                    <a:pt x="46855" y="70497"/>
                  </a:lnTo>
                  <a:lnTo>
                    <a:pt x="47066" y="69862"/>
                  </a:lnTo>
                  <a:lnTo>
                    <a:pt x="38049" y="66814"/>
                  </a:lnTo>
                  <a:close/>
                </a:path>
                <a:path w="56515" h="127635">
                  <a:moveTo>
                    <a:pt x="35636" y="67195"/>
                  </a:moveTo>
                  <a:lnTo>
                    <a:pt x="35293" y="68084"/>
                  </a:lnTo>
                  <a:lnTo>
                    <a:pt x="35839" y="68338"/>
                  </a:lnTo>
                  <a:lnTo>
                    <a:pt x="35949" y="68846"/>
                  </a:lnTo>
                  <a:lnTo>
                    <a:pt x="35763" y="69354"/>
                  </a:lnTo>
                  <a:lnTo>
                    <a:pt x="35433" y="69481"/>
                  </a:lnTo>
                  <a:lnTo>
                    <a:pt x="34856" y="69481"/>
                  </a:lnTo>
                  <a:lnTo>
                    <a:pt x="34556" y="70370"/>
                  </a:lnTo>
                  <a:lnTo>
                    <a:pt x="35026" y="70497"/>
                  </a:lnTo>
                  <a:lnTo>
                    <a:pt x="35496" y="70497"/>
                  </a:lnTo>
                  <a:lnTo>
                    <a:pt x="35902" y="70370"/>
                  </a:lnTo>
                  <a:lnTo>
                    <a:pt x="36309" y="70116"/>
                  </a:lnTo>
                  <a:lnTo>
                    <a:pt x="36576" y="69735"/>
                  </a:lnTo>
                  <a:lnTo>
                    <a:pt x="36692" y="69481"/>
                  </a:lnTo>
                  <a:lnTo>
                    <a:pt x="35433" y="69481"/>
                  </a:lnTo>
                  <a:lnTo>
                    <a:pt x="34899" y="69354"/>
                  </a:lnTo>
                  <a:lnTo>
                    <a:pt x="36750" y="69354"/>
                  </a:lnTo>
                  <a:lnTo>
                    <a:pt x="36982" y="68846"/>
                  </a:lnTo>
                  <a:lnTo>
                    <a:pt x="36906" y="68465"/>
                  </a:lnTo>
                  <a:lnTo>
                    <a:pt x="36512" y="67576"/>
                  </a:lnTo>
                  <a:lnTo>
                    <a:pt x="36106" y="67322"/>
                  </a:lnTo>
                  <a:lnTo>
                    <a:pt x="35636" y="67195"/>
                  </a:lnTo>
                  <a:close/>
                </a:path>
                <a:path w="56515" h="127635">
                  <a:moveTo>
                    <a:pt x="40271" y="57810"/>
                  </a:moveTo>
                  <a:lnTo>
                    <a:pt x="39738" y="60236"/>
                  </a:lnTo>
                  <a:lnTo>
                    <a:pt x="41287" y="60566"/>
                  </a:lnTo>
                  <a:lnTo>
                    <a:pt x="41131" y="61315"/>
                  </a:lnTo>
                  <a:lnTo>
                    <a:pt x="43497" y="64604"/>
                  </a:lnTo>
                  <a:lnTo>
                    <a:pt x="43637" y="64668"/>
                  </a:lnTo>
                  <a:lnTo>
                    <a:pt x="44246" y="64808"/>
                  </a:lnTo>
                  <a:lnTo>
                    <a:pt x="44716" y="64871"/>
                  </a:lnTo>
                  <a:lnTo>
                    <a:pt x="45377" y="64871"/>
                  </a:lnTo>
                  <a:lnTo>
                    <a:pt x="45783" y="64808"/>
                  </a:lnTo>
                  <a:lnTo>
                    <a:pt x="46659" y="64274"/>
                  </a:lnTo>
                  <a:lnTo>
                    <a:pt x="47066" y="63601"/>
                  </a:lnTo>
                  <a:lnTo>
                    <a:pt x="47354" y="62318"/>
                  </a:lnTo>
                  <a:lnTo>
                    <a:pt x="45110" y="62318"/>
                  </a:lnTo>
                  <a:lnTo>
                    <a:pt x="42964" y="61849"/>
                  </a:lnTo>
                  <a:lnTo>
                    <a:pt x="42824" y="61645"/>
                  </a:lnTo>
                  <a:lnTo>
                    <a:pt x="42621" y="61442"/>
                  </a:lnTo>
                  <a:lnTo>
                    <a:pt x="42697" y="60909"/>
                  </a:lnTo>
                  <a:lnTo>
                    <a:pt x="49271" y="60909"/>
                  </a:lnTo>
                  <a:lnTo>
                    <a:pt x="49479" y="59969"/>
                  </a:lnTo>
                  <a:lnTo>
                    <a:pt x="47942" y="59626"/>
                  </a:lnTo>
                  <a:lnTo>
                    <a:pt x="47995" y="59296"/>
                  </a:lnTo>
                  <a:lnTo>
                    <a:pt x="46532" y="59296"/>
                  </a:lnTo>
                  <a:lnTo>
                    <a:pt x="43230" y="58559"/>
                  </a:lnTo>
                  <a:lnTo>
                    <a:pt x="43346" y="58153"/>
                  </a:lnTo>
                  <a:lnTo>
                    <a:pt x="41821" y="58153"/>
                  </a:lnTo>
                  <a:lnTo>
                    <a:pt x="40271" y="57810"/>
                  </a:lnTo>
                  <a:close/>
                </a:path>
                <a:path w="56515" h="127635">
                  <a:moveTo>
                    <a:pt x="49018" y="62052"/>
                  </a:moveTo>
                  <a:lnTo>
                    <a:pt x="47396" y="62052"/>
                  </a:lnTo>
                  <a:lnTo>
                    <a:pt x="48945" y="62382"/>
                  </a:lnTo>
                  <a:lnTo>
                    <a:pt x="49018" y="62052"/>
                  </a:lnTo>
                  <a:close/>
                </a:path>
                <a:path w="56515" h="127635">
                  <a:moveTo>
                    <a:pt x="49271" y="60909"/>
                  </a:moveTo>
                  <a:lnTo>
                    <a:pt x="42697" y="60909"/>
                  </a:lnTo>
                  <a:lnTo>
                    <a:pt x="45986" y="61709"/>
                  </a:lnTo>
                  <a:lnTo>
                    <a:pt x="45859" y="62115"/>
                  </a:lnTo>
                  <a:lnTo>
                    <a:pt x="45377" y="62318"/>
                  </a:lnTo>
                  <a:lnTo>
                    <a:pt x="47354" y="62318"/>
                  </a:lnTo>
                  <a:lnTo>
                    <a:pt x="47396" y="62052"/>
                  </a:lnTo>
                  <a:lnTo>
                    <a:pt x="49018" y="62052"/>
                  </a:lnTo>
                  <a:lnTo>
                    <a:pt x="49271" y="60909"/>
                  </a:lnTo>
                  <a:close/>
                </a:path>
                <a:path w="56515" h="127635">
                  <a:moveTo>
                    <a:pt x="48250" y="57810"/>
                  </a:moveTo>
                  <a:lnTo>
                    <a:pt x="44170" y="57810"/>
                  </a:lnTo>
                  <a:lnTo>
                    <a:pt x="45986" y="58216"/>
                  </a:lnTo>
                  <a:lnTo>
                    <a:pt x="46253" y="58356"/>
                  </a:lnTo>
                  <a:lnTo>
                    <a:pt x="46464" y="58559"/>
                  </a:lnTo>
                  <a:lnTo>
                    <a:pt x="46532" y="59296"/>
                  </a:lnTo>
                  <a:lnTo>
                    <a:pt x="47995" y="59296"/>
                  </a:lnTo>
                  <a:lnTo>
                    <a:pt x="48225" y="58293"/>
                  </a:lnTo>
                  <a:lnTo>
                    <a:pt x="48250" y="57810"/>
                  </a:lnTo>
                  <a:close/>
                </a:path>
                <a:path w="56515" h="127635">
                  <a:moveTo>
                    <a:pt x="44577" y="55333"/>
                  </a:moveTo>
                  <a:lnTo>
                    <a:pt x="43903" y="55333"/>
                  </a:lnTo>
                  <a:lnTo>
                    <a:pt x="43497" y="55397"/>
                  </a:lnTo>
                  <a:lnTo>
                    <a:pt x="42621" y="55930"/>
                  </a:lnTo>
                  <a:lnTo>
                    <a:pt x="42227" y="56603"/>
                  </a:lnTo>
                  <a:lnTo>
                    <a:pt x="41948" y="57746"/>
                  </a:lnTo>
                  <a:lnTo>
                    <a:pt x="41821" y="58153"/>
                  </a:lnTo>
                  <a:lnTo>
                    <a:pt x="43346" y="58153"/>
                  </a:lnTo>
                  <a:lnTo>
                    <a:pt x="43497" y="57950"/>
                  </a:lnTo>
                  <a:lnTo>
                    <a:pt x="43903" y="57810"/>
                  </a:lnTo>
                  <a:lnTo>
                    <a:pt x="48250" y="57810"/>
                  </a:lnTo>
                  <a:lnTo>
                    <a:pt x="48209" y="57277"/>
                  </a:lnTo>
                  <a:lnTo>
                    <a:pt x="45720" y="55600"/>
                  </a:lnTo>
                  <a:lnTo>
                    <a:pt x="45046" y="55397"/>
                  </a:lnTo>
                  <a:lnTo>
                    <a:pt x="44577" y="55333"/>
                  </a:lnTo>
                  <a:close/>
                </a:path>
                <a:path w="56515" h="127635">
                  <a:moveTo>
                    <a:pt x="41821" y="49339"/>
                  </a:moveTo>
                  <a:lnTo>
                    <a:pt x="41084" y="53441"/>
                  </a:lnTo>
                  <a:lnTo>
                    <a:pt x="50622" y="55130"/>
                  </a:lnTo>
                  <a:lnTo>
                    <a:pt x="51109" y="52374"/>
                  </a:lnTo>
                  <a:lnTo>
                    <a:pt x="49149" y="52374"/>
                  </a:lnTo>
                  <a:lnTo>
                    <a:pt x="47066" y="51968"/>
                  </a:lnTo>
                  <a:lnTo>
                    <a:pt x="47125" y="51625"/>
                  </a:lnTo>
                  <a:lnTo>
                    <a:pt x="45250" y="51625"/>
                  </a:lnTo>
                  <a:lnTo>
                    <a:pt x="43434" y="51295"/>
                  </a:lnTo>
                  <a:lnTo>
                    <a:pt x="43700" y="49682"/>
                  </a:lnTo>
                  <a:lnTo>
                    <a:pt x="41821" y="49339"/>
                  </a:lnTo>
                  <a:close/>
                </a:path>
                <a:path w="56515" h="127635">
                  <a:moveTo>
                    <a:pt x="49479" y="50558"/>
                  </a:moveTo>
                  <a:lnTo>
                    <a:pt x="49149" y="52374"/>
                  </a:lnTo>
                  <a:lnTo>
                    <a:pt x="51109" y="52374"/>
                  </a:lnTo>
                  <a:lnTo>
                    <a:pt x="51371" y="50888"/>
                  </a:lnTo>
                  <a:lnTo>
                    <a:pt x="49479" y="50558"/>
                  </a:lnTo>
                  <a:close/>
                </a:path>
                <a:path w="56515" h="127635">
                  <a:moveTo>
                    <a:pt x="45516" y="50088"/>
                  </a:moveTo>
                  <a:lnTo>
                    <a:pt x="45250" y="51625"/>
                  </a:lnTo>
                  <a:lnTo>
                    <a:pt x="47125" y="51625"/>
                  </a:lnTo>
                  <a:lnTo>
                    <a:pt x="47332" y="50419"/>
                  </a:lnTo>
                  <a:lnTo>
                    <a:pt x="45516" y="50088"/>
                  </a:lnTo>
                  <a:close/>
                </a:path>
                <a:path w="56515" h="127635">
                  <a:moveTo>
                    <a:pt x="43027" y="41541"/>
                  </a:moveTo>
                  <a:lnTo>
                    <a:pt x="42291" y="46990"/>
                  </a:lnTo>
                  <a:lnTo>
                    <a:pt x="42557" y="47053"/>
                  </a:lnTo>
                  <a:lnTo>
                    <a:pt x="44043" y="47256"/>
                  </a:lnTo>
                  <a:lnTo>
                    <a:pt x="45377" y="47523"/>
                  </a:lnTo>
                  <a:lnTo>
                    <a:pt x="47866" y="48196"/>
                  </a:lnTo>
                  <a:lnTo>
                    <a:pt x="48882" y="48539"/>
                  </a:lnTo>
                  <a:lnTo>
                    <a:pt x="49618" y="48945"/>
                  </a:lnTo>
                  <a:lnTo>
                    <a:pt x="49555" y="49415"/>
                  </a:lnTo>
                  <a:lnTo>
                    <a:pt x="53187" y="49885"/>
                  </a:lnTo>
                  <a:lnTo>
                    <a:pt x="53378" y="48196"/>
                  </a:lnTo>
                  <a:lnTo>
                    <a:pt x="51765" y="48006"/>
                  </a:lnTo>
                  <a:lnTo>
                    <a:pt x="51988" y="46380"/>
                  </a:lnTo>
                  <a:lnTo>
                    <a:pt x="49885" y="46380"/>
                  </a:lnTo>
                  <a:lnTo>
                    <a:pt x="48069" y="45707"/>
                  </a:lnTo>
                  <a:lnTo>
                    <a:pt x="46253" y="45313"/>
                  </a:lnTo>
                  <a:lnTo>
                    <a:pt x="44373" y="45046"/>
                  </a:lnTo>
                  <a:lnTo>
                    <a:pt x="44437" y="44297"/>
                  </a:lnTo>
                  <a:lnTo>
                    <a:pt x="52274" y="44297"/>
                  </a:lnTo>
                  <a:lnTo>
                    <a:pt x="52311" y="44030"/>
                  </a:lnTo>
                  <a:lnTo>
                    <a:pt x="53948" y="44030"/>
                  </a:lnTo>
                  <a:lnTo>
                    <a:pt x="54127" y="42557"/>
                  </a:lnTo>
                  <a:lnTo>
                    <a:pt x="50495" y="42557"/>
                  </a:lnTo>
                  <a:lnTo>
                    <a:pt x="43027" y="41541"/>
                  </a:lnTo>
                  <a:close/>
                </a:path>
                <a:path w="56515" h="127635">
                  <a:moveTo>
                    <a:pt x="52274" y="44297"/>
                  </a:moveTo>
                  <a:lnTo>
                    <a:pt x="44437" y="44297"/>
                  </a:lnTo>
                  <a:lnTo>
                    <a:pt x="50088" y="45046"/>
                  </a:lnTo>
                  <a:lnTo>
                    <a:pt x="49885" y="46380"/>
                  </a:lnTo>
                  <a:lnTo>
                    <a:pt x="51988" y="46380"/>
                  </a:lnTo>
                  <a:lnTo>
                    <a:pt x="52274" y="44297"/>
                  </a:lnTo>
                  <a:close/>
                </a:path>
                <a:path w="56515" h="127635">
                  <a:moveTo>
                    <a:pt x="53948" y="44030"/>
                  </a:moveTo>
                  <a:lnTo>
                    <a:pt x="52311" y="44030"/>
                  </a:lnTo>
                  <a:lnTo>
                    <a:pt x="53924" y="44234"/>
                  </a:lnTo>
                  <a:lnTo>
                    <a:pt x="53948" y="44030"/>
                  </a:lnTo>
                  <a:close/>
                </a:path>
                <a:path w="56515" h="127635">
                  <a:moveTo>
                    <a:pt x="50558" y="42087"/>
                  </a:moveTo>
                  <a:lnTo>
                    <a:pt x="50495" y="42557"/>
                  </a:lnTo>
                  <a:lnTo>
                    <a:pt x="54127" y="42557"/>
                  </a:lnTo>
                  <a:lnTo>
                    <a:pt x="50558" y="42087"/>
                  </a:lnTo>
                  <a:close/>
                </a:path>
                <a:path w="56515" h="127635">
                  <a:moveTo>
                    <a:pt x="43573" y="35699"/>
                  </a:moveTo>
                  <a:lnTo>
                    <a:pt x="43167" y="39801"/>
                  </a:lnTo>
                  <a:lnTo>
                    <a:pt x="52717" y="40868"/>
                  </a:lnTo>
                  <a:lnTo>
                    <a:pt x="52962" y="38188"/>
                  </a:lnTo>
                  <a:lnTo>
                    <a:pt x="51028" y="38188"/>
                  </a:lnTo>
                  <a:lnTo>
                    <a:pt x="48945" y="37985"/>
                  </a:lnTo>
                  <a:lnTo>
                    <a:pt x="48964" y="37782"/>
                  </a:lnTo>
                  <a:lnTo>
                    <a:pt x="47129" y="37782"/>
                  </a:lnTo>
                  <a:lnTo>
                    <a:pt x="45313" y="37579"/>
                  </a:lnTo>
                  <a:lnTo>
                    <a:pt x="45453" y="35902"/>
                  </a:lnTo>
                  <a:lnTo>
                    <a:pt x="43573" y="35699"/>
                  </a:lnTo>
                  <a:close/>
                </a:path>
                <a:path w="56515" h="127635">
                  <a:moveTo>
                    <a:pt x="51231" y="36372"/>
                  </a:moveTo>
                  <a:lnTo>
                    <a:pt x="51028" y="38188"/>
                  </a:lnTo>
                  <a:lnTo>
                    <a:pt x="52962" y="38188"/>
                  </a:lnTo>
                  <a:lnTo>
                    <a:pt x="53111" y="36563"/>
                  </a:lnTo>
                  <a:lnTo>
                    <a:pt x="51231" y="36372"/>
                  </a:lnTo>
                  <a:close/>
                </a:path>
                <a:path w="56515" h="127635">
                  <a:moveTo>
                    <a:pt x="47269" y="36233"/>
                  </a:moveTo>
                  <a:lnTo>
                    <a:pt x="47129" y="37782"/>
                  </a:lnTo>
                  <a:lnTo>
                    <a:pt x="48964" y="37782"/>
                  </a:lnTo>
                  <a:lnTo>
                    <a:pt x="49085" y="36436"/>
                  </a:lnTo>
                  <a:lnTo>
                    <a:pt x="47269" y="36233"/>
                  </a:lnTo>
                  <a:close/>
                </a:path>
                <a:path w="56515" h="127635">
                  <a:moveTo>
                    <a:pt x="46189" y="28905"/>
                  </a:moveTo>
                  <a:lnTo>
                    <a:pt x="45720" y="28905"/>
                  </a:lnTo>
                  <a:lnTo>
                    <a:pt x="45186" y="29044"/>
                  </a:lnTo>
                  <a:lnTo>
                    <a:pt x="43700" y="34150"/>
                  </a:lnTo>
                  <a:lnTo>
                    <a:pt x="53251" y="34886"/>
                  </a:lnTo>
                  <a:lnTo>
                    <a:pt x="53454" y="32397"/>
                  </a:lnTo>
                  <a:lnTo>
                    <a:pt x="49618" y="32067"/>
                  </a:lnTo>
                  <a:lnTo>
                    <a:pt x="47942" y="32004"/>
                  </a:lnTo>
                  <a:lnTo>
                    <a:pt x="45516" y="31800"/>
                  </a:lnTo>
                  <a:lnTo>
                    <a:pt x="45643" y="31191"/>
                  </a:lnTo>
                  <a:lnTo>
                    <a:pt x="45783" y="31051"/>
                  </a:lnTo>
                  <a:lnTo>
                    <a:pt x="49682" y="31051"/>
                  </a:lnTo>
                  <a:lnTo>
                    <a:pt x="49682" y="30378"/>
                  </a:lnTo>
                  <a:lnTo>
                    <a:pt x="49415" y="29718"/>
                  </a:lnTo>
                  <a:lnTo>
                    <a:pt x="49212" y="29438"/>
                  </a:lnTo>
                  <a:lnTo>
                    <a:pt x="48679" y="29171"/>
                  </a:lnTo>
                  <a:lnTo>
                    <a:pt x="48209" y="29108"/>
                  </a:lnTo>
                  <a:lnTo>
                    <a:pt x="46189" y="28905"/>
                  </a:lnTo>
                  <a:close/>
                </a:path>
                <a:path w="56515" h="127635">
                  <a:moveTo>
                    <a:pt x="49682" y="31051"/>
                  </a:moveTo>
                  <a:lnTo>
                    <a:pt x="46329" y="31051"/>
                  </a:lnTo>
                  <a:lnTo>
                    <a:pt x="47129" y="31127"/>
                  </a:lnTo>
                  <a:lnTo>
                    <a:pt x="47472" y="31191"/>
                  </a:lnTo>
                  <a:lnTo>
                    <a:pt x="47663" y="31254"/>
                  </a:lnTo>
                  <a:lnTo>
                    <a:pt x="47942" y="31394"/>
                  </a:lnTo>
                  <a:lnTo>
                    <a:pt x="47942" y="32004"/>
                  </a:lnTo>
                  <a:lnTo>
                    <a:pt x="49624" y="32004"/>
                  </a:lnTo>
                  <a:lnTo>
                    <a:pt x="49682" y="31051"/>
                  </a:lnTo>
                  <a:close/>
                </a:path>
                <a:path w="56515" h="127635">
                  <a:moveTo>
                    <a:pt x="54127" y="22313"/>
                  </a:moveTo>
                  <a:lnTo>
                    <a:pt x="44513" y="23126"/>
                  </a:lnTo>
                  <a:lnTo>
                    <a:pt x="44246" y="26758"/>
                  </a:lnTo>
                  <a:lnTo>
                    <a:pt x="53721" y="28575"/>
                  </a:lnTo>
                  <a:lnTo>
                    <a:pt x="53860" y="26009"/>
                  </a:lnTo>
                  <a:lnTo>
                    <a:pt x="52171" y="25742"/>
                  </a:lnTo>
                  <a:lnTo>
                    <a:pt x="50495" y="25679"/>
                  </a:lnTo>
                  <a:lnTo>
                    <a:pt x="46532" y="24942"/>
                  </a:lnTo>
                  <a:lnTo>
                    <a:pt x="48145" y="24866"/>
                  </a:lnTo>
                  <a:lnTo>
                    <a:pt x="49479" y="24866"/>
                  </a:lnTo>
                  <a:lnTo>
                    <a:pt x="50558" y="24803"/>
                  </a:lnTo>
                  <a:lnTo>
                    <a:pt x="53991" y="24803"/>
                  </a:lnTo>
                  <a:lnTo>
                    <a:pt x="54127" y="22313"/>
                  </a:lnTo>
                  <a:close/>
                </a:path>
                <a:path w="56515" h="127635">
                  <a:moveTo>
                    <a:pt x="53991" y="24803"/>
                  </a:moveTo>
                  <a:lnTo>
                    <a:pt x="50558" y="24803"/>
                  </a:lnTo>
                  <a:lnTo>
                    <a:pt x="50495" y="25679"/>
                  </a:lnTo>
                  <a:lnTo>
                    <a:pt x="52176" y="25679"/>
                  </a:lnTo>
                  <a:lnTo>
                    <a:pt x="52235" y="24866"/>
                  </a:lnTo>
                  <a:lnTo>
                    <a:pt x="53987" y="24866"/>
                  </a:lnTo>
                  <a:close/>
                </a:path>
                <a:path w="56515" h="127635">
                  <a:moveTo>
                    <a:pt x="52717" y="14782"/>
                  </a:moveTo>
                  <a:lnTo>
                    <a:pt x="52717" y="15328"/>
                  </a:lnTo>
                  <a:lnTo>
                    <a:pt x="45024" y="15328"/>
                  </a:lnTo>
                  <a:lnTo>
                    <a:pt x="44907" y="17411"/>
                  </a:lnTo>
                  <a:lnTo>
                    <a:pt x="52577" y="17805"/>
                  </a:lnTo>
                  <a:lnTo>
                    <a:pt x="52514" y="18554"/>
                  </a:lnTo>
                  <a:lnTo>
                    <a:pt x="44822" y="18554"/>
                  </a:lnTo>
                  <a:lnTo>
                    <a:pt x="44716" y="20637"/>
                  </a:lnTo>
                  <a:lnTo>
                    <a:pt x="54254" y="21107"/>
                  </a:lnTo>
                  <a:lnTo>
                    <a:pt x="54369" y="18554"/>
                  </a:lnTo>
                  <a:lnTo>
                    <a:pt x="52514" y="18554"/>
                  </a:lnTo>
                  <a:lnTo>
                    <a:pt x="44843" y="18148"/>
                  </a:lnTo>
                  <a:lnTo>
                    <a:pt x="54387" y="18148"/>
                  </a:lnTo>
                  <a:lnTo>
                    <a:pt x="54457" y="16598"/>
                  </a:lnTo>
                  <a:lnTo>
                    <a:pt x="56073" y="16598"/>
                  </a:lnTo>
                  <a:lnTo>
                    <a:pt x="56128" y="15328"/>
                  </a:lnTo>
                  <a:lnTo>
                    <a:pt x="52717" y="15328"/>
                  </a:lnTo>
                  <a:lnTo>
                    <a:pt x="45046" y="14922"/>
                  </a:lnTo>
                  <a:lnTo>
                    <a:pt x="56146" y="14922"/>
                  </a:lnTo>
                  <a:lnTo>
                    <a:pt x="52717" y="14782"/>
                  </a:lnTo>
                  <a:close/>
                </a:path>
                <a:path w="56515" h="127635">
                  <a:moveTo>
                    <a:pt x="56073" y="16598"/>
                  </a:moveTo>
                  <a:lnTo>
                    <a:pt x="54457" y="16598"/>
                  </a:lnTo>
                  <a:lnTo>
                    <a:pt x="56070" y="16662"/>
                  </a:lnTo>
                  <a:close/>
                </a:path>
                <a:path w="56515" h="127635">
                  <a:moveTo>
                    <a:pt x="45046" y="10947"/>
                  </a:moveTo>
                  <a:lnTo>
                    <a:pt x="44983" y="13042"/>
                  </a:lnTo>
                  <a:lnTo>
                    <a:pt x="54533" y="13373"/>
                  </a:lnTo>
                  <a:lnTo>
                    <a:pt x="54597" y="11226"/>
                  </a:lnTo>
                  <a:lnTo>
                    <a:pt x="54192" y="11087"/>
                  </a:lnTo>
                  <a:lnTo>
                    <a:pt x="49352" y="11087"/>
                  </a:lnTo>
                  <a:lnTo>
                    <a:pt x="45046" y="10947"/>
                  </a:lnTo>
                  <a:close/>
                </a:path>
                <a:path w="56515" h="127635">
                  <a:moveTo>
                    <a:pt x="45186" y="7454"/>
                  </a:moveTo>
                  <a:lnTo>
                    <a:pt x="45110" y="9537"/>
                  </a:lnTo>
                  <a:lnTo>
                    <a:pt x="49352" y="11087"/>
                  </a:lnTo>
                  <a:lnTo>
                    <a:pt x="54192" y="11087"/>
                  </a:lnTo>
                  <a:lnTo>
                    <a:pt x="50292" y="9740"/>
                  </a:lnTo>
                  <a:lnTo>
                    <a:pt x="54665" y="9740"/>
                  </a:lnTo>
                  <a:lnTo>
                    <a:pt x="54724" y="7797"/>
                  </a:lnTo>
                  <a:lnTo>
                    <a:pt x="45186" y="7454"/>
                  </a:lnTo>
                  <a:close/>
                </a:path>
                <a:path w="56515" h="127635">
                  <a:moveTo>
                    <a:pt x="54665" y="9740"/>
                  </a:moveTo>
                  <a:lnTo>
                    <a:pt x="50292" y="9740"/>
                  </a:lnTo>
                  <a:lnTo>
                    <a:pt x="54660" y="9880"/>
                  </a:lnTo>
                  <a:lnTo>
                    <a:pt x="54665" y="9740"/>
                  </a:lnTo>
                  <a:close/>
                </a:path>
                <a:path w="56515" h="127635">
                  <a:moveTo>
                    <a:pt x="45313" y="3492"/>
                  </a:moveTo>
                  <a:lnTo>
                    <a:pt x="45250" y="5575"/>
                  </a:lnTo>
                  <a:lnTo>
                    <a:pt x="54800" y="5905"/>
                  </a:lnTo>
                  <a:lnTo>
                    <a:pt x="54864" y="3759"/>
                  </a:lnTo>
                  <a:lnTo>
                    <a:pt x="54437" y="3619"/>
                  </a:lnTo>
                  <a:lnTo>
                    <a:pt x="49618" y="3619"/>
                  </a:lnTo>
                  <a:lnTo>
                    <a:pt x="45313" y="3492"/>
                  </a:lnTo>
                  <a:close/>
                </a:path>
                <a:path w="56515" h="127635">
                  <a:moveTo>
                    <a:pt x="45377" y="0"/>
                  </a:moveTo>
                  <a:lnTo>
                    <a:pt x="45313" y="2082"/>
                  </a:lnTo>
                  <a:lnTo>
                    <a:pt x="49618" y="3619"/>
                  </a:lnTo>
                  <a:lnTo>
                    <a:pt x="54437" y="3619"/>
                  </a:lnTo>
                  <a:lnTo>
                    <a:pt x="50558" y="2349"/>
                  </a:lnTo>
                  <a:lnTo>
                    <a:pt x="54932" y="2349"/>
                  </a:lnTo>
                  <a:lnTo>
                    <a:pt x="55003" y="393"/>
                  </a:lnTo>
                  <a:lnTo>
                    <a:pt x="45377" y="0"/>
                  </a:lnTo>
                  <a:close/>
                </a:path>
                <a:path w="56515" h="127635">
                  <a:moveTo>
                    <a:pt x="54932" y="2349"/>
                  </a:moveTo>
                  <a:lnTo>
                    <a:pt x="50558" y="2349"/>
                  </a:lnTo>
                  <a:lnTo>
                    <a:pt x="54927" y="2476"/>
                  </a:lnTo>
                  <a:close/>
                </a:path>
              </a:pathLst>
            </a:custGeom>
            <a:solidFill>
              <a:srgbClr val="FEDB00"/>
            </a:solidFill>
          </p:spPr>
          <p:txBody>
            <a:bodyPr wrap="square" lIns="0" tIns="0" rIns="0" bIns="0" rtlCol="0"/>
            <a:lstStyle/>
            <a:p>
              <a:pPr defTabSz="1042507"/>
              <a:endParaRPr sz="2052" kern="0">
                <a:solidFill>
                  <a:sysClr val="windowText" lastClr="000000"/>
                </a:solidFill>
              </a:endParaRPr>
            </a:p>
          </p:txBody>
        </p:sp>
        <p:sp>
          <p:nvSpPr>
            <p:cNvPr id="560" name="object 560"/>
            <p:cNvSpPr/>
            <p:nvPr/>
          </p:nvSpPr>
          <p:spPr>
            <a:xfrm>
              <a:off x="7860982" y="5262284"/>
              <a:ext cx="9525" cy="9525"/>
            </a:xfrm>
            <a:custGeom>
              <a:avLst/>
              <a:gdLst/>
              <a:ahLst/>
              <a:cxnLst/>
              <a:rect l="l" t="t" r="r" b="b"/>
              <a:pathLst>
                <a:path w="9525" h="9525">
                  <a:moveTo>
                    <a:pt x="5854" y="0"/>
                  </a:moveTo>
                  <a:lnTo>
                    <a:pt x="4572" y="0"/>
                  </a:lnTo>
                  <a:lnTo>
                    <a:pt x="3289" y="0"/>
                  </a:lnTo>
                  <a:lnTo>
                    <a:pt x="2146" y="469"/>
                  </a:lnTo>
                  <a:lnTo>
                    <a:pt x="1346" y="1346"/>
                  </a:lnTo>
                  <a:lnTo>
                    <a:pt x="533" y="2146"/>
                  </a:lnTo>
                  <a:lnTo>
                    <a:pt x="0" y="3289"/>
                  </a:lnTo>
                  <a:lnTo>
                    <a:pt x="0" y="5854"/>
                  </a:lnTo>
                  <a:lnTo>
                    <a:pt x="533" y="6997"/>
                  </a:lnTo>
                  <a:lnTo>
                    <a:pt x="2146" y="8610"/>
                  </a:lnTo>
                  <a:lnTo>
                    <a:pt x="3289" y="9143"/>
                  </a:lnTo>
                  <a:lnTo>
                    <a:pt x="5854" y="9143"/>
                  </a:lnTo>
                  <a:lnTo>
                    <a:pt x="6997" y="8610"/>
                  </a:lnTo>
                  <a:lnTo>
                    <a:pt x="8610" y="6997"/>
                  </a:lnTo>
                  <a:lnTo>
                    <a:pt x="9144" y="5854"/>
                  </a:lnTo>
                  <a:lnTo>
                    <a:pt x="9144" y="3289"/>
                  </a:lnTo>
                  <a:lnTo>
                    <a:pt x="8610" y="2146"/>
                  </a:lnTo>
                  <a:lnTo>
                    <a:pt x="6997" y="533"/>
                  </a:lnTo>
                  <a:lnTo>
                    <a:pt x="5854" y="0"/>
                  </a:lnTo>
                  <a:close/>
                </a:path>
              </a:pathLst>
            </a:custGeom>
            <a:solidFill>
              <a:srgbClr val="2C2C2B"/>
            </a:solidFill>
          </p:spPr>
          <p:txBody>
            <a:bodyPr wrap="square" lIns="0" tIns="0" rIns="0" bIns="0" rtlCol="0"/>
            <a:lstStyle/>
            <a:p>
              <a:pPr defTabSz="1042507"/>
              <a:endParaRPr sz="2052" kern="0">
                <a:solidFill>
                  <a:sysClr val="windowText" lastClr="000000"/>
                </a:solidFill>
              </a:endParaRPr>
            </a:p>
          </p:txBody>
        </p:sp>
        <p:sp>
          <p:nvSpPr>
            <p:cNvPr id="561" name="object 561"/>
            <p:cNvSpPr/>
            <p:nvPr/>
          </p:nvSpPr>
          <p:spPr>
            <a:xfrm>
              <a:off x="7861592" y="5262822"/>
              <a:ext cx="8255" cy="8255"/>
            </a:xfrm>
            <a:custGeom>
              <a:avLst/>
              <a:gdLst/>
              <a:ahLst/>
              <a:cxnLst/>
              <a:rect l="l" t="t" r="r" b="b"/>
              <a:pathLst>
                <a:path w="8254" h="8254">
                  <a:moveTo>
                    <a:pt x="5041" y="0"/>
                  </a:moveTo>
                  <a:lnTo>
                    <a:pt x="3962" y="0"/>
                  </a:lnTo>
                  <a:lnTo>
                    <a:pt x="2882" y="0"/>
                  </a:lnTo>
                  <a:lnTo>
                    <a:pt x="1879" y="469"/>
                  </a:lnTo>
                  <a:lnTo>
                    <a:pt x="1143" y="1143"/>
                  </a:lnTo>
                  <a:lnTo>
                    <a:pt x="393" y="1879"/>
                  </a:lnTo>
                  <a:lnTo>
                    <a:pt x="0" y="2895"/>
                  </a:lnTo>
                  <a:lnTo>
                    <a:pt x="0" y="5041"/>
                  </a:lnTo>
                  <a:lnTo>
                    <a:pt x="469" y="6045"/>
                  </a:lnTo>
                  <a:lnTo>
                    <a:pt x="1143" y="6794"/>
                  </a:lnTo>
                  <a:lnTo>
                    <a:pt x="1879" y="7531"/>
                  </a:lnTo>
                  <a:lnTo>
                    <a:pt x="2882" y="7937"/>
                  </a:lnTo>
                  <a:lnTo>
                    <a:pt x="5041" y="7937"/>
                  </a:lnTo>
                  <a:lnTo>
                    <a:pt x="6045" y="7467"/>
                  </a:lnTo>
                  <a:lnTo>
                    <a:pt x="6781" y="6794"/>
                  </a:lnTo>
                  <a:lnTo>
                    <a:pt x="7531" y="6045"/>
                  </a:lnTo>
                  <a:lnTo>
                    <a:pt x="7924" y="5041"/>
                  </a:lnTo>
                  <a:lnTo>
                    <a:pt x="7924" y="2895"/>
                  </a:lnTo>
                  <a:lnTo>
                    <a:pt x="7454" y="1879"/>
                  </a:lnTo>
                  <a:lnTo>
                    <a:pt x="6108" y="406"/>
                  </a:lnTo>
                  <a:lnTo>
                    <a:pt x="5041" y="0"/>
                  </a:lnTo>
                  <a:close/>
                </a:path>
              </a:pathLst>
            </a:custGeom>
            <a:solidFill>
              <a:srgbClr val="A6B8BD"/>
            </a:solidFill>
          </p:spPr>
          <p:txBody>
            <a:bodyPr wrap="square" lIns="0" tIns="0" rIns="0" bIns="0" rtlCol="0"/>
            <a:lstStyle/>
            <a:p>
              <a:pPr defTabSz="1042507"/>
              <a:endParaRPr sz="2052" kern="0">
                <a:solidFill>
                  <a:sysClr val="windowText" lastClr="000000"/>
                </a:solidFill>
              </a:endParaRPr>
            </a:p>
          </p:txBody>
        </p:sp>
        <p:sp>
          <p:nvSpPr>
            <p:cNvPr id="562" name="object 562"/>
            <p:cNvSpPr/>
            <p:nvPr/>
          </p:nvSpPr>
          <p:spPr>
            <a:xfrm>
              <a:off x="7862455" y="5263831"/>
              <a:ext cx="5080" cy="5080"/>
            </a:xfrm>
            <a:custGeom>
              <a:avLst/>
              <a:gdLst/>
              <a:ahLst/>
              <a:cxnLst/>
              <a:rect l="l" t="t" r="r" b="b"/>
              <a:pathLst>
                <a:path w="5079" h="5079">
                  <a:moveTo>
                    <a:pt x="2895" y="0"/>
                  </a:moveTo>
                  <a:lnTo>
                    <a:pt x="2285" y="0"/>
                  </a:lnTo>
                  <a:lnTo>
                    <a:pt x="1612" y="0"/>
                  </a:lnTo>
                  <a:lnTo>
                    <a:pt x="1079" y="266"/>
                  </a:lnTo>
                  <a:lnTo>
                    <a:pt x="266" y="1079"/>
                  </a:lnTo>
                  <a:lnTo>
                    <a:pt x="0" y="1676"/>
                  </a:lnTo>
                  <a:lnTo>
                    <a:pt x="0" y="2959"/>
                  </a:lnTo>
                  <a:lnTo>
                    <a:pt x="266" y="3492"/>
                  </a:lnTo>
                  <a:lnTo>
                    <a:pt x="1079" y="4305"/>
                  </a:lnTo>
                  <a:lnTo>
                    <a:pt x="1676" y="4571"/>
                  </a:lnTo>
                  <a:lnTo>
                    <a:pt x="2959" y="4571"/>
                  </a:lnTo>
                  <a:lnTo>
                    <a:pt x="3492" y="4305"/>
                  </a:lnTo>
                  <a:lnTo>
                    <a:pt x="4305" y="3492"/>
                  </a:lnTo>
                  <a:lnTo>
                    <a:pt x="4571" y="2895"/>
                  </a:lnTo>
                  <a:lnTo>
                    <a:pt x="4571" y="1612"/>
                  </a:lnTo>
                  <a:lnTo>
                    <a:pt x="4305" y="1079"/>
                  </a:lnTo>
                  <a:lnTo>
                    <a:pt x="3492" y="266"/>
                  </a:lnTo>
                  <a:lnTo>
                    <a:pt x="2895" y="0"/>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563" name="object 563"/>
            <p:cNvSpPr/>
            <p:nvPr/>
          </p:nvSpPr>
          <p:spPr>
            <a:xfrm>
              <a:off x="7888478" y="5234718"/>
              <a:ext cx="9525" cy="9525"/>
            </a:xfrm>
            <a:custGeom>
              <a:avLst/>
              <a:gdLst/>
              <a:ahLst/>
              <a:cxnLst/>
              <a:rect l="l" t="t" r="r" b="b"/>
              <a:pathLst>
                <a:path w="9525" h="9525">
                  <a:moveTo>
                    <a:pt x="5854" y="0"/>
                  </a:moveTo>
                  <a:lnTo>
                    <a:pt x="4572" y="0"/>
                  </a:lnTo>
                  <a:lnTo>
                    <a:pt x="3289" y="0"/>
                  </a:lnTo>
                  <a:lnTo>
                    <a:pt x="2146" y="533"/>
                  </a:lnTo>
                  <a:lnTo>
                    <a:pt x="533" y="2146"/>
                  </a:lnTo>
                  <a:lnTo>
                    <a:pt x="0" y="3289"/>
                  </a:lnTo>
                  <a:lnTo>
                    <a:pt x="0" y="5854"/>
                  </a:lnTo>
                  <a:lnTo>
                    <a:pt x="533" y="6997"/>
                  </a:lnTo>
                  <a:lnTo>
                    <a:pt x="2146" y="8610"/>
                  </a:lnTo>
                  <a:lnTo>
                    <a:pt x="3289" y="9143"/>
                  </a:lnTo>
                  <a:lnTo>
                    <a:pt x="5854" y="9143"/>
                  </a:lnTo>
                  <a:lnTo>
                    <a:pt x="6997" y="8610"/>
                  </a:lnTo>
                  <a:lnTo>
                    <a:pt x="8610" y="6997"/>
                  </a:lnTo>
                  <a:lnTo>
                    <a:pt x="9144" y="5854"/>
                  </a:lnTo>
                  <a:lnTo>
                    <a:pt x="9144" y="3289"/>
                  </a:lnTo>
                  <a:lnTo>
                    <a:pt x="8610" y="2146"/>
                  </a:lnTo>
                  <a:lnTo>
                    <a:pt x="6997" y="533"/>
                  </a:lnTo>
                  <a:lnTo>
                    <a:pt x="5854" y="0"/>
                  </a:lnTo>
                  <a:close/>
                </a:path>
              </a:pathLst>
            </a:custGeom>
            <a:solidFill>
              <a:srgbClr val="2C2C2B"/>
            </a:solidFill>
          </p:spPr>
          <p:txBody>
            <a:bodyPr wrap="square" lIns="0" tIns="0" rIns="0" bIns="0" rtlCol="0"/>
            <a:lstStyle/>
            <a:p>
              <a:pPr defTabSz="1042507"/>
              <a:endParaRPr sz="2052" kern="0">
                <a:solidFill>
                  <a:sysClr val="windowText" lastClr="000000"/>
                </a:solidFill>
              </a:endParaRPr>
            </a:p>
          </p:txBody>
        </p:sp>
        <p:sp>
          <p:nvSpPr>
            <p:cNvPr id="564" name="object 564"/>
            <p:cNvSpPr/>
            <p:nvPr/>
          </p:nvSpPr>
          <p:spPr>
            <a:xfrm>
              <a:off x="7889087" y="5235323"/>
              <a:ext cx="8255" cy="8255"/>
            </a:xfrm>
            <a:custGeom>
              <a:avLst/>
              <a:gdLst/>
              <a:ahLst/>
              <a:cxnLst/>
              <a:rect l="l" t="t" r="r" b="b"/>
              <a:pathLst>
                <a:path w="8254" h="8254">
                  <a:moveTo>
                    <a:pt x="5041" y="0"/>
                  </a:moveTo>
                  <a:lnTo>
                    <a:pt x="3962" y="0"/>
                  </a:lnTo>
                  <a:lnTo>
                    <a:pt x="2882" y="0"/>
                  </a:lnTo>
                  <a:lnTo>
                    <a:pt x="1879" y="469"/>
                  </a:lnTo>
                  <a:lnTo>
                    <a:pt x="1143" y="1143"/>
                  </a:lnTo>
                  <a:lnTo>
                    <a:pt x="393" y="1879"/>
                  </a:lnTo>
                  <a:lnTo>
                    <a:pt x="0" y="2895"/>
                  </a:lnTo>
                  <a:lnTo>
                    <a:pt x="0" y="5041"/>
                  </a:lnTo>
                  <a:lnTo>
                    <a:pt x="469" y="6045"/>
                  </a:lnTo>
                  <a:lnTo>
                    <a:pt x="1143" y="6794"/>
                  </a:lnTo>
                  <a:lnTo>
                    <a:pt x="1879" y="7531"/>
                  </a:lnTo>
                  <a:lnTo>
                    <a:pt x="2882" y="7937"/>
                  </a:lnTo>
                  <a:lnTo>
                    <a:pt x="5041" y="7937"/>
                  </a:lnTo>
                  <a:lnTo>
                    <a:pt x="6045" y="7467"/>
                  </a:lnTo>
                  <a:lnTo>
                    <a:pt x="6781" y="6794"/>
                  </a:lnTo>
                  <a:lnTo>
                    <a:pt x="7531" y="6045"/>
                  </a:lnTo>
                  <a:lnTo>
                    <a:pt x="7924" y="5041"/>
                  </a:lnTo>
                  <a:lnTo>
                    <a:pt x="7924" y="2895"/>
                  </a:lnTo>
                  <a:lnTo>
                    <a:pt x="7454" y="1879"/>
                  </a:lnTo>
                  <a:lnTo>
                    <a:pt x="6781" y="1143"/>
                  </a:lnTo>
                  <a:lnTo>
                    <a:pt x="6045" y="406"/>
                  </a:lnTo>
                  <a:lnTo>
                    <a:pt x="5041" y="0"/>
                  </a:lnTo>
                  <a:close/>
                </a:path>
              </a:pathLst>
            </a:custGeom>
            <a:solidFill>
              <a:srgbClr val="A6B8BD"/>
            </a:solidFill>
          </p:spPr>
          <p:txBody>
            <a:bodyPr wrap="square" lIns="0" tIns="0" rIns="0" bIns="0" rtlCol="0"/>
            <a:lstStyle/>
            <a:p>
              <a:pPr defTabSz="1042507"/>
              <a:endParaRPr sz="2052" kern="0">
                <a:solidFill>
                  <a:sysClr val="windowText" lastClr="000000"/>
                </a:solidFill>
              </a:endParaRPr>
            </a:p>
          </p:txBody>
        </p:sp>
        <p:sp>
          <p:nvSpPr>
            <p:cNvPr id="565" name="object 565"/>
            <p:cNvSpPr/>
            <p:nvPr/>
          </p:nvSpPr>
          <p:spPr>
            <a:xfrm>
              <a:off x="7889951" y="5236264"/>
              <a:ext cx="5080" cy="5080"/>
            </a:xfrm>
            <a:custGeom>
              <a:avLst/>
              <a:gdLst/>
              <a:ahLst/>
              <a:cxnLst/>
              <a:rect l="l" t="t" r="r" b="b"/>
              <a:pathLst>
                <a:path w="5079" h="5079">
                  <a:moveTo>
                    <a:pt x="2895" y="0"/>
                  </a:moveTo>
                  <a:lnTo>
                    <a:pt x="2285" y="0"/>
                  </a:lnTo>
                  <a:lnTo>
                    <a:pt x="1612" y="0"/>
                  </a:lnTo>
                  <a:lnTo>
                    <a:pt x="1079" y="266"/>
                  </a:lnTo>
                  <a:lnTo>
                    <a:pt x="266" y="1079"/>
                  </a:lnTo>
                  <a:lnTo>
                    <a:pt x="0" y="1676"/>
                  </a:lnTo>
                  <a:lnTo>
                    <a:pt x="0" y="2895"/>
                  </a:lnTo>
                  <a:lnTo>
                    <a:pt x="266" y="3492"/>
                  </a:lnTo>
                  <a:lnTo>
                    <a:pt x="1079" y="4305"/>
                  </a:lnTo>
                  <a:lnTo>
                    <a:pt x="1676" y="4572"/>
                  </a:lnTo>
                  <a:lnTo>
                    <a:pt x="2959" y="4572"/>
                  </a:lnTo>
                  <a:lnTo>
                    <a:pt x="3492" y="4305"/>
                  </a:lnTo>
                  <a:lnTo>
                    <a:pt x="4305" y="3492"/>
                  </a:lnTo>
                  <a:lnTo>
                    <a:pt x="4571" y="2895"/>
                  </a:lnTo>
                  <a:lnTo>
                    <a:pt x="4571" y="1612"/>
                  </a:lnTo>
                  <a:lnTo>
                    <a:pt x="4305" y="1079"/>
                  </a:lnTo>
                  <a:lnTo>
                    <a:pt x="3492" y="266"/>
                  </a:lnTo>
                  <a:lnTo>
                    <a:pt x="2895" y="0"/>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566" name="object 566"/>
            <p:cNvSpPr/>
            <p:nvPr/>
          </p:nvSpPr>
          <p:spPr>
            <a:xfrm>
              <a:off x="7977632" y="5262284"/>
              <a:ext cx="9525" cy="9525"/>
            </a:xfrm>
            <a:custGeom>
              <a:avLst/>
              <a:gdLst/>
              <a:ahLst/>
              <a:cxnLst/>
              <a:rect l="l" t="t" r="r" b="b"/>
              <a:pathLst>
                <a:path w="9525" h="9525">
                  <a:moveTo>
                    <a:pt x="5854" y="0"/>
                  </a:moveTo>
                  <a:lnTo>
                    <a:pt x="4572" y="0"/>
                  </a:lnTo>
                  <a:lnTo>
                    <a:pt x="3289" y="0"/>
                  </a:lnTo>
                  <a:lnTo>
                    <a:pt x="2146" y="533"/>
                  </a:lnTo>
                  <a:lnTo>
                    <a:pt x="533" y="2146"/>
                  </a:lnTo>
                  <a:lnTo>
                    <a:pt x="0" y="3289"/>
                  </a:lnTo>
                  <a:lnTo>
                    <a:pt x="0" y="5854"/>
                  </a:lnTo>
                  <a:lnTo>
                    <a:pt x="533" y="6997"/>
                  </a:lnTo>
                  <a:lnTo>
                    <a:pt x="2146" y="8610"/>
                  </a:lnTo>
                  <a:lnTo>
                    <a:pt x="3289" y="9143"/>
                  </a:lnTo>
                  <a:lnTo>
                    <a:pt x="5854" y="9143"/>
                  </a:lnTo>
                  <a:lnTo>
                    <a:pt x="6997" y="8610"/>
                  </a:lnTo>
                  <a:lnTo>
                    <a:pt x="8610" y="6997"/>
                  </a:lnTo>
                  <a:lnTo>
                    <a:pt x="9144" y="5854"/>
                  </a:lnTo>
                  <a:lnTo>
                    <a:pt x="9144" y="3289"/>
                  </a:lnTo>
                  <a:lnTo>
                    <a:pt x="8610" y="2146"/>
                  </a:lnTo>
                  <a:lnTo>
                    <a:pt x="7797" y="1346"/>
                  </a:lnTo>
                  <a:lnTo>
                    <a:pt x="6997" y="469"/>
                  </a:lnTo>
                  <a:lnTo>
                    <a:pt x="5854" y="0"/>
                  </a:lnTo>
                  <a:close/>
                </a:path>
              </a:pathLst>
            </a:custGeom>
            <a:solidFill>
              <a:srgbClr val="2C2C2B"/>
            </a:solidFill>
          </p:spPr>
          <p:txBody>
            <a:bodyPr wrap="square" lIns="0" tIns="0" rIns="0" bIns="0" rtlCol="0"/>
            <a:lstStyle/>
            <a:p>
              <a:pPr defTabSz="1042507"/>
              <a:endParaRPr sz="2052" kern="0">
                <a:solidFill>
                  <a:sysClr val="windowText" lastClr="000000"/>
                </a:solidFill>
              </a:endParaRPr>
            </a:p>
          </p:txBody>
        </p:sp>
        <p:sp>
          <p:nvSpPr>
            <p:cNvPr id="567" name="object 567"/>
            <p:cNvSpPr/>
            <p:nvPr/>
          </p:nvSpPr>
          <p:spPr>
            <a:xfrm>
              <a:off x="7978241" y="5262822"/>
              <a:ext cx="8255" cy="8255"/>
            </a:xfrm>
            <a:custGeom>
              <a:avLst/>
              <a:gdLst/>
              <a:ahLst/>
              <a:cxnLst/>
              <a:rect l="l" t="t" r="r" b="b"/>
              <a:pathLst>
                <a:path w="8254" h="8254">
                  <a:moveTo>
                    <a:pt x="5041" y="0"/>
                  </a:moveTo>
                  <a:lnTo>
                    <a:pt x="3962" y="0"/>
                  </a:lnTo>
                  <a:lnTo>
                    <a:pt x="2882" y="0"/>
                  </a:lnTo>
                  <a:lnTo>
                    <a:pt x="1816" y="406"/>
                  </a:lnTo>
                  <a:lnTo>
                    <a:pt x="469" y="1879"/>
                  </a:lnTo>
                  <a:lnTo>
                    <a:pt x="0" y="2895"/>
                  </a:lnTo>
                  <a:lnTo>
                    <a:pt x="0" y="5041"/>
                  </a:lnTo>
                  <a:lnTo>
                    <a:pt x="393" y="6045"/>
                  </a:lnTo>
                  <a:lnTo>
                    <a:pt x="1143" y="6794"/>
                  </a:lnTo>
                  <a:lnTo>
                    <a:pt x="1879" y="7467"/>
                  </a:lnTo>
                  <a:lnTo>
                    <a:pt x="2882" y="7937"/>
                  </a:lnTo>
                  <a:lnTo>
                    <a:pt x="5041" y="7937"/>
                  </a:lnTo>
                  <a:lnTo>
                    <a:pt x="6045" y="7531"/>
                  </a:lnTo>
                  <a:lnTo>
                    <a:pt x="6781" y="6794"/>
                  </a:lnTo>
                  <a:lnTo>
                    <a:pt x="7454" y="6045"/>
                  </a:lnTo>
                  <a:lnTo>
                    <a:pt x="7924" y="5041"/>
                  </a:lnTo>
                  <a:lnTo>
                    <a:pt x="7924" y="2895"/>
                  </a:lnTo>
                  <a:lnTo>
                    <a:pt x="7531" y="1879"/>
                  </a:lnTo>
                  <a:lnTo>
                    <a:pt x="6781" y="1143"/>
                  </a:lnTo>
                  <a:lnTo>
                    <a:pt x="6045" y="469"/>
                  </a:lnTo>
                  <a:lnTo>
                    <a:pt x="5041" y="0"/>
                  </a:lnTo>
                  <a:close/>
                </a:path>
              </a:pathLst>
            </a:custGeom>
            <a:solidFill>
              <a:srgbClr val="A6B8BD"/>
            </a:solidFill>
          </p:spPr>
          <p:txBody>
            <a:bodyPr wrap="square" lIns="0" tIns="0" rIns="0" bIns="0" rtlCol="0"/>
            <a:lstStyle/>
            <a:p>
              <a:pPr defTabSz="1042507"/>
              <a:endParaRPr sz="2052" kern="0">
                <a:solidFill>
                  <a:sysClr val="windowText" lastClr="000000"/>
                </a:solidFill>
              </a:endParaRPr>
            </a:p>
          </p:txBody>
        </p:sp>
        <p:sp>
          <p:nvSpPr>
            <p:cNvPr id="568" name="object 568"/>
            <p:cNvSpPr/>
            <p:nvPr/>
          </p:nvSpPr>
          <p:spPr>
            <a:xfrm>
              <a:off x="7980730" y="5263831"/>
              <a:ext cx="5080" cy="5080"/>
            </a:xfrm>
            <a:custGeom>
              <a:avLst/>
              <a:gdLst/>
              <a:ahLst/>
              <a:cxnLst/>
              <a:rect l="l" t="t" r="r" b="b"/>
              <a:pathLst>
                <a:path w="5079" h="5079">
                  <a:moveTo>
                    <a:pt x="2959" y="0"/>
                  </a:moveTo>
                  <a:lnTo>
                    <a:pt x="2285" y="0"/>
                  </a:lnTo>
                  <a:lnTo>
                    <a:pt x="1612" y="0"/>
                  </a:lnTo>
                  <a:lnTo>
                    <a:pt x="1079" y="266"/>
                  </a:lnTo>
                  <a:lnTo>
                    <a:pt x="266" y="1079"/>
                  </a:lnTo>
                  <a:lnTo>
                    <a:pt x="0" y="1612"/>
                  </a:lnTo>
                  <a:lnTo>
                    <a:pt x="0" y="2895"/>
                  </a:lnTo>
                  <a:lnTo>
                    <a:pt x="266" y="3492"/>
                  </a:lnTo>
                  <a:lnTo>
                    <a:pt x="1079" y="4305"/>
                  </a:lnTo>
                  <a:lnTo>
                    <a:pt x="1612" y="4571"/>
                  </a:lnTo>
                  <a:lnTo>
                    <a:pt x="2895" y="4571"/>
                  </a:lnTo>
                  <a:lnTo>
                    <a:pt x="3492" y="4305"/>
                  </a:lnTo>
                  <a:lnTo>
                    <a:pt x="4305" y="3492"/>
                  </a:lnTo>
                  <a:lnTo>
                    <a:pt x="4571" y="2959"/>
                  </a:lnTo>
                  <a:lnTo>
                    <a:pt x="4571" y="1676"/>
                  </a:lnTo>
                  <a:lnTo>
                    <a:pt x="4305" y="1079"/>
                  </a:lnTo>
                  <a:lnTo>
                    <a:pt x="3492" y="266"/>
                  </a:lnTo>
                  <a:lnTo>
                    <a:pt x="2959" y="0"/>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569" name="object 569"/>
            <p:cNvSpPr/>
            <p:nvPr/>
          </p:nvSpPr>
          <p:spPr>
            <a:xfrm>
              <a:off x="7950136" y="5234718"/>
              <a:ext cx="9525" cy="9525"/>
            </a:xfrm>
            <a:custGeom>
              <a:avLst/>
              <a:gdLst/>
              <a:ahLst/>
              <a:cxnLst/>
              <a:rect l="l" t="t" r="r" b="b"/>
              <a:pathLst>
                <a:path w="9525" h="9525">
                  <a:moveTo>
                    <a:pt x="5854" y="0"/>
                  </a:moveTo>
                  <a:lnTo>
                    <a:pt x="4572" y="0"/>
                  </a:lnTo>
                  <a:lnTo>
                    <a:pt x="3289" y="0"/>
                  </a:lnTo>
                  <a:lnTo>
                    <a:pt x="2146" y="533"/>
                  </a:lnTo>
                  <a:lnTo>
                    <a:pt x="533" y="2146"/>
                  </a:lnTo>
                  <a:lnTo>
                    <a:pt x="0" y="3289"/>
                  </a:lnTo>
                  <a:lnTo>
                    <a:pt x="0" y="5854"/>
                  </a:lnTo>
                  <a:lnTo>
                    <a:pt x="533" y="6997"/>
                  </a:lnTo>
                  <a:lnTo>
                    <a:pt x="2146" y="8610"/>
                  </a:lnTo>
                  <a:lnTo>
                    <a:pt x="3289" y="9143"/>
                  </a:lnTo>
                  <a:lnTo>
                    <a:pt x="5854" y="9143"/>
                  </a:lnTo>
                  <a:lnTo>
                    <a:pt x="6997" y="8610"/>
                  </a:lnTo>
                  <a:lnTo>
                    <a:pt x="8610" y="6997"/>
                  </a:lnTo>
                  <a:lnTo>
                    <a:pt x="9144" y="5854"/>
                  </a:lnTo>
                  <a:lnTo>
                    <a:pt x="9144" y="3289"/>
                  </a:lnTo>
                  <a:lnTo>
                    <a:pt x="8610" y="2146"/>
                  </a:lnTo>
                  <a:lnTo>
                    <a:pt x="6997" y="533"/>
                  </a:lnTo>
                  <a:lnTo>
                    <a:pt x="5854" y="0"/>
                  </a:lnTo>
                  <a:close/>
                </a:path>
              </a:pathLst>
            </a:custGeom>
            <a:solidFill>
              <a:srgbClr val="2C2C2B"/>
            </a:solidFill>
          </p:spPr>
          <p:txBody>
            <a:bodyPr wrap="square" lIns="0" tIns="0" rIns="0" bIns="0" rtlCol="0"/>
            <a:lstStyle/>
            <a:p>
              <a:pPr defTabSz="1042507"/>
              <a:endParaRPr sz="2052" kern="0">
                <a:solidFill>
                  <a:sysClr val="windowText" lastClr="000000"/>
                </a:solidFill>
              </a:endParaRPr>
            </a:p>
          </p:txBody>
        </p:sp>
        <p:sp>
          <p:nvSpPr>
            <p:cNvPr id="570" name="object 570"/>
            <p:cNvSpPr/>
            <p:nvPr/>
          </p:nvSpPr>
          <p:spPr>
            <a:xfrm>
              <a:off x="7950746" y="5235323"/>
              <a:ext cx="8255" cy="8255"/>
            </a:xfrm>
            <a:custGeom>
              <a:avLst/>
              <a:gdLst/>
              <a:ahLst/>
              <a:cxnLst/>
              <a:rect l="l" t="t" r="r" b="b"/>
              <a:pathLst>
                <a:path w="8254" h="8254">
                  <a:moveTo>
                    <a:pt x="5041" y="0"/>
                  </a:moveTo>
                  <a:lnTo>
                    <a:pt x="3962" y="0"/>
                  </a:lnTo>
                  <a:lnTo>
                    <a:pt x="2882" y="0"/>
                  </a:lnTo>
                  <a:lnTo>
                    <a:pt x="1816" y="406"/>
                  </a:lnTo>
                  <a:lnTo>
                    <a:pt x="469" y="1879"/>
                  </a:lnTo>
                  <a:lnTo>
                    <a:pt x="0" y="2895"/>
                  </a:lnTo>
                  <a:lnTo>
                    <a:pt x="0" y="5041"/>
                  </a:lnTo>
                  <a:lnTo>
                    <a:pt x="393" y="6045"/>
                  </a:lnTo>
                  <a:lnTo>
                    <a:pt x="1143" y="6794"/>
                  </a:lnTo>
                  <a:lnTo>
                    <a:pt x="1879" y="7467"/>
                  </a:lnTo>
                  <a:lnTo>
                    <a:pt x="2882" y="7937"/>
                  </a:lnTo>
                  <a:lnTo>
                    <a:pt x="5041" y="7937"/>
                  </a:lnTo>
                  <a:lnTo>
                    <a:pt x="6045" y="7531"/>
                  </a:lnTo>
                  <a:lnTo>
                    <a:pt x="6781" y="6794"/>
                  </a:lnTo>
                  <a:lnTo>
                    <a:pt x="7454" y="6045"/>
                  </a:lnTo>
                  <a:lnTo>
                    <a:pt x="7924" y="5041"/>
                  </a:lnTo>
                  <a:lnTo>
                    <a:pt x="7924" y="2895"/>
                  </a:lnTo>
                  <a:lnTo>
                    <a:pt x="7531" y="1879"/>
                  </a:lnTo>
                  <a:lnTo>
                    <a:pt x="6781" y="1143"/>
                  </a:lnTo>
                  <a:lnTo>
                    <a:pt x="6045" y="469"/>
                  </a:lnTo>
                  <a:lnTo>
                    <a:pt x="5041" y="0"/>
                  </a:lnTo>
                  <a:close/>
                </a:path>
              </a:pathLst>
            </a:custGeom>
            <a:solidFill>
              <a:srgbClr val="A6B8BD"/>
            </a:solidFill>
          </p:spPr>
          <p:txBody>
            <a:bodyPr wrap="square" lIns="0" tIns="0" rIns="0" bIns="0" rtlCol="0"/>
            <a:lstStyle/>
            <a:p>
              <a:pPr defTabSz="1042507"/>
              <a:endParaRPr sz="2052" kern="0">
                <a:solidFill>
                  <a:sysClr val="windowText" lastClr="000000"/>
                </a:solidFill>
              </a:endParaRPr>
            </a:p>
          </p:txBody>
        </p:sp>
        <p:sp>
          <p:nvSpPr>
            <p:cNvPr id="571" name="object 571"/>
            <p:cNvSpPr/>
            <p:nvPr/>
          </p:nvSpPr>
          <p:spPr>
            <a:xfrm>
              <a:off x="7953222" y="5236264"/>
              <a:ext cx="5080" cy="5080"/>
            </a:xfrm>
            <a:custGeom>
              <a:avLst/>
              <a:gdLst/>
              <a:ahLst/>
              <a:cxnLst/>
              <a:rect l="l" t="t" r="r" b="b"/>
              <a:pathLst>
                <a:path w="5079" h="5079">
                  <a:moveTo>
                    <a:pt x="2959" y="0"/>
                  </a:moveTo>
                  <a:lnTo>
                    <a:pt x="2285" y="0"/>
                  </a:lnTo>
                  <a:lnTo>
                    <a:pt x="1612" y="0"/>
                  </a:lnTo>
                  <a:lnTo>
                    <a:pt x="1079" y="266"/>
                  </a:lnTo>
                  <a:lnTo>
                    <a:pt x="266" y="1079"/>
                  </a:lnTo>
                  <a:lnTo>
                    <a:pt x="0" y="1612"/>
                  </a:lnTo>
                  <a:lnTo>
                    <a:pt x="0" y="2895"/>
                  </a:lnTo>
                  <a:lnTo>
                    <a:pt x="266" y="3492"/>
                  </a:lnTo>
                  <a:lnTo>
                    <a:pt x="1079" y="4305"/>
                  </a:lnTo>
                  <a:lnTo>
                    <a:pt x="1612" y="4572"/>
                  </a:lnTo>
                  <a:lnTo>
                    <a:pt x="2895" y="4572"/>
                  </a:lnTo>
                  <a:lnTo>
                    <a:pt x="3492" y="4305"/>
                  </a:lnTo>
                  <a:lnTo>
                    <a:pt x="4305" y="3492"/>
                  </a:lnTo>
                  <a:lnTo>
                    <a:pt x="4571" y="2895"/>
                  </a:lnTo>
                  <a:lnTo>
                    <a:pt x="4571" y="1676"/>
                  </a:lnTo>
                  <a:lnTo>
                    <a:pt x="4305" y="1079"/>
                  </a:lnTo>
                  <a:lnTo>
                    <a:pt x="3492" y="266"/>
                  </a:lnTo>
                  <a:lnTo>
                    <a:pt x="2959" y="0"/>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sp>
          <p:nvSpPr>
            <p:cNvPr id="572" name="object 572"/>
            <p:cNvSpPr/>
            <p:nvPr/>
          </p:nvSpPr>
          <p:spPr>
            <a:xfrm>
              <a:off x="7877251" y="5245006"/>
              <a:ext cx="93345" cy="148590"/>
            </a:xfrm>
            <a:custGeom>
              <a:avLst/>
              <a:gdLst/>
              <a:ahLst/>
              <a:cxnLst/>
              <a:rect l="l" t="t" r="r" b="b"/>
              <a:pathLst>
                <a:path w="93345" h="148589">
                  <a:moveTo>
                    <a:pt x="46596" y="0"/>
                  </a:moveTo>
                  <a:lnTo>
                    <a:pt x="25692" y="6349"/>
                  </a:lnTo>
                  <a:lnTo>
                    <a:pt x="24879" y="7619"/>
                  </a:lnTo>
                  <a:lnTo>
                    <a:pt x="24002" y="8889"/>
                  </a:lnTo>
                  <a:lnTo>
                    <a:pt x="23126" y="11429"/>
                  </a:lnTo>
                  <a:lnTo>
                    <a:pt x="21247" y="13969"/>
                  </a:lnTo>
                  <a:lnTo>
                    <a:pt x="20167" y="15239"/>
                  </a:lnTo>
                  <a:lnTo>
                    <a:pt x="15935" y="20319"/>
                  </a:lnTo>
                  <a:lnTo>
                    <a:pt x="11212" y="25399"/>
                  </a:lnTo>
                  <a:lnTo>
                    <a:pt x="6010" y="29209"/>
                  </a:lnTo>
                  <a:lnTo>
                    <a:pt x="342" y="33019"/>
                  </a:lnTo>
                  <a:lnTo>
                    <a:pt x="0" y="33019"/>
                  </a:lnTo>
                  <a:lnTo>
                    <a:pt x="1154" y="60959"/>
                  </a:lnTo>
                  <a:lnTo>
                    <a:pt x="7061" y="99059"/>
                  </a:lnTo>
                  <a:lnTo>
                    <a:pt x="23266" y="128269"/>
                  </a:lnTo>
                  <a:lnTo>
                    <a:pt x="25819" y="132079"/>
                  </a:lnTo>
                  <a:lnTo>
                    <a:pt x="28917" y="134619"/>
                  </a:lnTo>
                  <a:lnTo>
                    <a:pt x="32270" y="138429"/>
                  </a:lnTo>
                  <a:lnTo>
                    <a:pt x="35775" y="140969"/>
                  </a:lnTo>
                  <a:lnTo>
                    <a:pt x="39204" y="143509"/>
                  </a:lnTo>
                  <a:lnTo>
                    <a:pt x="42837" y="147319"/>
                  </a:lnTo>
                  <a:lnTo>
                    <a:pt x="46659" y="148589"/>
                  </a:lnTo>
                  <a:lnTo>
                    <a:pt x="50495" y="147319"/>
                  </a:lnTo>
                  <a:lnTo>
                    <a:pt x="54127" y="143509"/>
                  </a:lnTo>
                  <a:lnTo>
                    <a:pt x="57556" y="140969"/>
                  </a:lnTo>
                  <a:lnTo>
                    <a:pt x="61048" y="138429"/>
                  </a:lnTo>
                  <a:lnTo>
                    <a:pt x="64350" y="134619"/>
                  </a:lnTo>
                  <a:lnTo>
                    <a:pt x="67500" y="132079"/>
                  </a:lnTo>
                  <a:lnTo>
                    <a:pt x="70065" y="128269"/>
                  </a:lnTo>
                  <a:lnTo>
                    <a:pt x="71272" y="126999"/>
                  </a:lnTo>
                  <a:lnTo>
                    <a:pt x="74176" y="123189"/>
                  </a:lnTo>
                  <a:lnTo>
                    <a:pt x="47129" y="123189"/>
                  </a:lnTo>
                  <a:lnTo>
                    <a:pt x="46735" y="121919"/>
                  </a:lnTo>
                  <a:lnTo>
                    <a:pt x="41490" y="121919"/>
                  </a:lnTo>
                  <a:lnTo>
                    <a:pt x="41147" y="120649"/>
                  </a:lnTo>
                  <a:lnTo>
                    <a:pt x="41211" y="119379"/>
                  </a:lnTo>
                  <a:lnTo>
                    <a:pt x="42430" y="119379"/>
                  </a:lnTo>
                  <a:lnTo>
                    <a:pt x="42633" y="118109"/>
                  </a:lnTo>
                  <a:lnTo>
                    <a:pt x="42900" y="118109"/>
                  </a:lnTo>
                  <a:lnTo>
                    <a:pt x="42633" y="116839"/>
                  </a:lnTo>
                  <a:lnTo>
                    <a:pt x="36918" y="116839"/>
                  </a:lnTo>
                  <a:lnTo>
                    <a:pt x="31597" y="114299"/>
                  </a:lnTo>
                  <a:lnTo>
                    <a:pt x="29044" y="111759"/>
                  </a:lnTo>
                  <a:lnTo>
                    <a:pt x="26631" y="107949"/>
                  </a:lnTo>
                  <a:lnTo>
                    <a:pt x="19430" y="107949"/>
                  </a:lnTo>
                  <a:lnTo>
                    <a:pt x="16471" y="106679"/>
                  </a:lnTo>
                  <a:lnTo>
                    <a:pt x="14325" y="105409"/>
                  </a:lnTo>
                  <a:lnTo>
                    <a:pt x="11899" y="101599"/>
                  </a:lnTo>
                  <a:lnTo>
                    <a:pt x="11772" y="100329"/>
                  </a:lnTo>
                  <a:lnTo>
                    <a:pt x="11226" y="97789"/>
                  </a:lnTo>
                  <a:lnTo>
                    <a:pt x="11976" y="95249"/>
                  </a:lnTo>
                  <a:lnTo>
                    <a:pt x="13855" y="93979"/>
                  </a:lnTo>
                  <a:lnTo>
                    <a:pt x="14655" y="92709"/>
                  </a:lnTo>
                  <a:lnTo>
                    <a:pt x="16065" y="92709"/>
                  </a:lnTo>
                  <a:lnTo>
                    <a:pt x="16611" y="91439"/>
                  </a:lnTo>
                  <a:lnTo>
                    <a:pt x="17081" y="91439"/>
                  </a:lnTo>
                  <a:lnTo>
                    <a:pt x="17017" y="90169"/>
                  </a:lnTo>
                  <a:lnTo>
                    <a:pt x="16471" y="90169"/>
                  </a:lnTo>
                  <a:lnTo>
                    <a:pt x="16001" y="88899"/>
                  </a:lnTo>
                  <a:lnTo>
                    <a:pt x="15532" y="88899"/>
                  </a:lnTo>
                  <a:lnTo>
                    <a:pt x="15595" y="87629"/>
                  </a:lnTo>
                  <a:lnTo>
                    <a:pt x="16471" y="87629"/>
                  </a:lnTo>
                  <a:lnTo>
                    <a:pt x="17017" y="86359"/>
                  </a:lnTo>
                  <a:lnTo>
                    <a:pt x="17487" y="85089"/>
                  </a:lnTo>
                  <a:lnTo>
                    <a:pt x="17551" y="83819"/>
                  </a:lnTo>
                  <a:lnTo>
                    <a:pt x="17691" y="83819"/>
                  </a:lnTo>
                  <a:lnTo>
                    <a:pt x="17881" y="82549"/>
                  </a:lnTo>
                  <a:lnTo>
                    <a:pt x="17881" y="81279"/>
                  </a:lnTo>
                  <a:lnTo>
                    <a:pt x="18224" y="78739"/>
                  </a:lnTo>
                  <a:lnTo>
                    <a:pt x="18757" y="77469"/>
                  </a:lnTo>
                  <a:lnTo>
                    <a:pt x="18961" y="77469"/>
                  </a:lnTo>
                  <a:lnTo>
                    <a:pt x="19494" y="76199"/>
                  </a:lnTo>
                  <a:lnTo>
                    <a:pt x="19227" y="76199"/>
                  </a:lnTo>
                  <a:lnTo>
                    <a:pt x="18961" y="73659"/>
                  </a:lnTo>
                  <a:lnTo>
                    <a:pt x="20510" y="73659"/>
                  </a:lnTo>
                  <a:lnTo>
                    <a:pt x="20510" y="72389"/>
                  </a:lnTo>
                  <a:lnTo>
                    <a:pt x="11899" y="72389"/>
                  </a:lnTo>
                  <a:lnTo>
                    <a:pt x="12979" y="71119"/>
                  </a:lnTo>
                  <a:lnTo>
                    <a:pt x="13652" y="69849"/>
                  </a:lnTo>
                  <a:lnTo>
                    <a:pt x="14452" y="67309"/>
                  </a:lnTo>
                  <a:lnTo>
                    <a:pt x="14528" y="64769"/>
                  </a:lnTo>
                  <a:lnTo>
                    <a:pt x="14185" y="62229"/>
                  </a:lnTo>
                  <a:lnTo>
                    <a:pt x="14058" y="59689"/>
                  </a:lnTo>
                  <a:lnTo>
                    <a:pt x="14325" y="58419"/>
                  </a:lnTo>
                  <a:lnTo>
                    <a:pt x="14998" y="57149"/>
                  </a:lnTo>
                  <a:lnTo>
                    <a:pt x="16675" y="53339"/>
                  </a:lnTo>
                  <a:lnTo>
                    <a:pt x="21716" y="50799"/>
                  </a:lnTo>
                  <a:lnTo>
                    <a:pt x="41884" y="50799"/>
                  </a:lnTo>
                  <a:lnTo>
                    <a:pt x="42163" y="49529"/>
                  </a:lnTo>
                  <a:lnTo>
                    <a:pt x="42163" y="48259"/>
                  </a:lnTo>
                  <a:lnTo>
                    <a:pt x="26352" y="48259"/>
                  </a:lnTo>
                  <a:lnTo>
                    <a:pt x="26225" y="46989"/>
                  </a:lnTo>
                  <a:lnTo>
                    <a:pt x="20370" y="46989"/>
                  </a:lnTo>
                  <a:lnTo>
                    <a:pt x="20307" y="45719"/>
                  </a:lnTo>
                  <a:lnTo>
                    <a:pt x="18757" y="45719"/>
                  </a:lnTo>
                  <a:lnTo>
                    <a:pt x="17754" y="44449"/>
                  </a:lnTo>
                  <a:lnTo>
                    <a:pt x="16814" y="41909"/>
                  </a:lnTo>
                  <a:lnTo>
                    <a:pt x="16814" y="40639"/>
                  </a:lnTo>
                  <a:lnTo>
                    <a:pt x="17551" y="38099"/>
                  </a:lnTo>
                  <a:lnTo>
                    <a:pt x="17881" y="36829"/>
                  </a:lnTo>
                  <a:lnTo>
                    <a:pt x="18021" y="35559"/>
                  </a:lnTo>
                  <a:lnTo>
                    <a:pt x="17818" y="35559"/>
                  </a:lnTo>
                  <a:lnTo>
                    <a:pt x="17754" y="34289"/>
                  </a:lnTo>
                  <a:lnTo>
                    <a:pt x="16344" y="33019"/>
                  </a:lnTo>
                  <a:lnTo>
                    <a:pt x="16268" y="31749"/>
                  </a:lnTo>
                  <a:lnTo>
                    <a:pt x="17818" y="29209"/>
                  </a:lnTo>
                  <a:lnTo>
                    <a:pt x="18084" y="29209"/>
                  </a:lnTo>
                  <a:lnTo>
                    <a:pt x="18834" y="27939"/>
                  </a:lnTo>
                  <a:lnTo>
                    <a:pt x="20243" y="26669"/>
                  </a:lnTo>
                  <a:lnTo>
                    <a:pt x="19977" y="24129"/>
                  </a:lnTo>
                  <a:lnTo>
                    <a:pt x="19977" y="22859"/>
                  </a:lnTo>
                  <a:lnTo>
                    <a:pt x="20446" y="21589"/>
                  </a:lnTo>
                  <a:lnTo>
                    <a:pt x="20916" y="21589"/>
                  </a:lnTo>
                  <a:lnTo>
                    <a:pt x="21310" y="20319"/>
                  </a:lnTo>
                  <a:lnTo>
                    <a:pt x="21920" y="20319"/>
                  </a:lnTo>
                  <a:lnTo>
                    <a:pt x="21983" y="19049"/>
                  </a:lnTo>
                  <a:lnTo>
                    <a:pt x="31064" y="19049"/>
                  </a:lnTo>
                  <a:lnTo>
                    <a:pt x="28447" y="12699"/>
                  </a:lnTo>
                  <a:lnTo>
                    <a:pt x="29590" y="11429"/>
                  </a:lnTo>
                  <a:lnTo>
                    <a:pt x="70366" y="11429"/>
                  </a:lnTo>
                  <a:lnTo>
                    <a:pt x="67640" y="6349"/>
                  </a:lnTo>
                  <a:lnTo>
                    <a:pt x="46596" y="0"/>
                  </a:lnTo>
                  <a:close/>
                </a:path>
                <a:path w="93345" h="148589">
                  <a:moveTo>
                    <a:pt x="82872" y="107949"/>
                  </a:moveTo>
                  <a:lnTo>
                    <a:pt x="73088" y="107949"/>
                  </a:lnTo>
                  <a:lnTo>
                    <a:pt x="73964" y="109219"/>
                  </a:lnTo>
                  <a:lnTo>
                    <a:pt x="74231" y="109219"/>
                  </a:lnTo>
                  <a:lnTo>
                    <a:pt x="74091" y="110489"/>
                  </a:lnTo>
                  <a:lnTo>
                    <a:pt x="73088" y="110489"/>
                  </a:lnTo>
                  <a:lnTo>
                    <a:pt x="73215" y="111759"/>
                  </a:lnTo>
                  <a:lnTo>
                    <a:pt x="74091" y="111759"/>
                  </a:lnTo>
                  <a:lnTo>
                    <a:pt x="74294" y="113029"/>
                  </a:lnTo>
                  <a:lnTo>
                    <a:pt x="74498" y="113029"/>
                  </a:lnTo>
                  <a:lnTo>
                    <a:pt x="74434" y="114299"/>
                  </a:lnTo>
                  <a:lnTo>
                    <a:pt x="69113" y="114299"/>
                  </a:lnTo>
                  <a:lnTo>
                    <a:pt x="69113" y="115569"/>
                  </a:lnTo>
                  <a:lnTo>
                    <a:pt x="68783" y="115569"/>
                  </a:lnTo>
                  <a:lnTo>
                    <a:pt x="68452" y="116839"/>
                  </a:lnTo>
                  <a:lnTo>
                    <a:pt x="52514" y="116839"/>
                  </a:lnTo>
                  <a:lnTo>
                    <a:pt x="52641" y="118109"/>
                  </a:lnTo>
                  <a:lnTo>
                    <a:pt x="54190" y="118109"/>
                  </a:lnTo>
                  <a:lnTo>
                    <a:pt x="54267" y="119379"/>
                  </a:lnTo>
                  <a:lnTo>
                    <a:pt x="54736" y="120649"/>
                  </a:lnTo>
                  <a:lnTo>
                    <a:pt x="54927" y="120649"/>
                  </a:lnTo>
                  <a:lnTo>
                    <a:pt x="54736" y="121919"/>
                  </a:lnTo>
                  <a:lnTo>
                    <a:pt x="47599" y="121919"/>
                  </a:lnTo>
                  <a:lnTo>
                    <a:pt x="47739" y="123189"/>
                  </a:lnTo>
                  <a:lnTo>
                    <a:pt x="74176" y="123189"/>
                  </a:lnTo>
                  <a:lnTo>
                    <a:pt x="76112" y="120649"/>
                  </a:lnTo>
                  <a:lnTo>
                    <a:pt x="82872" y="107949"/>
                  </a:lnTo>
                  <a:close/>
                </a:path>
                <a:path w="93345" h="148589">
                  <a:moveTo>
                    <a:pt x="46329" y="120649"/>
                  </a:moveTo>
                  <a:lnTo>
                    <a:pt x="42024" y="120649"/>
                  </a:lnTo>
                  <a:lnTo>
                    <a:pt x="41617" y="121919"/>
                  </a:lnTo>
                  <a:lnTo>
                    <a:pt x="46393" y="121919"/>
                  </a:lnTo>
                  <a:lnTo>
                    <a:pt x="46329" y="120649"/>
                  </a:lnTo>
                  <a:close/>
                </a:path>
                <a:path w="93345" h="148589">
                  <a:moveTo>
                    <a:pt x="53924" y="120649"/>
                  </a:moveTo>
                  <a:lnTo>
                    <a:pt x="47878" y="120649"/>
                  </a:lnTo>
                  <a:lnTo>
                    <a:pt x="47675" y="121919"/>
                  </a:lnTo>
                  <a:lnTo>
                    <a:pt x="54127" y="121919"/>
                  </a:lnTo>
                  <a:lnTo>
                    <a:pt x="53924" y="120649"/>
                  </a:lnTo>
                  <a:close/>
                </a:path>
                <a:path w="93345" h="148589">
                  <a:moveTo>
                    <a:pt x="45719" y="119379"/>
                  </a:moveTo>
                  <a:lnTo>
                    <a:pt x="44983" y="119379"/>
                  </a:lnTo>
                  <a:lnTo>
                    <a:pt x="43903" y="120649"/>
                  </a:lnTo>
                  <a:lnTo>
                    <a:pt x="45783" y="120649"/>
                  </a:lnTo>
                  <a:lnTo>
                    <a:pt x="45719" y="119379"/>
                  </a:lnTo>
                  <a:close/>
                </a:path>
                <a:path w="93345" h="148589">
                  <a:moveTo>
                    <a:pt x="51168" y="119379"/>
                  </a:moveTo>
                  <a:lnTo>
                    <a:pt x="48615" y="119379"/>
                  </a:lnTo>
                  <a:lnTo>
                    <a:pt x="48552" y="120649"/>
                  </a:lnTo>
                  <a:lnTo>
                    <a:pt x="51307" y="120649"/>
                  </a:lnTo>
                  <a:lnTo>
                    <a:pt x="51168" y="119379"/>
                  </a:lnTo>
                  <a:close/>
                </a:path>
                <a:path w="93345" h="148589">
                  <a:moveTo>
                    <a:pt x="45923" y="118109"/>
                  </a:moveTo>
                  <a:lnTo>
                    <a:pt x="45719" y="118109"/>
                  </a:lnTo>
                  <a:lnTo>
                    <a:pt x="45186" y="119379"/>
                  </a:lnTo>
                  <a:lnTo>
                    <a:pt x="45986" y="119379"/>
                  </a:lnTo>
                  <a:lnTo>
                    <a:pt x="45923" y="118109"/>
                  </a:lnTo>
                  <a:close/>
                </a:path>
                <a:path w="93345" h="148589">
                  <a:moveTo>
                    <a:pt x="49021" y="116839"/>
                  </a:moveTo>
                  <a:lnTo>
                    <a:pt x="48818" y="116839"/>
                  </a:lnTo>
                  <a:lnTo>
                    <a:pt x="48679" y="118109"/>
                  </a:lnTo>
                  <a:lnTo>
                    <a:pt x="48679" y="119379"/>
                  </a:lnTo>
                  <a:lnTo>
                    <a:pt x="49961" y="119379"/>
                  </a:lnTo>
                  <a:lnTo>
                    <a:pt x="49288" y="118109"/>
                  </a:lnTo>
                  <a:lnTo>
                    <a:pt x="49085" y="118109"/>
                  </a:lnTo>
                  <a:lnTo>
                    <a:pt x="49021" y="116839"/>
                  </a:lnTo>
                  <a:close/>
                </a:path>
                <a:path w="93345" h="148589">
                  <a:moveTo>
                    <a:pt x="43980" y="116839"/>
                  </a:moveTo>
                  <a:lnTo>
                    <a:pt x="43027" y="116839"/>
                  </a:lnTo>
                  <a:lnTo>
                    <a:pt x="43027" y="118109"/>
                  </a:lnTo>
                  <a:lnTo>
                    <a:pt x="43903" y="118109"/>
                  </a:lnTo>
                  <a:lnTo>
                    <a:pt x="43980" y="116839"/>
                  </a:lnTo>
                  <a:close/>
                </a:path>
                <a:path w="93345" h="148589">
                  <a:moveTo>
                    <a:pt x="42554" y="115631"/>
                  </a:moveTo>
                  <a:lnTo>
                    <a:pt x="39738" y="116839"/>
                  </a:lnTo>
                  <a:lnTo>
                    <a:pt x="42494" y="116839"/>
                  </a:lnTo>
                  <a:lnTo>
                    <a:pt x="42554" y="115631"/>
                  </a:lnTo>
                  <a:close/>
                </a:path>
                <a:path w="93345" h="148589">
                  <a:moveTo>
                    <a:pt x="45453" y="115569"/>
                  </a:moveTo>
                  <a:lnTo>
                    <a:pt x="43903" y="115569"/>
                  </a:lnTo>
                  <a:lnTo>
                    <a:pt x="43573" y="116839"/>
                  </a:lnTo>
                  <a:lnTo>
                    <a:pt x="44576" y="116839"/>
                  </a:lnTo>
                  <a:lnTo>
                    <a:pt x="45453" y="115569"/>
                  </a:lnTo>
                  <a:close/>
                </a:path>
                <a:path w="93345" h="148589">
                  <a:moveTo>
                    <a:pt x="51574" y="115569"/>
                  </a:moveTo>
                  <a:lnTo>
                    <a:pt x="50761" y="115569"/>
                  </a:lnTo>
                  <a:lnTo>
                    <a:pt x="51104" y="116839"/>
                  </a:lnTo>
                  <a:lnTo>
                    <a:pt x="53314" y="116839"/>
                  </a:lnTo>
                  <a:lnTo>
                    <a:pt x="51574" y="115569"/>
                  </a:lnTo>
                  <a:close/>
                </a:path>
                <a:path w="93345" h="148589">
                  <a:moveTo>
                    <a:pt x="68249" y="115569"/>
                  </a:moveTo>
                  <a:lnTo>
                    <a:pt x="60578" y="115569"/>
                  </a:lnTo>
                  <a:lnTo>
                    <a:pt x="59575" y="116839"/>
                  </a:lnTo>
                  <a:lnTo>
                    <a:pt x="68313" y="116839"/>
                  </a:lnTo>
                  <a:lnTo>
                    <a:pt x="68249" y="115569"/>
                  </a:lnTo>
                  <a:close/>
                </a:path>
                <a:path w="93345" h="148589">
                  <a:moveTo>
                    <a:pt x="42697" y="115569"/>
                  </a:moveTo>
                  <a:lnTo>
                    <a:pt x="42557" y="115569"/>
                  </a:lnTo>
                  <a:lnTo>
                    <a:pt x="42697" y="115569"/>
                  </a:lnTo>
                  <a:close/>
                </a:path>
                <a:path w="93345" h="148589">
                  <a:moveTo>
                    <a:pt x="40944" y="105409"/>
                  </a:moveTo>
                  <a:lnTo>
                    <a:pt x="33616" y="105409"/>
                  </a:lnTo>
                  <a:lnTo>
                    <a:pt x="32067" y="106679"/>
                  </a:lnTo>
                  <a:lnTo>
                    <a:pt x="30657" y="106679"/>
                  </a:lnTo>
                  <a:lnTo>
                    <a:pt x="32067" y="110489"/>
                  </a:lnTo>
                  <a:lnTo>
                    <a:pt x="34963" y="114299"/>
                  </a:lnTo>
                  <a:lnTo>
                    <a:pt x="38265" y="115569"/>
                  </a:lnTo>
                  <a:lnTo>
                    <a:pt x="41554" y="115569"/>
                  </a:lnTo>
                  <a:lnTo>
                    <a:pt x="41211" y="114299"/>
                  </a:lnTo>
                  <a:lnTo>
                    <a:pt x="42024" y="114299"/>
                  </a:lnTo>
                  <a:lnTo>
                    <a:pt x="44246" y="113029"/>
                  </a:lnTo>
                  <a:lnTo>
                    <a:pt x="46862" y="113029"/>
                  </a:lnTo>
                  <a:lnTo>
                    <a:pt x="46189" y="111759"/>
                  </a:lnTo>
                  <a:lnTo>
                    <a:pt x="44640" y="110489"/>
                  </a:lnTo>
                  <a:lnTo>
                    <a:pt x="43700" y="109219"/>
                  </a:lnTo>
                  <a:lnTo>
                    <a:pt x="43306" y="107949"/>
                  </a:lnTo>
                  <a:lnTo>
                    <a:pt x="42163" y="106679"/>
                  </a:lnTo>
                  <a:lnTo>
                    <a:pt x="40944" y="105409"/>
                  </a:lnTo>
                  <a:close/>
                </a:path>
                <a:path w="93345" h="148589">
                  <a:moveTo>
                    <a:pt x="46926" y="113029"/>
                  </a:moveTo>
                  <a:lnTo>
                    <a:pt x="46393" y="113029"/>
                  </a:lnTo>
                  <a:lnTo>
                    <a:pt x="45986" y="114299"/>
                  </a:lnTo>
                  <a:lnTo>
                    <a:pt x="45719" y="114299"/>
                  </a:lnTo>
                  <a:lnTo>
                    <a:pt x="44513" y="115569"/>
                  </a:lnTo>
                  <a:lnTo>
                    <a:pt x="46266" y="115569"/>
                  </a:lnTo>
                  <a:lnTo>
                    <a:pt x="46329" y="114299"/>
                  </a:lnTo>
                  <a:lnTo>
                    <a:pt x="46926" y="113029"/>
                  </a:lnTo>
                  <a:close/>
                </a:path>
                <a:path w="93345" h="148589">
                  <a:moveTo>
                    <a:pt x="66230" y="113029"/>
                  </a:moveTo>
                  <a:lnTo>
                    <a:pt x="64820" y="113029"/>
                  </a:lnTo>
                  <a:lnTo>
                    <a:pt x="63677" y="114299"/>
                  </a:lnTo>
                  <a:lnTo>
                    <a:pt x="62268" y="115569"/>
                  </a:lnTo>
                  <a:lnTo>
                    <a:pt x="66560" y="115569"/>
                  </a:lnTo>
                  <a:lnTo>
                    <a:pt x="66433" y="114299"/>
                  </a:lnTo>
                  <a:lnTo>
                    <a:pt x="66166" y="114299"/>
                  </a:lnTo>
                  <a:lnTo>
                    <a:pt x="66230" y="113029"/>
                  </a:lnTo>
                  <a:close/>
                </a:path>
                <a:path w="93345" h="148589">
                  <a:moveTo>
                    <a:pt x="67309" y="114299"/>
                  </a:moveTo>
                  <a:lnTo>
                    <a:pt x="67030" y="114299"/>
                  </a:lnTo>
                  <a:lnTo>
                    <a:pt x="66840" y="115569"/>
                  </a:lnTo>
                  <a:lnTo>
                    <a:pt x="67576" y="115569"/>
                  </a:lnTo>
                  <a:lnTo>
                    <a:pt x="67309" y="114299"/>
                  </a:lnTo>
                  <a:close/>
                </a:path>
                <a:path w="93345" h="148589">
                  <a:moveTo>
                    <a:pt x="73964" y="113029"/>
                  </a:moveTo>
                  <a:lnTo>
                    <a:pt x="69316" y="113029"/>
                  </a:lnTo>
                  <a:lnTo>
                    <a:pt x="69392" y="114299"/>
                  </a:lnTo>
                  <a:lnTo>
                    <a:pt x="74231" y="114299"/>
                  </a:lnTo>
                  <a:lnTo>
                    <a:pt x="73964" y="113029"/>
                  </a:lnTo>
                  <a:close/>
                </a:path>
                <a:path w="93345" h="148589">
                  <a:moveTo>
                    <a:pt x="73355" y="109219"/>
                  </a:moveTo>
                  <a:lnTo>
                    <a:pt x="72275" y="109219"/>
                  </a:lnTo>
                  <a:lnTo>
                    <a:pt x="72008" y="110489"/>
                  </a:lnTo>
                  <a:lnTo>
                    <a:pt x="73685" y="110489"/>
                  </a:lnTo>
                  <a:lnTo>
                    <a:pt x="73355" y="109219"/>
                  </a:lnTo>
                  <a:close/>
                </a:path>
                <a:path w="93345" h="148589">
                  <a:moveTo>
                    <a:pt x="65214" y="104139"/>
                  </a:moveTo>
                  <a:lnTo>
                    <a:pt x="63131" y="105409"/>
                  </a:lnTo>
                  <a:lnTo>
                    <a:pt x="61455" y="106679"/>
                  </a:lnTo>
                  <a:lnTo>
                    <a:pt x="59029" y="107949"/>
                  </a:lnTo>
                  <a:lnTo>
                    <a:pt x="58229" y="107949"/>
                  </a:lnTo>
                  <a:lnTo>
                    <a:pt x="57759" y="109219"/>
                  </a:lnTo>
                  <a:lnTo>
                    <a:pt x="60312" y="109219"/>
                  </a:lnTo>
                  <a:lnTo>
                    <a:pt x="64071" y="107949"/>
                  </a:lnTo>
                  <a:lnTo>
                    <a:pt x="65214" y="105409"/>
                  </a:lnTo>
                  <a:lnTo>
                    <a:pt x="65214" y="104139"/>
                  </a:lnTo>
                  <a:close/>
                </a:path>
                <a:path w="93345" h="148589">
                  <a:moveTo>
                    <a:pt x="91472" y="71119"/>
                  </a:moveTo>
                  <a:lnTo>
                    <a:pt x="85864" y="71119"/>
                  </a:lnTo>
                  <a:lnTo>
                    <a:pt x="85864" y="73659"/>
                  </a:lnTo>
                  <a:lnTo>
                    <a:pt x="85521" y="73659"/>
                  </a:lnTo>
                  <a:lnTo>
                    <a:pt x="85255" y="74929"/>
                  </a:lnTo>
                  <a:lnTo>
                    <a:pt x="84315" y="76199"/>
                  </a:lnTo>
                  <a:lnTo>
                    <a:pt x="82499" y="80009"/>
                  </a:lnTo>
                  <a:lnTo>
                    <a:pt x="81965" y="81279"/>
                  </a:lnTo>
                  <a:lnTo>
                    <a:pt x="81826" y="82549"/>
                  </a:lnTo>
                  <a:lnTo>
                    <a:pt x="81965" y="83819"/>
                  </a:lnTo>
                  <a:lnTo>
                    <a:pt x="83908" y="83819"/>
                  </a:lnTo>
                  <a:lnTo>
                    <a:pt x="83705" y="85089"/>
                  </a:lnTo>
                  <a:lnTo>
                    <a:pt x="83438" y="86359"/>
                  </a:lnTo>
                  <a:lnTo>
                    <a:pt x="82905" y="86359"/>
                  </a:lnTo>
                  <a:lnTo>
                    <a:pt x="82029" y="87629"/>
                  </a:lnTo>
                  <a:lnTo>
                    <a:pt x="81965" y="88899"/>
                  </a:lnTo>
                  <a:lnTo>
                    <a:pt x="84175" y="88899"/>
                  </a:lnTo>
                  <a:lnTo>
                    <a:pt x="83972" y="90169"/>
                  </a:lnTo>
                  <a:lnTo>
                    <a:pt x="83375" y="90169"/>
                  </a:lnTo>
                  <a:lnTo>
                    <a:pt x="82562" y="91439"/>
                  </a:lnTo>
                  <a:lnTo>
                    <a:pt x="82029" y="92709"/>
                  </a:lnTo>
                  <a:lnTo>
                    <a:pt x="81826" y="92709"/>
                  </a:lnTo>
                  <a:lnTo>
                    <a:pt x="81762" y="93979"/>
                  </a:lnTo>
                  <a:lnTo>
                    <a:pt x="83845" y="93979"/>
                  </a:lnTo>
                  <a:lnTo>
                    <a:pt x="83172" y="95249"/>
                  </a:lnTo>
                  <a:lnTo>
                    <a:pt x="82562" y="96519"/>
                  </a:lnTo>
                  <a:lnTo>
                    <a:pt x="81216" y="96519"/>
                  </a:lnTo>
                  <a:lnTo>
                    <a:pt x="79603" y="97789"/>
                  </a:lnTo>
                  <a:lnTo>
                    <a:pt x="78397" y="99059"/>
                  </a:lnTo>
                  <a:lnTo>
                    <a:pt x="76453" y="100329"/>
                  </a:lnTo>
                  <a:lnTo>
                    <a:pt x="75107" y="100329"/>
                  </a:lnTo>
                  <a:lnTo>
                    <a:pt x="68719" y="104139"/>
                  </a:lnTo>
                  <a:lnTo>
                    <a:pt x="68579" y="105409"/>
                  </a:lnTo>
                  <a:lnTo>
                    <a:pt x="68376" y="106679"/>
                  </a:lnTo>
                  <a:lnTo>
                    <a:pt x="67983" y="107949"/>
                  </a:lnTo>
                  <a:lnTo>
                    <a:pt x="67373" y="109219"/>
                  </a:lnTo>
                  <a:lnTo>
                    <a:pt x="68579" y="109219"/>
                  </a:lnTo>
                  <a:lnTo>
                    <a:pt x="69456" y="107949"/>
                  </a:lnTo>
                  <a:lnTo>
                    <a:pt x="82872" y="107949"/>
                  </a:lnTo>
                  <a:lnTo>
                    <a:pt x="83545" y="106679"/>
                  </a:lnTo>
                  <a:lnTo>
                    <a:pt x="86271" y="99059"/>
                  </a:lnTo>
                  <a:lnTo>
                    <a:pt x="88400" y="91439"/>
                  </a:lnTo>
                  <a:lnTo>
                    <a:pt x="90000" y="82549"/>
                  </a:lnTo>
                  <a:lnTo>
                    <a:pt x="91144" y="74929"/>
                  </a:lnTo>
                  <a:lnTo>
                    <a:pt x="91472" y="71119"/>
                  </a:lnTo>
                  <a:close/>
                </a:path>
                <a:path w="93345" h="148589">
                  <a:moveTo>
                    <a:pt x="38188" y="104139"/>
                  </a:moveTo>
                  <a:lnTo>
                    <a:pt x="36639" y="104139"/>
                  </a:lnTo>
                  <a:lnTo>
                    <a:pt x="35026" y="105409"/>
                  </a:lnTo>
                  <a:lnTo>
                    <a:pt x="39535" y="105409"/>
                  </a:lnTo>
                  <a:lnTo>
                    <a:pt x="38188" y="104139"/>
                  </a:lnTo>
                  <a:close/>
                </a:path>
                <a:path w="93345" h="148589">
                  <a:moveTo>
                    <a:pt x="56680" y="91439"/>
                  </a:moveTo>
                  <a:lnTo>
                    <a:pt x="47332" y="91439"/>
                  </a:lnTo>
                  <a:lnTo>
                    <a:pt x="47675" y="92709"/>
                  </a:lnTo>
                  <a:lnTo>
                    <a:pt x="49352" y="93979"/>
                  </a:lnTo>
                  <a:lnTo>
                    <a:pt x="50634" y="95249"/>
                  </a:lnTo>
                  <a:lnTo>
                    <a:pt x="52247" y="99059"/>
                  </a:lnTo>
                  <a:lnTo>
                    <a:pt x="52717" y="100329"/>
                  </a:lnTo>
                  <a:lnTo>
                    <a:pt x="52717" y="102869"/>
                  </a:lnTo>
                  <a:lnTo>
                    <a:pt x="52311" y="102869"/>
                  </a:lnTo>
                  <a:lnTo>
                    <a:pt x="51307" y="104139"/>
                  </a:lnTo>
                  <a:lnTo>
                    <a:pt x="52374" y="104139"/>
                  </a:lnTo>
                  <a:lnTo>
                    <a:pt x="53187" y="105409"/>
                  </a:lnTo>
                  <a:lnTo>
                    <a:pt x="53860" y="105409"/>
                  </a:lnTo>
                  <a:lnTo>
                    <a:pt x="54660" y="102869"/>
                  </a:lnTo>
                  <a:lnTo>
                    <a:pt x="56680" y="101599"/>
                  </a:lnTo>
                  <a:lnTo>
                    <a:pt x="60109" y="100329"/>
                  </a:lnTo>
                  <a:lnTo>
                    <a:pt x="62191" y="100329"/>
                  </a:lnTo>
                  <a:lnTo>
                    <a:pt x="63068" y="99059"/>
                  </a:lnTo>
                  <a:lnTo>
                    <a:pt x="60921" y="99059"/>
                  </a:lnTo>
                  <a:lnTo>
                    <a:pt x="60515" y="97789"/>
                  </a:lnTo>
                  <a:lnTo>
                    <a:pt x="60172" y="97789"/>
                  </a:lnTo>
                  <a:lnTo>
                    <a:pt x="59232" y="95249"/>
                  </a:lnTo>
                  <a:lnTo>
                    <a:pt x="58356" y="95249"/>
                  </a:lnTo>
                  <a:lnTo>
                    <a:pt x="57556" y="93979"/>
                  </a:lnTo>
                  <a:lnTo>
                    <a:pt x="56743" y="93979"/>
                  </a:lnTo>
                  <a:lnTo>
                    <a:pt x="56413" y="92709"/>
                  </a:lnTo>
                  <a:lnTo>
                    <a:pt x="56680" y="91439"/>
                  </a:lnTo>
                  <a:close/>
                </a:path>
                <a:path w="93345" h="148589">
                  <a:moveTo>
                    <a:pt x="21653" y="96519"/>
                  </a:moveTo>
                  <a:lnTo>
                    <a:pt x="19570" y="96519"/>
                  </a:lnTo>
                  <a:lnTo>
                    <a:pt x="18694" y="97789"/>
                  </a:lnTo>
                  <a:lnTo>
                    <a:pt x="17348" y="99059"/>
                  </a:lnTo>
                  <a:lnTo>
                    <a:pt x="18961" y="100329"/>
                  </a:lnTo>
                  <a:lnTo>
                    <a:pt x="23875" y="100329"/>
                  </a:lnTo>
                  <a:lnTo>
                    <a:pt x="23533" y="99059"/>
                  </a:lnTo>
                  <a:lnTo>
                    <a:pt x="23126" y="97789"/>
                  </a:lnTo>
                  <a:lnTo>
                    <a:pt x="22593" y="97789"/>
                  </a:lnTo>
                  <a:lnTo>
                    <a:pt x="21653" y="96519"/>
                  </a:lnTo>
                  <a:close/>
                </a:path>
                <a:path w="93345" h="148589">
                  <a:moveTo>
                    <a:pt x="27978" y="92709"/>
                  </a:moveTo>
                  <a:lnTo>
                    <a:pt x="24739" y="92709"/>
                  </a:lnTo>
                  <a:lnTo>
                    <a:pt x="27025" y="95249"/>
                  </a:lnTo>
                  <a:lnTo>
                    <a:pt x="27774" y="96519"/>
                  </a:lnTo>
                  <a:lnTo>
                    <a:pt x="28371" y="97789"/>
                  </a:lnTo>
                  <a:lnTo>
                    <a:pt x="29984" y="97789"/>
                  </a:lnTo>
                  <a:lnTo>
                    <a:pt x="31470" y="96519"/>
                  </a:lnTo>
                  <a:lnTo>
                    <a:pt x="33210" y="96519"/>
                  </a:lnTo>
                  <a:lnTo>
                    <a:pt x="35305" y="95249"/>
                  </a:lnTo>
                  <a:lnTo>
                    <a:pt x="31940" y="95249"/>
                  </a:lnTo>
                  <a:lnTo>
                    <a:pt x="30060" y="93979"/>
                  </a:lnTo>
                  <a:lnTo>
                    <a:pt x="28041" y="93979"/>
                  </a:lnTo>
                  <a:lnTo>
                    <a:pt x="27978" y="92709"/>
                  </a:lnTo>
                  <a:close/>
                </a:path>
                <a:path w="93345" h="148589">
                  <a:moveTo>
                    <a:pt x="68249" y="95249"/>
                  </a:moveTo>
                  <a:lnTo>
                    <a:pt x="67233" y="95249"/>
                  </a:lnTo>
                  <a:lnTo>
                    <a:pt x="67106" y="96519"/>
                  </a:lnTo>
                  <a:lnTo>
                    <a:pt x="68046" y="96519"/>
                  </a:lnTo>
                  <a:lnTo>
                    <a:pt x="68249" y="95249"/>
                  </a:lnTo>
                  <a:close/>
                </a:path>
                <a:path w="93345" h="148589">
                  <a:moveTo>
                    <a:pt x="71005" y="91439"/>
                  </a:moveTo>
                  <a:lnTo>
                    <a:pt x="62737" y="91439"/>
                  </a:lnTo>
                  <a:lnTo>
                    <a:pt x="63741" y="93979"/>
                  </a:lnTo>
                  <a:lnTo>
                    <a:pt x="66090" y="93979"/>
                  </a:lnTo>
                  <a:lnTo>
                    <a:pt x="66903" y="95249"/>
                  </a:lnTo>
                  <a:lnTo>
                    <a:pt x="69253" y="95249"/>
                  </a:lnTo>
                  <a:lnTo>
                    <a:pt x="70459" y="93979"/>
                  </a:lnTo>
                  <a:lnTo>
                    <a:pt x="71742" y="92709"/>
                  </a:lnTo>
                  <a:lnTo>
                    <a:pt x="71272" y="92709"/>
                  </a:lnTo>
                  <a:lnTo>
                    <a:pt x="71005" y="91439"/>
                  </a:lnTo>
                  <a:close/>
                </a:path>
                <a:path w="93345" h="148589">
                  <a:moveTo>
                    <a:pt x="28168" y="91439"/>
                  </a:moveTo>
                  <a:lnTo>
                    <a:pt x="20777" y="91439"/>
                  </a:lnTo>
                  <a:lnTo>
                    <a:pt x="22923" y="92709"/>
                  </a:lnTo>
                  <a:lnTo>
                    <a:pt x="28041" y="92709"/>
                  </a:lnTo>
                  <a:lnTo>
                    <a:pt x="28168" y="91439"/>
                  </a:lnTo>
                  <a:close/>
                </a:path>
                <a:path w="93345" h="148589">
                  <a:moveTo>
                    <a:pt x="29184" y="90169"/>
                  </a:moveTo>
                  <a:lnTo>
                    <a:pt x="19697" y="90169"/>
                  </a:lnTo>
                  <a:lnTo>
                    <a:pt x="19697" y="91439"/>
                  </a:lnTo>
                  <a:lnTo>
                    <a:pt x="29387" y="91439"/>
                  </a:lnTo>
                  <a:lnTo>
                    <a:pt x="29184" y="90169"/>
                  </a:lnTo>
                  <a:close/>
                </a:path>
                <a:path w="93345" h="148589">
                  <a:moveTo>
                    <a:pt x="34226" y="74929"/>
                  </a:moveTo>
                  <a:lnTo>
                    <a:pt x="27571" y="74929"/>
                  </a:lnTo>
                  <a:lnTo>
                    <a:pt x="29387" y="76199"/>
                  </a:lnTo>
                  <a:lnTo>
                    <a:pt x="31470" y="78739"/>
                  </a:lnTo>
                  <a:lnTo>
                    <a:pt x="33883" y="80009"/>
                  </a:lnTo>
                  <a:lnTo>
                    <a:pt x="38925" y="83819"/>
                  </a:lnTo>
                  <a:lnTo>
                    <a:pt x="42697" y="87629"/>
                  </a:lnTo>
                  <a:lnTo>
                    <a:pt x="45250" y="90169"/>
                  </a:lnTo>
                  <a:lnTo>
                    <a:pt x="47002" y="91439"/>
                  </a:lnTo>
                  <a:lnTo>
                    <a:pt x="56946" y="91439"/>
                  </a:lnTo>
                  <a:lnTo>
                    <a:pt x="57353" y="90169"/>
                  </a:lnTo>
                  <a:lnTo>
                    <a:pt x="57086" y="90169"/>
                  </a:lnTo>
                  <a:lnTo>
                    <a:pt x="57022" y="88899"/>
                  </a:lnTo>
                  <a:lnTo>
                    <a:pt x="44640" y="88899"/>
                  </a:lnTo>
                  <a:lnTo>
                    <a:pt x="44107" y="87629"/>
                  </a:lnTo>
                  <a:lnTo>
                    <a:pt x="43700" y="87629"/>
                  </a:lnTo>
                  <a:lnTo>
                    <a:pt x="43497" y="86359"/>
                  </a:lnTo>
                  <a:lnTo>
                    <a:pt x="43637" y="85089"/>
                  </a:lnTo>
                  <a:lnTo>
                    <a:pt x="41287" y="85089"/>
                  </a:lnTo>
                  <a:lnTo>
                    <a:pt x="40944" y="83819"/>
                  </a:lnTo>
                  <a:lnTo>
                    <a:pt x="40817" y="83819"/>
                  </a:lnTo>
                  <a:lnTo>
                    <a:pt x="39674" y="81279"/>
                  </a:lnTo>
                  <a:lnTo>
                    <a:pt x="38328" y="80009"/>
                  </a:lnTo>
                  <a:lnTo>
                    <a:pt x="36639" y="80009"/>
                  </a:lnTo>
                  <a:lnTo>
                    <a:pt x="36042" y="78739"/>
                  </a:lnTo>
                  <a:lnTo>
                    <a:pt x="33553" y="78739"/>
                  </a:lnTo>
                  <a:lnTo>
                    <a:pt x="33553" y="77469"/>
                  </a:lnTo>
                  <a:lnTo>
                    <a:pt x="33756" y="76199"/>
                  </a:lnTo>
                  <a:lnTo>
                    <a:pt x="34226" y="74929"/>
                  </a:lnTo>
                  <a:close/>
                </a:path>
                <a:path w="93345" h="148589">
                  <a:moveTo>
                    <a:pt x="71399" y="87629"/>
                  </a:moveTo>
                  <a:lnTo>
                    <a:pt x="62661" y="87629"/>
                  </a:lnTo>
                  <a:lnTo>
                    <a:pt x="62801" y="88899"/>
                  </a:lnTo>
                  <a:lnTo>
                    <a:pt x="62801" y="90169"/>
                  </a:lnTo>
                  <a:lnTo>
                    <a:pt x="62661" y="91439"/>
                  </a:lnTo>
                  <a:lnTo>
                    <a:pt x="70269" y="91439"/>
                  </a:lnTo>
                  <a:lnTo>
                    <a:pt x="70599" y="90169"/>
                  </a:lnTo>
                  <a:lnTo>
                    <a:pt x="70802" y="90169"/>
                  </a:lnTo>
                  <a:lnTo>
                    <a:pt x="70865" y="88899"/>
                  </a:lnTo>
                  <a:lnTo>
                    <a:pt x="71335" y="88899"/>
                  </a:lnTo>
                  <a:lnTo>
                    <a:pt x="71399" y="87629"/>
                  </a:lnTo>
                  <a:close/>
                </a:path>
                <a:path w="93345" h="148589">
                  <a:moveTo>
                    <a:pt x="28511" y="88899"/>
                  </a:moveTo>
                  <a:lnTo>
                    <a:pt x="19430" y="88899"/>
                  </a:lnTo>
                  <a:lnTo>
                    <a:pt x="19494" y="90169"/>
                  </a:lnTo>
                  <a:lnTo>
                    <a:pt x="28917" y="90169"/>
                  </a:lnTo>
                  <a:lnTo>
                    <a:pt x="28511" y="88899"/>
                  </a:lnTo>
                  <a:close/>
                </a:path>
                <a:path w="93345" h="148589">
                  <a:moveTo>
                    <a:pt x="58699" y="87629"/>
                  </a:moveTo>
                  <a:lnTo>
                    <a:pt x="58089" y="87629"/>
                  </a:lnTo>
                  <a:lnTo>
                    <a:pt x="57962" y="88899"/>
                  </a:lnTo>
                  <a:lnTo>
                    <a:pt x="58496" y="90169"/>
                  </a:lnTo>
                  <a:lnTo>
                    <a:pt x="58432" y="88899"/>
                  </a:lnTo>
                  <a:lnTo>
                    <a:pt x="58699" y="87629"/>
                  </a:lnTo>
                  <a:close/>
                </a:path>
                <a:path w="93345" h="148589">
                  <a:moveTo>
                    <a:pt x="92427" y="54609"/>
                  </a:moveTo>
                  <a:lnTo>
                    <a:pt x="83311" y="54609"/>
                  </a:lnTo>
                  <a:lnTo>
                    <a:pt x="83578" y="55879"/>
                  </a:lnTo>
                  <a:lnTo>
                    <a:pt x="83781" y="57149"/>
                  </a:lnTo>
                  <a:lnTo>
                    <a:pt x="83375" y="58419"/>
                  </a:lnTo>
                  <a:lnTo>
                    <a:pt x="82295" y="59689"/>
                  </a:lnTo>
                  <a:lnTo>
                    <a:pt x="81889" y="60959"/>
                  </a:lnTo>
                  <a:lnTo>
                    <a:pt x="81622" y="62229"/>
                  </a:lnTo>
                  <a:lnTo>
                    <a:pt x="81216" y="64769"/>
                  </a:lnTo>
                  <a:lnTo>
                    <a:pt x="81089" y="66039"/>
                  </a:lnTo>
                  <a:lnTo>
                    <a:pt x="81025" y="67309"/>
                  </a:lnTo>
                  <a:lnTo>
                    <a:pt x="80683" y="68579"/>
                  </a:lnTo>
                  <a:lnTo>
                    <a:pt x="79540" y="71119"/>
                  </a:lnTo>
                  <a:lnTo>
                    <a:pt x="77596" y="72389"/>
                  </a:lnTo>
                  <a:lnTo>
                    <a:pt x="75704" y="72389"/>
                  </a:lnTo>
                  <a:lnTo>
                    <a:pt x="75234" y="73659"/>
                  </a:lnTo>
                  <a:lnTo>
                    <a:pt x="68783" y="73659"/>
                  </a:lnTo>
                  <a:lnTo>
                    <a:pt x="68846" y="74929"/>
                  </a:lnTo>
                  <a:lnTo>
                    <a:pt x="69253" y="74929"/>
                  </a:lnTo>
                  <a:lnTo>
                    <a:pt x="69456" y="76199"/>
                  </a:lnTo>
                  <a:lnTo>
                    <a:pt x="69392" y="77469"/>
                  </a:lnTo>
                  <a:lnTo>
                    <a:pt x="70535" y="80009"/>
                  </a:lnTo>
                  <a:lnTo>
                    <a:pt x="71678" y="83819"/>
                  </a:lnTo>
                  <a:lnTo>
                    <a:pt x="71881" y="85089"/>
                  </a:lnTo>
                  <a:lnTo>
                    <a:pt x="72478" y="85089"/>
                  </a:lnTo>
                  <a:lnTo>
                    <a:pt x="72885" y="86359"/>
                  </a:lnTo>
                  <a:lnTo>
                    <a:pt x="73088" y="86359"/>
                  </a:lnTo>
                  <a:lnTo>
                    <a:pt x="73024" y="87629"/>
                  </a:lnTo>
                  <a:lnTo>
                    <a:pt x="73215" y="87629"/>
                  </a:lnTo>
                  <a:lnTo>
                    <a:pt x="73761" y="88899"/>
                  </a:lnTo>
                  <a:lnTo>
                    <a:pt x="74231" y="90169"/>
                  </a:lnTo>
                  <a:lnTo>
                    <a:pt x="74701" y="88899"/>
                  </a:lnTo>
                  <a:lnTo>
                    <a:pt x="75107" y="88899"/>
                  </a:lnTo>
                  <a:lnTo>
                    <a:pt x="75577" y="87629"/>
                  </a:lnTo>
                  <a:lnTo>
                    <a:pt x="79400" y="81279"/>
                  </a:lnTo>
                  <a:lnTo>
                    <a:pt x="81762" y="76199"/>
                  </a:lnTo>
                  <a:lnTo>
                    <a:pt x="84048" y="72389"/>
                  </a:lnTo>
                  <a:lnTo>
                    <a:pt x="84454" y="71119"/>
                  </a:lnTo>
                  <a:lnTo>
                    <a:pt x="91472" y="71119"/>
                  </a:lnTo>
                  <a:lnTo>
                    <a:pt x="91909" y="66039"/>
                  </a:lnTo>
                  <a:lnTo>
                    <a:pt x="92165" y="60959"/>
                  </a:lnTo>
                  <a:lnTo>
                    <a:pt x="92427" y="54609"/>
                  </a:lnTo>
                  <a:close/>
                </a:path>
                <a:path w="93345" h="148589">
                  <a:moveTo>
                    <a:pt x="23533" y="80009"/>
                  </a:moveTo>
                  <a:lnTo>
                    <a:pt x="22529" y="80009"/>
                  </a:lnTo>
                  <a:lnTo>
                    <a:pt x="21120" y="81279"/>
                  </a:lnTo>
                  <a:lnTo>
                    <a:pt x="20243" y="83819"/>
                  </a:lnTo>
                  <a:lnTo>
                    <a:pt x="19837" y="85089"/>
                  </a:lnTo>
                  <a:lnTo>
                    <a:pt x="19697" y="86359"/>
                  </a:lnTo>
                  <a:lnTo>
                    <a:pt x="19773" y="87629"/>
                  </a:lnTo>
                  <a:lnTo>
                    <a:pt x="19494" y="88899"/>
                  </a:lnTo>
                  <a:lnTo>
                    <a:pt x="27978" y="88899"/>
                  </a:lnTo>
                  <a:lnTo>
                    <a:pt x="27571" y="87629"/>
                  </a:lnTo>
                  <a:lnTo>
                    <a:pt x="25882" y="87629"/>
                  </a:lnTo>
                  <a:lnTo>
                    <a:pt x="25285" y="86359"/>
                  </a:lnTo>
                  <a:lnTo>
                    <a:pt x="25082" y="85089"/>
                  </a:lnTo>
                  <a:lnTo>
                    <a:pt x="25412" y="83819"/>
                  </a:lnTo>
                  <a:lnTo>
                    <a:pt x="25755" y="83819"/>
                  </a:lnTo>
                  <a:lnTo>
                    <a:pt x="25082" y="82549"/>
                  </a:lnTo>
                  <a:lnTo>
                    <a:pt x="24612" y="81279"/>
                  </a:lnTo>
                  <a:lnTo>
                    <a:pt x="24142" y="81279"/>
                  </a:lnTo>
                  <a:lnTo>
                    <a:pt x="23533" y="80009"/>
                  </a:lnTo>
                  <a:close/>
                </a:path>
                <a:path w="93345" h="148589">
                  <a:moveTo>
                    <a:pt x="56553" y="87629"/>
                  </a:moveTo>
                  <a:lnTo>
                    <a:pt x="48615" y="87629"/>
                  </a:lnTo>
                  <a:lnTo>
                    <a:pt x="48348" y="88899"/>
                  </a:lnTo>
                  <a:lnTo>
                    <a:pt x="56946" y="88899"/>
                  </a:lnTo>
                  <a:lnTo>
                    <a:pt x="56553" y="87629"/>
                  </a:lnTo>
                  <a:close/>
                </a:path>
                <a:path w="93345" h="148589">
                  <a:moveTo>
                    <a:pt x="54927" y="86359"/>
                  </a:moveTo>
                  <a:lnTo>
                    <a:pt x="48005" y="86359"/>
                  </a:lnTo>
                  <a:lnTo>
                    <a:pt x="48412" y="87629"/>
                  </a:lnTo>
                  <a:lnTo>
                    <a:pt x="55879" y="87629"/>
                  </a:lnTo>
                  <a:lnTo>
                    <a:pt x="54927" y="86359"/>
                  </a:lnTo>
                  <a:close/>
                </a:path>
                <a:path w="93345" h="148589">
                  <a:moveTo>
                    <a:pt x="57086" y="86359"/>
                  </a:moveTo>
                  <a:lnTo>
                    <a:pt x="56819" y="86359"/>
                  </a:lnTo>
                  <a:lnTo>
                    <a:pt x="57213" y="87629"/>
                  </a:lnTo>
                  <a:lnTo>
                    <a:pt x="57556" y="87629"/>
                  </a:lnTo>
                  <a:lnTo>
                    <a:pt x="57556" y="87478"/>
                  </a:lnTo>
                  <a:lnTo>
                    <a:pt x="57086" y="86359"/>
                  </a:lnTo>
                  <a:close/>
                </a:path>
                <a:path w="93345" h="148589">
                  <a:moveTo>
                    <a:pt x="57573" y="87520"/>
                  </a:moveTo>
                  <a:close/>
                </a:path>
                <a:path w="93345" h="148589">
                  <a:moveTo>
                    <a:pt x="69316" y="86359"/>
                  </a:moveTo>
                  <a:lnTo>
                    <a:pt x="58432" y="86359"/>
                  </a:lnTo>
                  <a:lnTo>
                    <a:pt x="58292" y="87629"/>
                  </a:lnTo>
                  <a:lnTo>
                    <a:pt x="69519" y="87629"/>
                  </a:lnTo>
                  <a:lnTo>
                    <a:pt x="69316" y="86359"/>
                  </a:lnTo>
                  <a:close/>
                </a:path>
                <a:path w="93345" h="148589">
                  <a:moveTo>
                    <a:pt x="70192" y="86359"/>
                  </a:moveTo>
                  <a:lnTo>
                    <a:pt x="69862" y="87629"/>
                  </a:lnTo>
                  <a:lnTo>
                    <a:pt x="70599" y="87629"/>
                  </a:lnTo>
                  <a:lnTo>
                    <a:pt x="70192" y="86359"/>
                  </a:lnTo>
                  <a:close/>
                </a:path>
                <a:path w="93345" h="148589">
                  <a:moveTo>
                    <a:pt x="69049" y="82549"/>
                  </a:moveTo>
                  <a:lnTo>
                    <a:pt x="58089" y="82549"/>
                  </a:lnTo>
                  <a:lnTo>
                    <a:pt x="57556" y="83819"/>
                  </a:lnTo>
                  <a:lnTo>
                    <a:pt x="57573" y="87520"/>
                  </a:lnTo>
                  <a:lnTo>
                    <a:pt x="57759" y="86359"/>
                  </a:lnTo>
                  <a:lnTo>
                    <a:pt x="69189" y="86359"/>
                  </a:lnTo>
                  <a:lnTo>
                    <a:pt x="69253" y="85089"/>
                  </a:lnTo>
                  <a:lnTo>
                    <a:pt x="69253" y="83819"/>
                  </a:lnTo>
                  <a:lnTo>
                    <a:pt x="69049" y="82549"/>
                  </a:lnTo>
                  <a:close/>
                </a:path>
                <a:path w="93345" h="148589">
                  <a:moveTo>
                    <a:pt x="54330" y="83819"/>
                  </a:moveTo>
                  <a:lnTo>
                    <a:pt x="45592" y="83819"/>
                  </a:lnTo>
                  <a:lnTo>
                    <a:pt x="45783" y="85089"/>
                  </a:lnTo>
                  <a:lnTo>
                    <a:pt x="47269" y="85089"/>
                  </a:lnTo>
                  <a:lnTo>
                    <a:pt x="47599" y="86359"/>
                  </a:lnTo>
                  <a:lnTo>
                    <a:pt x="56413" y="86359"/>
                  </a:lnTo>
                  <a:lnTo>
                    <a:pt x="55333" y="85089"/>
                  </a:lnTo>
                  <a:lnTo>
                    <a:pt x="54330" y="83819"/>
                  </a:lnTo>
                  <a:close/>
                </a:path>
                <a:path w="93345" h="148589">
                  <a:moveTo>
                    <a:pt x="25882" y="83819"/>
                  </a:moveTo>
                  <a:lnTo>
                    <a:pt x="25412" y="83819"/>
                  </a:lnTo>
                  <a:lnTo>
                    <a:pt x="26085" y="85089"/>
                  </a:lnTo>
                  <a:lnTo>
                    <a:pt x="25882" y="83819"/>
                  </a:lnTo>
                  <a:close/>
                </a:path>
                <a:path w="93345" h="148589">
                  <a:moveTo>
                    <a:pt x="50088" y="69849"/>
                  </a:moveTo>
                  <a:lnTo>
                    <a:pt x="47599" y="69849"/>
                  </a:lnTo>
                  <a:lnTo>
                    <a:pt x="45453" y="71119"/>
                  </a:lnTo>
                  <a:lnTo>
                    <a:pt x="43637" y="71119"/>
                  </a:lnTo>
                  <a:lnTo>
                    <a:pt x="42964" y="72389"/>
                  </a:lnTo>
                  <a:lnTo>
                    <a:pt x="41821" y="73659"/>
                  </a:lnTo>
                  <a:lnTo>
                    <a:pt x="40004" y="74929"/>
                  </a:lnTo>
                  <a:lnTo>
                    <a:pt x="38328" y="74929"/>
                  </a:lnTo>
                  <a:lnTo>
                    <a:pt x="37655" y="76199"/>
                  </a:lnTo>
                  <a:lnTo>
                    <a:pt x="37452" y="76199"/>
                  </a:lnTo>
                  <a:lnTo>
                    <a:pt x="37922" y="77469"/>
                  </a:lnTo>
                  <a:lnTo>
                    <a:pt x="39065" y="77469"/>
                  </a:lnTo>
                  <a:lnTo>
                    <a:pt x="40538" y="78739"/>
                  </a:lnTo>
                  <a:lnTo>
                    <a:pt x="41020" y="80009"/>
                  </a:lnTo>
                  <a:lnTo>
                    <a:pt x="41960" y="81279"/>
                  </a:lnTo>
                  <a:lnTo>
                    <a:pt x="43306" y="81279"/>
                  </a:lnTo>
                  <a:lnTo>
                    <a:pt x="43980" y="82549"/>
                  </a:lnTo>
                  <a:lnTo>
                    <a:pt x="44983" y="82549"/>
                  </a:lnTo>
                  <a:lnTo>
                    <a:pt x="44983" y="83819"/>
                  </a:lnTo>
                  <a:lnTo>
                    <a:pt x="55473" y="83819"/>
                  </a:lnTo>
                  <a:lnTo>
                    <a:pt x="50088" y="69849"/>
                  </a:lnTo>
                  <a:close/>
                </a:path>
                <a:path w="93345" h="148589">
                  <a:moveTo>
                    <a:pt x="53251" y="68579"/>
                  </a:moveTo>
                  <a:lnTo>
                    <a:pt x="52374" y="68579"/>
                  </a:lnTo>
                  <a:lnTo>
                    <a:pt x="51904" y="69849"/>
                  </a:lnTo>
                  <a:lnTo>
                    <a:pt x="51307" y="69849"/>
                  </a:lnTo>
                  <a:lnTo>
                    <a:pt x="56743" y="83819"/>
                  </a:lnTo>
                  <a:lnTo>
                    <a:pt x="57353" y="83819"/>
                  </a:lnTo>
                  <a:lnTo>
                    <a:pt x="57619" y="82549"/>
                  </a:lnTo>
                  <a:lnTo>
                    <a:pt x="69049" y="82549"/>
                  </a:lnTo>
                  <a:lnTo>
                    <a:pt x="68516" y="81279"/>
                  </a:lnTo>
                  <a:lnTo>
                    <a:pt x="68110" y="80009"/>
                  </a:lnTo>
                  <a:lnTo>
                    <a:pt x="67640" y="78739"/>
                  </a:lnTo>
                  <a:lnTo>
                    <a:pt x="67233" y="78739"/>
                  </a:lnTo>
                  <a:lnTo>
                    <a:pt x="66967" y="77469"/>
                  </a:lnTo>
                  <a:lnTo>
                    <a:pt x="65493" y="77469"/>
                  </a:lnTo>
                  <a:lnTo>
                    <a:pt x="65354" y="76199"/>
                  </a:lnTo>
                  <a:lnTo>
                    <a:pt x="65290" y="74929"/>
                  </a:lnTo>
                  <a:lnTo>
                    <a:pt x="56616" y="74929"/>
                  </a:lnTo>
                  <a:lnTo>
                    <a:pt x="56210" y="73659"/>
                  </a:lnTo>
                  <a:lnTo>
                    <a:pt x="54330" y="73659"/>
                  </a:lnTo>
                  <a:lnTo>
                    <a:pt x="53517" y="72389"/>
                  </a:lnTo>
                  <a:lnTo>
                    <a:pt x="53251" y="71119"/>
                  </a:lnTo>
                  <a:lnTo>
                    <a:pt x="53251" y="68579"/>
                  </a:lnTo>
                  <a:close/>
                </a:path>
                <a:path w="93345" h="148589">
                  <a:moveTo>
                    <a:pt x="34556" y="73659"/>
                  </a:moveTo>
                  <a:lnTo>
                    <a:pt x="28371" y="73659"/>
                  </a:lnTo>
                  <a:lnTo>
                    <a:pt x="27901" y="74929"/>
                  </a:lnTo>
                  <a:lnTo>
                    <a:pt x="34493" y="74929"/>
                  </a:lnTo>
                  <a:lnTo>
                    <a:pt x="34556" y="73659"/>
                  </a:lnTo>
                  <a:close/>
                </a:path>
                <a:path w="93345" h="148589">
                  <a:moveTo>
                    <a:pt x="65023" y="73659"/>
                  </a:moveTo>
                  <a:lnTo>
                    <a:pt x="58026" y="73659"/>
                  </a:lnTo>
                  <a:lnTo>
                    <a:pt x="57696" y="74929"/>
                  </a:lnTo>
                  <a:lnTo>
                    <a:pt x="65290" y="74929"/>
                  </a:lnTo>
                  <a:lnTo>
                    <a:pt x="65023" y="73659"/>
                  </a:lnTo>
                  <a:close/>
                </a:path>
                <a:path w="93345" h="148589">
                  <a:moveTo>
                    <a:pt x="34696" y="72389"/>
                  </a:moveTo>
                  <a:lnTo>
                    <a:pt x="30327" y="72389"/>
                  </a:lnTo>
                  <a:lnTo>
                    <a:pt x="29590" y="73659"/>
                  </a:lnTo>
                  <a:lnTo>
                    <a:pt x="34696" y="73659"/>
                  </a:lnTo>
                  <a:lnTo>
                    <a:pt x="34696" y="72389"/>
                  </a:lnTo>
                  <a:close/>
                </a:path>
                <a:path w="93345" h="148589">
                  <a:moveTo>
                    <a:pt x="64071" y="72389"/>
                  </a:moveTo>
                  <a:lnTo>
                    <a:pt x="57823" y="72389"/>
                  </a:lnTo>
                  <a:lnTo>
                    <a:pt x="58089" y="73659"/>
                  </a:lnTo>
                  <a:lnTo>
                    <a:pt x="64617" y="73659"/>
                  </a:lnTo>
                  <a:lnTo>
                    <a:pt x="64071" y="72389"/>
                  </a:lnTo>
                  <a:close/>
                </a:path>
                <a:path w="93345" h="148589">
                  <a:moveTo>
                    <a:pt x="77520" y="67309"/>
                  </a:moveTo>
                  <a:lnTo>
                    <a:pt x="66700" y="67309"/>
                  </a:lnTo>
                  <a:lnTo>
                    <a:pt x="67030" y="69849"/>
                  </a:lnTo>
                  <a:lnTo>
                    <a:pt x="68249" y="73659"/>
                  </a:lnTo>
                  <a:lnTo>
                    <a:pt x="74167" y="73659"/>
                  </a:lnTo>
                  <a:lnTo>
                    <a:pt x="73964" y="72389"/>
                  </a:lnTo>
                  <a:lnTo>
                    <a:pt x="74091" y="69849"/>
                  </a:lnTo>
                  <a:lnTo>
                    <a:pt x="74358" y="69849"/>
                  </a:lnTo>
                  <a:lnTo>
                    <a:pt x="75107" y="68579"/>
                  </a:lnTo>
                  <a:lnTo>
                    <a:pt x="77660" y="68579"/>
                  </a:lnTo>
                  <a:lnTo>
                    <a:pt x="77520" y="67309"/>
                  </a:lnTo>
                  <a:close/>
                </a:path>
                <a:path w="93345" h="148589">
                  <a:moveTo>
                    <a:pt x="20307" y="71119"/>
                  </a:moveTo>
                  <a:lnTo>
                    <a:pt x="16941" y="71119"/>
                  </a:lnTo>
                  <a:lnTo>
                    <a:pt x="16878" y="72389"/>
                  </a:lnTo>
                  <a:lnTo>
                    <a:pt x="20370" y="72389"/>
                  </a:lnTo>
                  <a:lnTo>
                    <a:pt x="20307" y="71119"/>
                  </a:lnTo>
                  <a:close/>
                </a:path>
                <a:path w="93345" h="148589">
                  <a:moveTo>
                    <a:pt x="35902" y="71119"/>
                  </a:moveTo>
                  <a:lnTo>
                    <a:pt x="34429" y="71119"/>
                  </a:lnTo>
                  <a:lnTo>
                    <a:pt x="32880" y="72389"/>
                  </a:lnTo>
                  <a:lnTo>
                    <a:pt x="35026" y="72389"/>
                  </a:lnTo>
                  <a:lnTo>
                    <a:pt x="35902" y="71119"/>
                  </a:lnTo>
                  <a:close/>
                </a:path>
                <a:path w="93345" h="148589">
                  <a:moveTo>
                    <a:pt x="62331" y="69849"/>
                  </a:moveTo>
                  <a:lnTo>
                    <a:pt x="56680" y="69849"/>
                  </a:lnTo>
                  <a:lnTo>
                    <a:pt x="57353" y="71119"/>
                  </a:lnTo>
                  <a:lnTo>
                    <a:pt x="57556" y="72389"/>
                  </a:lnTo>
                  <a:lnTo>
                    <a:pt x="63601" y="72389"/>
                  </a:lnTo>
                  <a:lnTo>
                    <a:pt x="62331" y="69849"/>
                  </a:lnTo>
                  <a:close/>
                </a:path>
                <a:path w="93345" h="148589">
                  <a:moveTo>
                    <a:pt x="19837" y="69849"/>
                  </a:moveTo>
                  <a:lnTo>
                    <a:pt x="18694" y="69849"/>
                  </a:lnTo>
                  <a:lnTo>
                    <a:pt x="18834" y="71119"/>
                  </a:lnTo>
                  <a:lnTo>
                    <a:pt x="20104" y="71119"/>
                  </a:lnTo>
                  <a:lnTo>
                    <a:pt x="19837" y="69849"/>
                  </a:lnTo>
                  <a:close/>
                </a:path>
                <a:path w="93345" h="148589">
                  <a:moveTo>
                    <a:pt x="36575" y="69849"/>
                  </a:moveTo>
                  <a:lnTo>
                    <a:pt x="35775" y="69849"/>
                  </a:lnTo>
                  <a:lnTo>
                    <a:pt x="35102" y="71119"/>
                  </a:lnTo>
                  <a:lnTo>
                    <a:pt x="36372" y="71119"/>
                  </a:lnTo>
                  <a:lnTo>
                    <a:pt x="36575" y="69849"/>
                  </a:lnTo>
                  <a:close/>
                </a:path>
                <a:path w="93345" h="148589">
                  <a:moveTo>
                    <a:pt x="19430" y="68579"/>
                  </a:moveTo>
                  <a:lnTo>
                    <a:pt x="19367" y="69849"/>
                  </a:lnTo>
                  <a:lnTo>
                    <a:pt x="19570" y="69849"/>
                  </a:lnTo>
                  <a:lnTo>
                    <a:pt x="19430" y="68579"/>
                  </a:lnTo>
                  <a:close/>
                </a:path>
                <a:path w="93345" h="148589">
                  <a:moveTo>
                    <a:pt x="26695" y="57149"/>
                  </a:moveTo>
                  <a:lnTo>
                    <a:pt x="23406" y="57149"/>
                  </a:lnTo>
                  <a:lnTo>
                    <a:pt x="22326" y="58419"/>
                  </a:lnTo>
                  <a:lnTo>
                    <a:pt x="21513" y="62229"/>
                  </a:lnTo>
                  <a:lnTo>
                    <a:pt x="21120" y="64769"/>
                  </a:lnTo>
                  <a:lnTo>
                    <a:pt x="21120" y="66039"/>
                  </a:lnTo>
                  <a:lnTo>
                    <a:pt x="21653" y="67309"/>
                  </a:lnTo>
                  <a:lnTo>
                    <a:pt x="22529" y="68579"/>
                  </a:lnTo>
                  <a:lnTo>
                    <a:pt x="23596" y="69849"/>
                  </a:lnTo>
                  <a:lnTo>
                    <a:pt x="24815" y="69849"/>
                  </a:lnTo>
                  <a:lnTo>
                    <a:pt x="25958" y="66039"/>
                  </a:lnTo>
                  <a:lnTo>
                    <a:pt x="24269" y="62229"/>
                  </a:lnTo>
                  <a:lnTo>
                    <a:pt x="25755" y="59689"/>
                  </a:lnTo>
                  <a:lnTo>
                    <a:pt x="25882" y="58419"/>
                  </a:lnTo>
                  <a:lnTo>
                    <a:pt x="26492" y="58419"/>
                  </a:lnTo>
                  <a:lnTo>
                    <a:pt x="26695" y="57149"/>
                  </a:lnTo>
                  <a:close/>
                </a:path>
                <a:path w="93345" h="148589">
                  <a:moveTo>
                    <a:pt x="60642" y="67309"/>
                  </a:moveTo>
                  <a:lnTo>
                    <a:pt x="57353" y="67309"/>
                  </a:lnTo>
                  <a:lnTo>
                    <a:pt x="55943" y="68579"/>
                  </a:lnTo>
                  <a:lnTo>
                    <a:pt x="56146" y="68579"/>
                  </a:lnTo>
                  <a:lnTo>
                    <a:pt x="56476" y="69849"/>
                  </a:lnTo>
                  <a:lnTo>
                    <a:pt x="61861" y="69849"/>
                  </a:lnTo>
                  <a:lnTo>
                    <a:pt x="61315" y="68579"/>
                  </a:lnTo>
                  <a:lnTo>
                    <a:pt x="60642" y="67309"/>
                  </a:lnTo>
                  <a:close/>
                </a:path>
                <a:path w="93345" h="148589">
                  <a:moveTo>
                    <a:pt x="77927" y="64769"/>
                  </a:moveTo>
                  <a:lnTo>
                    <a:pt x="68846" y="64769"/>
                  </a:lnTo>
                  <a:lnTo>
                    <a:pt x="67843" y="66039"/>
                  </a:lnTo>
                  <a:lnTo>
                    <a:pt x="66560" y="67309"/>
                  </a:lnTo>
                  <a:lnTo>
                    <a:pt x="76644" y="67309"/>
                  </a:lnTo>
                  <a:lnTo>
                    <a:pt x="77393" y="66039"/>
                  </a:lnTo>
                  <a:lnTo>
                    <a:pt x="77863" y="66039"/>
                  </a:lnTo>
                  <a:lnTo>
                    <a:pt x="77927" y="64769"/>
                  </a:lnTo>
                  <a:close/>
                </a:path>
                <a:path w="93345" h="148589">
                  <a:moveTo>
                    <a:pt x="79209" y="58419"/>
                  </a:moveTo>
                  <a:lnTo>
                    <a:pt x="79070" y="58419"/>
                  </a:lnTo>
                  <a:lnTo>
                    <a:pt x="78739" y="59689"/>
                  </a:lnTo>
                  <a:lnTo>
                    <a:pt x="78270" y="59689"/>
                  </a:lnTo>
                  <a:lnTo>
                    <a:pt x="77050" y="60959"/>
                  </a:lnTo>
                  <a:lnTo>
                    <a:pt x="75780" y="62229"/>
                  </a:lnTo>
                  <a:lnTo>
                    <a:pt x="74294" y="63499"/>
                  </a:lnTo>
                  <a:lnTo>
                    <a:pt x="72885" y="64769"/>
                  </a:lnTo>
                  <a:lnTo>
                    <a:pt x="78066" y="64769"/>
                  </a:lnTo>
                  <a:lnTo>
                    <a:pt x="78600" y="63499"/>
                  </a:lnTo>
                  <a:lnTo>
                    <a:pt x="78930" y="62229"/>
                  </a:lnTo>
                  <a:lnTo>
                    <a:pt x="79133" y="59689"/>
                  </a:lnTo>
                  <a:lnTo>
                    <a:pt x="79209" y="58419"/>
                  </a:lnTo>
                  <a:close/>
                </a:path>
                <a:path w="93345" h="148589">
                  <a:moveTo>
                    <a:pt x="73215" y="41909"/>
                  </a:moveTo>
                  <a:lnTo>
                    <a:pt x="72212" y="44449"/>
                  </a:lnTo>
                  <a:lnTo>
                    <a:pt x="70459" y="45719"/>
                  </a:lnTo>
                  <a:lnTo>
                    <a:pt x="68046" y="46989"/>
                  </a:lnTo>
                  <a:lnTo>
                    <a:pt x="67170" y="46989"/>
                  </a:lnTo>
                  <a:lnTo>
                    <a:pt x="67170" y="48259"/>
                  </a:lnTo>
                  <a:lnTo>
                    <a:pt x="68313" y="48259"/>
                  </a:lnTo>
                  <a:lnTo>
                    <a:pt x="69519" y="49529"/>
                  </a:lnTo>
                  <a:lnTo>
                    <a:pt x="69926" y="50799"/>
                  </a:lnTo>
                  <a:lnTo>
                    <a:pt x="70192" y="50799"/>
                  </a:lnTo>
                  <a:lnTo>
                    <a:pt x="70599" y="52069"/>
                  </a:lnTo>
                  <a:lnTo>
                    <a:pt x="71132" y="52069"/>
                  </a:lnTo>
                  <a:lnTo>
                    <a:pt x="71005" y="53339"/>
                  </a:lnTo>
                  <a:lnTo>
                    <a:pt x="71881" y="54609"/>
                  </a:lnTo>
                  <a:lnTo>
                    <a:pt x="72351" y="55879"/>
                  </a:lnTo>
                  <a:lnTo>
                    <a:pt x="72478" y="58419"/>
                  </a:lnTo>
                  <a:lnTo>
                    <a:pt x="72745" y="58419"/>
                  </a:lnTo>
                  <a:lnTo>
                    <a:pt x="73355" y="57149"/>
                  </a:lnTo>
                  <a:lnTo>
                    <a:pt x="74904" y="57149"/>
                  </a:lnTo>
                  <a:lnTo>
                    <a:pt x="76847" y="55879"/>
                  </a:lnTo>
                  <a:lnTo>
                    <a:pt x="79273" y="54609"/>
                  </a:lnTo>
                  <a:lnTo>
                    <a:pt x="92427" y="54609"/>
                  </a:lnTo>
                  <a:lnTo>
                    <a:pt x="92847" y="44449"/>
                  </a:lnTo>
                  <a:lnTo>
                    <a:pt x="74358" y="44449"/>
                  </a:lnTo>
                  <a:lnTo>
                    <a:pt x="73494" y="43179"/>
                  </a:lnTo>
                  <a:lnTo>
                    <a:pt x="73215" y="41909"/>
                  </a:lnTo>
                  <a:close/>
                </a:path>
                <a:path w="93345" h="148589">
                  <a:moveTo>
                    <a:pt x="30060" y="53339"/>
                  </a:moveTo>
                  <a:lnTo>
                    <a:pt x="26428" y="53339"/>
                  </a:lnTo>
                  <a:lnTo>
                    <a:pt x="27838" y="54609"/>
                  </a:lnTo>
                  <a:lnTo>
                    <a:pt x="28308" y="54609"/>
                  </a:lnTo>
                  <a:lnTo>
                    <a:pt x="30060" y="53339"/>
                  </a:lnTo>
                  <a:close/>
                </a:path>
                <a:path w="93345" h="148589">
                  <a:moveTo>
                    <a:pt x="41884" y="50799"/>
                  </a:moveTo>
                  <a:lnTo>
                    <a:pt x="21716" y="50799"/>
                  </a:lnTo>
                  <a:lnTo>
                    <a:pt x="25882" y="53339"/>
                  </a:lnTo>
                  <a:lnTo>
                    <a:pt x="40817" y="53339"/>
                  </a:lnTo>
                  <a:lnTo>
                    <a:pt x="41020" y="52069"/>
                  </a:lnTo>
                  <a:lnTo>
                    <a:pt x="41884" y="50799"/>
                  </a:lnTo>
                  <a:close/>
                </a:path>
                <a:path w="93345" h="148589">
                  <a:moveTo>
                    <a:pt x="40678" y="44449"/>
                  </a:moveTo>
                  <a:lnTo>
                    <a:pt x="36779" y="44449"/>
                  </a:lnTo>
                  <a:lnTo>
                    <a:pt x="35572" y="45719"/>
                  </a:lnTo>
                  <a:lnTo>
                    <a:pt x="32613" y="46989"/>
                  </a:lnTo>
                  <a:lnTo>
                    <a:pt x="31800" y="46989"/>
                  </a:lnTo>
                  <a:lnTo>
                    <a:pt x="29984" y="48259"/>
                  </a:lnTo>
                  <a:lnTo>
                    <a:pt x="42163" y="48259"/>
                  </a:lnTo>
                  <a:lnTo>
                    <a:pt x="40678" y="44449"/>
                  </a:lnTo>
                  <a:close/>
                </a:path>
                <a:path w="93345" h="148589">
                  <a:moveTo>
                    <a:pt x="72275" y="41909"/>
                  </a:moveTo>
                  <a:lnTo>
                    <a:pt x="71132" y="43179"/>
                  </a:lnTo>
                  <a:lnTo>
                    <a:pt x="69595" y="43179"/>
                  </a:lnTo>
                  <a:lnTo>
                    <a:pt x="67576" y="44449"/>
                  </a:lnTo>
                  <a:lnTo>
                    <a:pt x="66166" y="44449"/>
                  </a:lnTo>
                  <a:lnTo>
                    <a:pt x="66293" y="45719"/>
                  </a:lnTo>
                  <a:lnTo>
                    <a:pt x="68986" y="45719"/>
                  </a:lnTo>
                  <a:lnTo>
                    <a:pt x="70738" y="44449"/>
                  </a:lnTo>
                  <a:lnTo>
                    <a:pt x="72275" y="41909"/>
                  </a:lnTo>
                  <a:close/>
                </a:path>
                <a:path w="93345" h="148589">
                  <a:moveTo>
                    <a:pt x="91439" y="31749"/>
                  </a:moveTo>
                  <a:lnTo>
                    <a:pt x="75031" y="31749"/>
                  </a:lnTo>
                  <a:lnTo>
                    <a:pt x="75374" y="33019"/>
                  </a:lnTo>
                  <a:lnTo>
                    <a:pt x="75844" y="33019"/>
                  </a:lnTo>
                  <a:lnTo>
                    <a:pt x="75844" y="34289"/>
                  </a:lnTo>
                  <a:lnTo>
                    <a:pt x="75736" y="35660"/>
                  </a:lnTo>
                  <a:lnTo>
                    <a:pt x="76111" y="36829"/>
                  </a:lnTo>
                  <a:lnTo>
                    <a:pt x="76784" y="38099"/>
                  </a:lnTo>
                  <a:lnTo>
                    <a:pt x="77723" y="38099"/>
                  </a:lnTo>
                  <a:lnTo>
                    <a:pt x="77050" y="39369"/>
                  </a:lnTo>
                  <a:lnTo>
                    <a:pt x="77190" y="39369"/>
                  </a:lnTo>
                  <a:lnTo>
                    <a:pt x="77457" y="40639"/>
                  </a:lnTo>
                  <a:lnTo>
                    <a:pt x="78536" y="40639"/>
                  </a:lnTo>
                  <a:lnTo>
                    <a:pt x="77723" y="41909"/>
                  </a:lnTo>
                  <a:lnTo>
                    <a:pt x="77254" y="41909"/>
                  </a:lnTo>
                  <a:lnTo>
                    <a:pt x="77127" y="43179"/>
                  </a:lnTo>
                  <a:lnTo>
                    <a:pt x="75704" y="43179"/>
                  </a:lnTo>
                  <a:lnTo>
                    <a:pt x="74358" y="44449"/>
                  </a:lnTo>
                  <a:lnTo>
                    <a:pt x="92847" y="44449"/>
                  </a:lnTo>
                  <a:lnTo>
                    <a:pt x="93319" y="33019"/>
                  </a:lnTo>
                  <a:lnTo>
                    <a:pt x="91439" y="31749"/>
                  </a:lnTo>
                  <a:close/>
                </a:path>
                <a:path w="93345" h="148589">
                  <a:moveTo>
                    <a:pt x="67581" y="35660"/>
                  </a:moveTo>
                  <a:lnTo>
                    <a:pt x="66903" y="36829"/>
                  </a:lnTo>
                  <a:lnTo>
                    <a:pt x="66357" y="38099"/>
                  </a:lnTo>
                  <a:lnTo>
                    <a:pt x="65824" y="40639"/>
                  </a:lnTo>
                  <a:lnTo>
                    <a:pt x="65824" y="41909"/>
                  </a:lnTo>
                  <a:lnTo>
                    <a:pt x="66027" y="43179"/>
                  </a:lnTo>
                  <a:lnTo>
                    <a:pt x="68313" y="43179"/>
                  </a:lnTo>
                  <a:lnTo>
                    <a:pt x="70396" y="41909"/>
                  </a:lnTo>
                  <a:lnTo>
                    <a:pt x="71335" y="41909"/>
                  </a:lnTo>
                  <a:lnTo>
                    <a:pt x="72072" y="40639"/>
                  </a:lnTo>
                  <a:lnTo>
                    <a:pt x="71805" y="40639"/>
                  </a:lnTo>
                  <a:lnTo>
                    <a:pt x="71539" y="39369"/>
                  </a:lnTo>
                  <a:lnTo>
                    <a:pt x="69722" y="39369"/>
                  </a:lnTo>
                  <a:lnTo>
                    <a:pt x="68719" y="38099"/>
                  </a:lnTo>
                  <a:lnTo>
                    <a:pt x="68046" y="38099"/>
                  </a:lnTo>
                  <a:lnTo>
                    <a:pt x="67640" y="36829"/>
                  </a:lnTo>
                  <a:lnTo>
                    <a:pt x="67581" y="35660"/>
                  </a:lnTo>
                  <a:close/>
                </a:path>
                <a:path w="93345" h="148589">
                  <a:moveTo>
                    <a:pt x="67640" y="35559"/>
                  </a:moveTo>
                  <a:close/>
                </a:path>
                <a:path w="93345" h="148589">
                  <a:moveTo>
                    <a:pt x="57353" y="30479"/>
                  </a:moveTo>
                  <a:lnTo>
                    <a:pt x="53987" y="30479"/>
                  </a:lnTo>
                  <a:lnTo>
                    <a:pt x="54800" y="31749"/>
                  </a:lnTo>
                  <a:lnTo>
                    <a:pt x="55333" y="33019"/>
                  </a:lnTo>
                  <a:lnTo>
                    <a:pt x="55740" y="33019"/>
                  </a:lnTo>
                  <a:lnTo>
                    <a:pt x="56006" y="31749"/>
                  </a:lnTo>
                  <a:lnTo>
                    <a:pt x="57022" y="31749"/>
                  </a:lnTo>
                  <a:lnTo>
                    <a:pt x="57353" y="30479"/>
                  </a:lnTo>
                  <a:close/>
                </a:path>
                <a:path w="93345" h="148589">
                  <a:moveTo>
                    <a:pt x="81096" y="24129"/>
                  </a:moveTo>
                  <a:lnTo>
                    <a:pt x="69049" y="24129"/>
                  </a:lnTo>
                  <a:lnTo>
                    <a:pt x="69113" y="25399"/>
                  </a:lnTo>
                  <a:lnTo>
                    <a:pt x="74434" y="25399"/>
                  </a:lnTo>
                  <a:lnTo>
                    <a:pt x="74561" y="27939"/>
                  </a:lnTo>
                  <a:lnTo>
                    <a:pt x="74167" y="29209"/>
                  </a:lnTo>
                  <a:lnTo>
                    <a:pt x="74358" y="30479"/>
                  </a:lnTo>
                  <a:lnTo>
                    <a:pt x="74764" y="30479"/>
                  </a:lnTo>
                  <a:lnTo>
                    <a:pt x="74841" y="31749"/>
                  </a:lnTo>
                  <a:lnTo>
                    <a:pt x="89966" y="31749"/>
                  </a:lnTo>
                  <a:lnTo>
                    <a:pt x="85724" y="27939"/>
                  </a:lnTo>
                  <a:lnTo>
                    <a:pt x="84378" y="26669"/>
                  </a:lnTo>
                  <a:lnTo>
                    <a:pt x="81096" y="24129"/>
                  </a:lnTo>
                  <a:close/>
                </a:path>
                <a:path w="93345" h="148589">
                  <a:moveTo>
                    <a:pt x="58762" y="29209"/>
                  </a:moveTo>
                  <a:lnTo>
                    <a:pt x="51981" y="29209"/>
                  </a:lnTo>
                  <a:lnTo>
                    <a:pt x="52984" y="30479"/>
                  </a:lnTo>
                  <a:lnTo>
                    <a:pt x="58432" y="30479"/>
                  </a:lnTo>
                  <a:lnTo>
                    <a:pt x="58762" y="29209"/>
                  </a:lnTo>
                  <a:close/>
                </a:path>
                <a:path w="93345" h="148589">
                  <a:moveTo>
                    <a:pt x="60718" y="27939"/>
                  </a:moveTo>
                  <a:lnTo>
                    <a:pt x="47472" y="27939"/>
                  </a:lnTo>
                  <a:lnTo>
                    <a:pt x="47409" y="29209"/>
                  </a:lnTo>
                  <a:lnTo>
                    <a:pt x="60642" y="29209"/>
                  </a:lnTo>
                  <a:lnTo>
                    <a:pt x="60718" y="27939"/>
                  </a:lnTo>
                  <a:close/>
                </a:path>
                <a:path w="93345" h="148589">
                  <a:moveTo>
                    <a:pt x="63131" y="26669"/>
                  </a:moveTo>
                  <a:lnTo>
                    <a:pt x="48945" y="26669"/>
                  </a:lnTo>
                  <a:lnTo>
                    <a:pt x="48945" y="27939"/>
                  </a:lnTo>
                  <a:lnTo>
                    <a:pt x="62864" y="27939"/>
                  </a:lnTo>
                  <a:lnTo>
                    <a:pt x="63131" y="26669"/>
                  </a:lnTo>
                  <a:close/>
                </a:path>
                <a:path w="93345" h="148589">
                  <a:moveTo>
                    <a:pt x="72212" y="26669"/>
                  </a:moveTo>
                  <a:lnTo>
                    <a:pt x="70662" y="26669"/>
                  </a:lnTo>
                  <a:lnTo>
                    <a:pt x="70802" y="27939"/>
                  </a:lnTo>
                  <a:lnTo>
                    <a:pt x="72072" y="27939"/>
                  </a:lnTo>
                  <a:lnTo>
                    <a:pt x="72212" y="26669"/>
                  </a:lnTo>
                  <a:close/>
                </a:path>
                <a:path w="93345" h="148589">
                  <a:moveTo>
                    <a:pt x="32550" y="24129"/>
                  </a:moveTo>
                  <a:lnTo>
                    <a:pt x="32067" y="24129"/>
                  </a:lnTo>
                  <a:lnTo>
                    <a:pt x="31940" y="25399"/>
                  </a:lnTo>
                  <a:lnTo>
                    <a:pt x="32677" y="25399"/>
                  </a:lnTo>
                  <a:lnTo>
                    <a:pt x="33286" y="26669"/>
                  </a:lnTo>
                  <a:lnTo>
                    <a:pt x="33553" y="26669"/>
                  </a:lnTo>
                  <a:lnTo>
                    <a:pt x="32550" y="24129"/>
                  </a:lnTo>
                  <a:close/>
                </a:path>
                <a:path w="93345" h="148589">
                  <a:moveTo>
                    <a:pt x="41351" y="22859"/>
                  </a:moveTo>
                  <a:lnTo>
                    <a:pt x="33820" y="22859"/>
                  </a:lnTo>
                  <a:lnTo>
                    <a:pt x="35305" y="26669"/>
                  </a:lnTo>
                  <a:lnTo>
                    <a:pt x="41694" y="26669"/>
                  </a:lnTo>
                  <a:lnTo>
                    <a:pt x="42837" y="24129"/>
                  </a:lnTo>
                  <a:lnTo>
                    <a:pt x="41694" y="24129"/>
                  </a:lnTo>
                  <a:lnTo>
                    <a:pt x="41351" y="22859"/>
                  </a:lnTo>
                  <a:close/>
                </a:path>
                <a:path w="93345" h="148589">
                  <a:moveTo>
                    <a:pt x="67779" y="25399"/>
                  </a:moveTo>
                  <a:lnTo>
                    <a:pt x="49555" y="25399"/>
                  </a:lnTo>
                  <a:lnTo>
                    <a:pt x="49288" y="26669"/>
                  </a:lnTo>
                  <a:lnTo>
                    <a:pt x="67703" y="26669"/>
                  </a:lnTo>
                  <a:lnTo>
                    <a:pt x="67779" y="25399"/>
                  </a:lnTo>
                  <a:close/>
                </a:path>
                <a:path w="93345" h="148589">
                  <a:moveTo>
                    <a:pt x="73558" y="25399"/>
                  </a:moveTo>
                  <a:lnTo>
                    <a:pt x="69253" y="25399"/>
                  </a:lnTo>
                  <a:lnTo>
                    <a:pt x="69595" y="26669"/>
                  </a:lnTo>
                  <a:lnTo>
                    <a:pt x="73024" y="26669"/>
                  </a:lnTo>
                  <a:lnTo>
                    <a:pt x="73558" y="25399"/>
                  </a:lnTo>
                  <a:close/>
                </a:path>
                <a:path w="93345" h="148589">
                  <a:moveTo>
                    <a:pt x="29984" y="24129"/>
                  </a:moveTo>
                  <a:lnTo>
                    <a:pt x="28041" y="24129"/>
                  </a:lnTo>
                  <a:lnTo>
                    <a:pt x="29857" y="25399"/>
                  </a:lnTo>
                  <a:lnTo>
                    <a:pt x="29984" y="24129"/>
                  </a:lnTo>
                  <a:close/>
                </a:path>
                <a:path w="93345" h="148589">
                  <a:moveTo>
                    <a:pt x="74012" y="16509"/>
                  </a:moveTo>
                  <a:lnTo>
                    <a:pt x="49758" y="16509"/>
                  </a:lnTo>
                  <a:lnTo>
                    <a:pt x="50025" y="17779"/>
                  </a:lnTo>
                  <a:lnTo>
                    <a:pt x="51231" y="17779"/>
                  </a:lnTo>
                  <a:lnTo>
                    <a:pt x="51307" y="19049"/>
                  </a:lnTo>
                  <a:lnTo>
                    <a:pt x="51701" y="19049"/>
                  </a:lnTo>
                  <a:lnTo>
                    <a:pt x="51498" y="20319"/>
                  </a:lnTo>
                  <a:lnTo>
                    <a:pt x="52514" y="20319"/>
                  </a:lnTo>
                  <a:lnTo>
                    <a:pt x="51168" y="21589"/>
                  </a:lnTo>
                  <a:lnTo>
                    <a:pt x="51231" y="22859"/>
                  </a:lnTo>
                  <a:lnTo>
                    <a:pt x="50558" y="22859"/>
                  </a:lnTo>
                  <a:lnTo>
                    <a:pt x="50355" y="24129"/>
                  </a:lnTo>
                  <a:lnTo>
                    <a:pt x="50291" y="25399"/>
                  </a:lnTo>
                  <a:lnTo>
                    <a:pt x="68249" y="25399"/>
                  </a:lnTo>
                  <a:lnTo>
                    <a:pt x="68783" y="24129"/>
                  </a:lnTo>
                  <a:lnTo>
                    <a:pt x="81096" y="24129"/>
                  </a:lnTo>
                  <a:lnTo>
                    <a:pt x="79455" y="22859"/>
                  </a:lnTo>
                  <a:lnTo>
                    <a:pt x="74999" y="17779"/>
                  </a:lnTo>
                  <a:lnTo>
                    <a:pt x="74012" y="16509"/>
                  </a:lnTo>
                  <a:close/>
                </a:path>
                <a:path w="93345" h="148589">
                  <a:moveTo>
                    <a:pt x="31064" y="19049"/>
                  </a:moveTo>
                  <a:lnTo>
                    <a:pt x="22059" y="19049"/>
                  </a:lnTo>
                  <a:lnTo>
                    <a:pt x="22923" y="20319"/>
                  </a:lnTo>
                  <a:lnTo>
                    <a:pt x="23875" y="21589"/>
                  </a:lnTo>
                  <a:lnTo>
                    <a:pt x="26492" y="24129"/>
                  </a:lnTo>
                  <a:lnTo>
                    <a:pt x="30454" y="24129"/>
                  </a:lnTo>
                  <a:lnTo>
                    <a:pt x="30454" y="22859"/>
                  </a:lnTo>
                  <a:lnTo>
                    <a:pt x="30797" y="22859"/>
                  </a:lnTo>
                  <a:lnTo>
                    <a:pt x="30797" y="21589"/>
                  </a:lnTo>
                  <a:lnTo>
                    <a:pt x="30594" y="21589"/>
                  </a:lnTo>
                  <a:lnTo>
                    <a:pt x="30530" y="20319"/>
                  </a:lnTo>
                  <a:lnTo>
                    <a:pt x="30733" y="20319"/>
                  </a:lnTo>
                  <a:lnTo>
                    <a:pt x="31064" y="19049"/>
                  </a:lnTo>
                  <a:close/>
                </a:path>
                <a:path w="93345" h="148589">
                  <a:moveTo>
                    <a:pt x="41821" y="20319"/>
                  </a:moveTo>
                  <a:lnTo>
                    <a:pt x="34759" y="20319"/>
                  </a:lnTo>
                  <a:lnTo>
                    <a:pt x="34632" y="21589"/>
                  </a:lnTo>
                  <a:lnTo>
                    <a:pt x="34836" y="21589"/>
                  </a:lnTo>
                  <a:lnTo>
                    <a:pt x="34493" y="22859"/>
                  </a:lnTo>
                  <a:lnTo>
                    <a:pt x="41694" y="22859"/>
                  </a:lnTo>
                  <a:lnTo>
                    <a:pt x="41694" y="21589"/>
                  </a:lnTo>
                  <a:lnTo>
                    <a:pt x="41821" y="20319"/>
                  </a:lnTo>
                  <a:close/>
                </a:path>
                <a:path w="93345" h="148589">
                  <a:moveTo>
                    <a:pt x="42163" y="19049"/>
                  </a:moveTo>
                  <a:lnTo>
                    <a:pt x="34289" y="19049"/>
                  </a:lnTo>
                  <a:lnTo>
                    <a:pt x="34493" y="20319"/>
                  </a:lnTo>
                  <a:lnTo>
                    <a:pt x="42163" y="20319"/>
                  </a:lnTo>
                  <a:lnTo>
                    <a:pt x="42163" y="19049"/>
                  </a:lnTo>
                  <a:close/>
                </a:path>
                <a:path w="93345" h="148589">
                  <a:moveTo>
                    <a:pt x="70366" y="11429"/>
                  </a:moveTo>
                  <a:lnTo>
                    <a:pt x="29654" y="11429"/>
                  </a:lnTo>
                  <a:lnTo>
                    <a:pt x="32143" y="19049"/>
                  </a:lnTo>
                  <a:lnTo>
                    <a:pt x="32207" y="17779"/>
                  </a:lnTo>
                  <a:lnTo>
                    <a:pt x="44513" y="17779"/>
                  </a:lnTo>
                  <a:lnTo>
                    <a:pt x="44716" y="16509"/>
                  </a:lnTo>
                  <a:lnTo>
                    <a:pt x="74012" y="16509"/>
                  </a:lnTo>
                  <a:lnTo>
                    <a:pt x="71048" y="12699"/>
                  </a:lnTo>
                  <a:lnTo>
                    <a:pt x="70366" y="11429"/>
                  </a:lnTo>
                  <a:close/>
                </a:path>
                <a:path w="93345" h="148589">
                  <a:moveTo>
                    <a:pt x="42964" y="17779"/>
                  </a:moveTo>
                  <a:lnTo>
                    <a:pt x="32880" y="17779"/>
                  </a:lnTo>
                  <a:lnTo>
                    <a:pt x="33553" y="19049"/>
                  </a:lnTo>
                  <a:lnTo>
                    <a:pt x="42964" y="19049"/>
                  </a:lnTo>
                  <a:lnTo>
                    <a:pt x="42964" y="17779"/>
                  </a:lnTo>
                  <a:close/>
                </a:path>
                <a:path w="93345" h="148589">
                  <a:moveTo>
                    <a:pt x="51231" y="17779"/>
                  </a:moveTo>
                  <a:lnTo>
                    <a:pt x="50761" y="17779"/>
                  </a:lnTo>
                  <a:lnTo>
                    <a:pt x="50761" y="19049"/>
                  </a:lnTo>
                  <a:lnTo>
                    <a:pt x="51231" y="17779"/>
                  </a:lnTo>
                  <a:close/>
                </a:path>
              </a:pathLst>
            </a:custGeom>
            <a:solidFill>
              <a:srgbClr val="185296"/>
            </a:solidFill>
          </p:spPr>
          <p:txBody>
            <a:bodyPr wrap="square" lIns="0" tIns="0" rIns="0" bIns="0" rtlCol="0"/>
            <a:lstStyle/>
            <a:p>
              <a:pPr defTabSz="1042507"/>
              <a:endParaRPr sz="2052" kern="0">
                <a:solidFill>
                  <a:sysClr val="windowText" lastClr="000000"/>
                </a:solidFill>
              </a:endParaRPr>
            </a:p>
          </p:txBody>
        </p:sp>
        <p:sp>
          <p:nvSpPr>
            <p:cNvPr id="573" name="object 573"/>
            <p:cNvSpPr/>
            <p:nvPr/>
          </p:nvSpPr>
          <p:spPr>
            <a:xfrm>
              <a:off x="7896402" y="5310341"/>
              <a:ext cx="49530" cy="54610"/>
            </a:xfrm>
            <a:custGeom>
              <a:avLst/>
              <a:gdLst/>
              <a:ahLst/>
              <a:cxnLst/>
              <a:rect l="l" t="t" r="r" b="b"/>
              <a:pathLst>
                <a:path w="49529" h="54610">
                  <a:moveTo>
                    <a:pt x="24549" y="52069"/>
                  </a:moveTo>
                  <a:lnTo>
                    <a:pt x="24345" y="52069"/>
                  </a:lnTo>
                  <a:lnTo>
                    <a:pt x="23939" y="52196"/>
                  </a:lnTo>
                  <a:lnTo>
                    <a:pt x="23799" y="52323"/>
                  </a:lnTo>
                  <a:lnTo>
                    <a:pt x="23609" y="52577"/>
                  </a:lnTo>
                  <a:lnTo>
                    <a:pt x="23469" y="52704"/>
                  </a:lnTo>
                  <a:lnTo>
                    <a:pt x="23334" y="53212"/>
                  </a:lnTo>
                  <a:lnTo>
                    <a:pt x="23469" y="53466"/>
                  </a:lnTo>
                  <a:lnTo>
                    <a:pt x="23736" y="54228"/>
                  </a:lnTo>
                  <a:lnTo>
                    <a:pt x="23939" y="54355"/>
                  </a:lnTo>
                  <a:lnTo>
                    <a:pt x="24079" y="54482"/>
                  </a:lnTo>
                  <a:lnTo>
                    <a:pt x="24612" y="54482"/>
                  </a:lnTo>
                  <a:lnTo>
                    <a:pt x="24752" y="54355"/>
                  </a:lnTo>
                  <a:lnTo>
                    <a:pt x="25552" y="53847"/>
                  </a:lnTo>
                  <a:lnTo>
                    <a:pt x="25755" y="53212"/>
                  </a:lnTo>
                  <a:lnTo>
                    <a:pt x="26225" y="52450"/>
                  </a:lnTo>
                  <a:lnTo>
                    <a:pt x="25019" y="52450"/>
                  </a:lnTo>
                  <a:lnTo>
                    <a:pt x="24815" y="52323"/>
                  </a:lnTo>
                  <a:lnTo>
                    <a:pt x="24676" y="52196"/>
                  </a:lnTo>
                  <a:lnTo>
                    <a:pt x="24549" y="52069"/>
                  </a:lnTo>
                  <a:close/>
                </a:path>
                <a:path w="49529" h="54610">
                  <a:moveTo>
                    <a:pt x="29514" y="51307"/>
                  </a:moveTo>
                  <a:lnTo>
                    <a:pt x="27305" y="51307"/>
                  </a:lnTo>
                  <a:lnTo>
                    <a:pt x="26962" y="51688"/>
                  </a:lnTo>
                  <a:lnTo>
                    <a:pt x="26856" y="52196"/>
                  </a:lnTo>
                  <a:lnTo>
                    <a:pt x="26968" y="52704"/>
                  </a:lnTo>
                  <a:lnTo>
                    <a:pt x="27038" y="53212"/>
                  </a:lnTo>
                  <a:lnTo>
                    <a:pt x="26762" y="53593"/>
                  </a:lnTo>
                  <a:lnTo>
                    <a:pt x="26695" y="53974"/>
                  </a:lnTo>
                  <a:lnTo>
                    <a:pt x="26898" y="54355"/>
                  </a:lnTo>
                  <a:lnTo>
                    <a:pt x="27038" y="54482"/>
                  </a:lnTo>
                  <a:lnTo>
                    <a:pt x="27228" y="54355"/>
                  </a:lnTo>
                  <a:lnTo>
                    <a:pt x="27571" y="54228"/>
                  </a:lnTo>
                  <a:lnTo>
                    <a:pt x="29044" y="54228"/>
                  </a:lnTo>
                  <a:lnTo>
                    <a:pt x="29248" y="53974"/>
                  </a:lnTo>
                  <a:lnTo>
                    <a:pt x="29356" y="52196"/>
                  </a:lnTo>
                  <a:lnTo>
                    <a:pt x="29472" y="51434"/>
                  </a:lnTo>
                  <a:close/>
                </a:path>
                <a:path w="49529" h="54610">
                  <a:moveTo>
                    <a:pt x="29044" y="54228"/>
                  </a:moveTo>
                  <a:lnTo>
                    <a:pt x="27571" y="54228"/>
                  </a:lnTo>
                  <a:lnTo>
                    <a:pt x="28105" y="54355"/>
                  </a:lnTo>
                  <a:lnTo>
                    <a:pt x="28575" y="54355"/>
                  </a:lnTo>
                  <a:lnTo>
                    <a:pt x="28714" y="54482"/>
                  </a:lnTo>
                  <a:lnTo>
                    <a:pt x="29044" y="54228"/>
                  </a:lnTo>
                  <a:close/>
                </a:path>
                <a:path w="49529" h="54610">
                  <a:moveTo>
                    <a:pt x="34899" y="52958"/>
                  </a:moveTo>
                  <a:lnTo>
                    <a:pt x="31940" y="52958"/>
                  </a:lnTo>
                  <a:lnTo>
                    <a:pt x="32080" y="53466"/>
                  </a:lnTo>
                  <a:lnTo>
                    <a:pt x="32207" y="53593"/>
                  </a:lnTo>
                  <a:lnTo>
                    <a:pt x="32346" y="53847"/>
                  </a:lnTo>
                  <a:lnTo>
                    <a:pt x="32943" y="54228"/>
                  </a:lnTo>
                  <a:lnTo>
                    <a:pt x="33223" y="54228"/>
                  </a:lnTo>
                  <a:lnTo>
                    <a:pt x="33820" y="53974"/>
                  </a:lnTo>
                  <a:lnTo>
                    <a:pt x="34023" y="53847"/>
                  </a:lnTo>
                  <a:lnTo>
                    <a:pt x="34696" y="53085"/>
                  </a:lnTo>
                  <a:lnTo>
                    <a:pt x="34899" y="52958"/>
                  </a:lnTo>
                  <a:close/>
                </a:path>
                <a:path w="49529" h="54610">
                  <a:moveTo>
                    <a:pt x="33350" y="50926"/>
                  </a:moveTo>
                  <a:lnTo>
                    <a:pt x="29794" y="50926"/>
                  </a:lnTo>
                  <a:lnTo>
                    <a:pt x="29895" y="51053"/>
                  </a:lnTo>
                  <a:lnTo>
                    <a:pt x="30018" y="51307"/>
                  </a:lnTo>
                  <a:lnTo>
                    <a:pt x="31877" y="52958"/>
                  </a:lnTo>
                  <a:lnTo>
                    <a:pt x="34963" y="52958"/>
                  </a:lnTo>
                  <a:lnTo>
                    <a:pt x="33693" y="51561"/>
                  </a:lnTo>
                  <a:lnTo>
                    <a:pt x="33553" y="51434"/>
                  </a:lnTo>
                  <a:lnTo>
                    <a:pt x="33350" y="50926"/>
                  </a:lnTo>
                  <a:close/>
                </a:path>
                <a:path w="49529" h="54610">
                  <a:moveTo>
                    <a:pt x="30861" y="38353"/>
                  </a:moveTo>
                  <a:lnTo>
                    <a:pt x="19100" y="38353"/>
                  </a:lnTo>
                  <a:lnTo>
                    <a:pt x="21920" y="39496"/>
                  </a:lnTo>
                  <a:lnTo>
                    <a:pt x="23202" y="40512"/>
                  </a:lnTo>
                  <a:lnTo>
                    <a:pt x="24345" y="42163"/>
                  </a:lnTo>
                  <a:lnTo>
                    <a:pt x="24752" y="42925"/>
                  </a:lnTo>
                  <a:lnTo>
                    <a:pt x="25692" y="44068"/>
                  </a:lnTo>
                  <a:lnTo>
                    <a:pt x="27228" y="45465"/>
                  </a:lnTo>
                  <a:lnTo>
                    <a:pt x="27978" y="46481"/>
                  </a:lnTo>
                  <a:lnTo>
                    <a:pt x="27978" y="47497"/>
                  </a:lnTo>
                  <a:lnTo>
                    <a:pt x="27101" y="49148"/>
                  </a:lnTo>
                  <a:lnTo>
                    <a:pt x="26365" y="50037"/>
                  </a:lnTo>
                  <a:lnTo>
                    <a:pt x="25552" y="50291"/>
                  </a:lnTo>
                  <a:lnTo>
                    <a:pt x="25019" y="51180"/>
                  </a:lnTo>
                  <a:lnTo>
                    <a:pt x="24902" y="51815"/>
                  </a:lnTo>
                  <a:lnTo>
                    <a:pt x="25019" y="52450"/>
                  </a:lnTo>
                  <a:lnTo>
                    <a:pt x="26225" y="52450"/>
                  </a:lnTo>
                  <a:lnTo>
                    <a:pt x="26492" y="52069"/>
                  </a:lnTo>
                  <a:lnTo>
                    <a:pt x="26695" y="52069"/>
                  </a:lnTo>
                  <a:lnTo>
                    <a:pt x="26758" y="51307"/>
                  </a:lnTo>
                  <a:lnTo>
                    <a:pt x="29514" y="51307"/>
                  </a:lnTo>
                  <a:lnTo>
                    <a:pt x="29654" y="51053"/>
                  </a:lnTo>
                  <a:lnTo>
                    <a:pt x="29794" y="50926"/>
                  </a:lnTo>
                  <a:lnTo>
                    <a:pt x="33350" y="50926"/>
                  </a:lnTo>
                  <a:lnTo>
                    <a:pt x="33147" y="50672"/>
                  </a:lnTo>
                  <a:lnTo>
                    <a:pt x="32880" y="50545"/>
                  </a:lnTo>
                  <a:lnTo>
                    <a:pt x="32613" y="50418"/>
                  </a:lnTo>
                  <a:lnTo>
                    <a:pt x="32080" y="50164"/>
                  </a:lnTo>
                  <a:lnTo>
                    <a:pt x="31673" y="49783"/>
                  </a:lnTo>
                  <a:lnTo>
                    <a:pt x="31534" y="49529"/>
                  </a:lnTo>
                  <a:lnTo>
                    <a:pt x="31534" y="49148"/>
                  </a:lnTo>
                  <a:lnTo>
                    <a:pt x="31737" y="48894"/>
                  </a:lnTo>
                  <a:lnTo>
                    <a:pt x="43123" y="48894"/>
                  </a:lnTo>
                  <a:lnTo>
                    <a:pt x="43776" y="48640"/>
                  </a:lnTo>
                  <a:lnTo>
                    <a:pt x="45516" y="47243"/>
                  </a:lnTo>
                  <a:lnTo>
                    <a:pt x="48082" y="43560"/>
                  </a:lnTo>
                  <a:lnTo>
                    <a:pt x="48171" y="43306"/>
                  </a:lnTo>
                  <a:lnTo>
                    <a:pt x="40411" y="43306"/>
                  </a:lnTo>
                  <a:lnTo>
                    <a:pt x="38798" y="43179"/>
                  </a:lnTo>
                  <a:lnTo>
                    <a:pt x="37858" y="43179"/>
                  </a:lnTo>
                  <a:lnTo>
                    <a:pt x="36982" y="42798"/>
                  </a:lnTo>
                  <a:lnTo>
                    <a:pt x="35902" y="41909"/>
                  </a:lnTo>
                  <a:lnTo>
                    <a:pt x="35509" y="41655"/>
                  </a:lnTo>
                  <a:lnTo>
                    <a:pt x="34493" y="40512"/>
                  </a:lnTo>
                  <a:lnTo>
                    <a:pt x="34163" y="40004"/>
                  </a:lnTo>
                  <a:lnTo>
                    <a:pt x="33896" y="39496"/>
                  </a:lnTo>
                  <a:lnTo>
                    <a:pt x="33553" y="39115"/>
                  </a:lnTo>
                  <a:lnTo>
                    <a:pt x="32613" y="38607"/>
                  </a:lnTo>
                  <a:lnTo>
                    <a:pt x="32456" y="38480"/>
                  </a:lnTo>
                  <a:lnTo>
                    <a:pt x="30937" y="38480"/>
                  </a:lnTo>
                  <a:lnTo>
                    <a:pt x="30861" y="38353"/>
                  </a:lnTo>
                  <a:close/>
                </a:path>
                <a:path w="49529" h="54610">
                  <a:moveTo>
                    <a:pt x="43123" y="48894"/>
                  </a:moveTo>
                  <a:lnTo>
                    <a:pt x="32080" y="48894"/>
                  </a:lnTo>
                  <a:lnTo>
                    <a:pt x="32473" y="49021"/>
                  </a:lnTo>
                  <a:lnTo>
                    <a:pt x="34429" y="50418"/>
                  </a:lnTo>
                  <a:lnTo>
                    <a:pt x="36449" y="50799"/>
                  </a:lnTo>
                  <a:lnTo>
                    <a:pt x="39204" y="50418"/>
                  </a:lnTo>
                  <a:lnTo>
                    <a:pt x="40551" y="50037"/>
                  </a:lnTo>
                  <a:lnTo>
                    <a:pt x="41490" y="49529"/>
                  </a:lnTo>
                  <a:lnTo>
                    <a:pt x="43123" y="48894"/>
                  </a:lnTo>
                  <a:close/>
                </a:path>
                <a:path w="49529" h="54610">
                  <a:moveTo>
                    <a:pt x="37795" y="24510"/>
                  </a:moveTo>
                  <a:lnTo>
                    <a:pt x="37592" y="24764"/>
                  </a:lnTo>
                  <a:lnTo>
                    <a:pt x="37249" y="25399"/>
                  </a:lnTo>
                  <a:lnTo>
                    <a:pt x="37023" y="26034"/>
                  </a:lnTo>
                  <a:lnTo>
                    <a:pt x="36918" y="27304"/>
                  </a:lnTo>
                  <a:lnTo>
                    <a:pt x="37998" y="28066"/>
                  </a:lnTo>
                  <a:lnTo>
                    <a:pt x="39001" y="28574"/>
                  </a:lnTo>
                  <a:lnTo>
                    <a:pt x="40341" y="30606"/>
                  </a:lnTo>
                  <a:lnTo>
                    <a:pt x="40804" y="31368"/>
                  </a:lnTo>
                  <a:lnTo>
                    <a:pt x="40930" y="31622"/>
                  </a:lnTo>
                  <a:lnTo>
                    <a:pt x="41224" y="32384"/>
                  </a:lnTo>
                  <a:lnTo>
                    <a:pt x="42087" y="32765"/>
                  </a:lnTo>
                  <a:lnTo>
                    <a:pt x="42430" y="32892"/>
                  </a:lnTo>
                  <a:lnTo>
                    <a:pt x="43040" y="32892"/>
                  </a:lnTo>
                  <a:lnTo>
                    <a:pt x="46277" y="37972"/>
                  </a:lnTo>
                  <a:lnTo>
                    <a:pt x="45389" y="40131"/>
                  </a:lnTo>
                  <a:lnTo>
                    <a:pt x="44450" y="41020"/>
                  </a:lnTo>
                  <a:lnTo>
                    <a:pt x="43434" y="41655"/>
                  </a:lnTo>
                  <a:lnTo>
                    <a:pt x="42024" y="42671"/>
                  </a:lnTo>
                  <a:lnTo>
                    <a:pt x="40411" y="43306"/>
                  </a:lnTo>
                  <a:lnTo>
                    <a:pt x="48171" y="43306"/>
                  </a:lnTo>
                  <a:lnTo>
                    <a:pt x="48882" y="41274"/>
                  </a:lnTo>
                  <a:lnTo>
                    <a:pt x="49202" y="38226"/>
                  </a:lnTo>
                  <a:lnTo>
                    <a:pt x="49309" y="37464"/>
                  </a:lnTo>
                  <a:lnTo>
                    <a:pt x="49288" y="34924"/>
                  </a:lnTo>
                  <a:lnTo>
                    <a:pt x="48755" y="33654"/>
                  </a:lnTo>
                  <a:lnTo>
                    <a:pt x="48639" y="33325"/>
                  </a:lnTo>
                  <a:lnTo>
                    <a:pt x="48006" y="32130"/>
                  </a:lnTo>
                  <a:lnTo>
                    <a:pt x="44310" y="32130"/>
                  </a:lnTo>
                  <a:lnTo>
                    <a:pt x="44021" y="31749"/>
                  </a:lnTo>
                  <a:lnTo>
                    <a:pt x="43040" y="31749"/>
                  </a:lnTo>
                  <a:lnTo>
                    <a:pt x="42697" y="31622"/>
                  </a:lnTo>
                  <a:lnTo>
                    <a:pt x="41884" y="31103"/>
                  </a:lnTo>
                  <a:lnTo>
                    <a:pt x="36918" y="26542"/>
                  </a:lnTo>
                  <a:lnTo>
                    <a:pt x="38125" y="25018"/>
                  </a:lnTo>
                  <a:lnTo>
                    <a:pt x="37858" y="24637"/>
                  </a:lnTo>
                  <a:close/>
                </a:path>
                <a:path w="49529" h="54610">
                  <a:moveTo>
                    <a:pt x="16408" y="29844"/>
                  </a:moveTo>
                  <a:lnTo>
                    <a:pt x="14185" y="30098"/>
                  </a:lnTo>
                  <a:lnTo>
                    <a:pt x="12369" y="30606"/>
                  </a:lnTo>
                  <a:lnTo>
                    <a:pt x="10566" y="31495"/>
                  </a:lnTo>
                  <a:lnTo>
                    <a:pt x="10223" y="31749"/>
                  </a:lnTo>
                  <a:lnTo>
                    <a:pt x="9690" y="32003"/>
                  </a:lnTo>
                  <a:lnTo>
                    <a:pt x="9449" y="32199"/>
                  </a:lnTo>
                  <a:lnTo>
                    <a:pt x="9330" y="32638"/>
                  </a:lnTo>
                  <a:lnTo>
                    <a:pt x="9550" y="33146"/>
                  </a:lnTo>
                  <a:lnTo>
                    <a:pt x="10083" y="34924"/>
                  </a:lnTo>
                  <a:lnTo>
                    <a:pt x="10629" y="37464"/>
                  </a:lnTo>
                  <a:lnTo>
                    <a:pt x="11004" y="38988"/>
                  </a:lnTo>
                  <a:lnTo>
                    <a:pt x="11506" y="40512"/>
                  </a:lnTo>
                  <a:lnTo>
                    <a:pt x="14732" y="39369"/>
                  </a:lnTo>
                  <a:lnTo>
                    <a:pt x="15328" y="39115"/>
                  </a:lnTo>
                  <a:lnTo>
                    <a:pt x="15875" y="38988"/>
                  </a:lnTo>
                  <a:lnTo>
                    <a:pt x="17551" y="38353"/>
                  </a:lnTo>
                  <a:lnTo>
                    <a:pt x="30861" y="38353"/>
                  </a:lnTo>
                  <a:lnTo>
                    <a:pt x="31534" y="37972"/>
                  </a:lnTo>
                  <a:lnTo>
                    <a:pt x="31938" y="37591"/>
                  </a:lnTo>
                  <a:lnTo>
                    <a:pt x="30264" y="37591"/>
                  </a:lnTo>
                  <a:lnTo>
                    <a:pt x="29514" y="37464"/>
                  </a:lnTo>
                  <a:lnTo>
                    <a:pt x="30187" y="37210"/>
                  </a:lnTo>
                  <a:lnTo>
                    <a:pt x="30594" y="36829"/>
                  </a:lnTo>
                  <a:lnTo>
                    <a:pt x="30794" y="36448"/>
                  </a:lnTo>
                  <a:lnTo>
                    <a:pt x="30901" y="36194"/>
                  </a:lnTo>
                  <a:lnTo>
                    <a:pt x="30124" y="36194"/>
                  </a:lnTo>
                  <a:lnTo>
                    <a:pt x="29184" y="36067"/>
                  </a:lnTo>
                  <a:lnTo>
                    <a:pt x="29451" y="35940"/>
                  </a:lnTo>
                  <a:lnTo>
                    <a:pt x="29654" y="35813"/>
                  </a:lnTo>
                  <a:lnTo>
                    <a:pt x="29730" y="35432"/>
                  </a:lnTo>
                  <a:lnTo>
                    <a:pt x="26289" y="35432"/>
                  </a:lnTo>
                  <a:lnTo>
                    <a:pt x="24815" y="33908"/>
                  </a:lnTo>
                  <a:lnTo>
                    <a:pt x="23132" y="32744"/>
                  </a:lnTo>
                  <a:lnTo>
                    <a:pt x="22083" y="32199"/>
                  </a:lnTo>
                  <a:lnTo>
                    <a:pt x="19037" y="30860"/>
                  </a:lnTo>
                  <a:lnTo>
                    <a:pt x="16408" y="29844"/>
                  </a:lnTo>
                  <a:close/>
                </a:path>
                <a:path w="49529" h="54610">
                  <a:moveTo>
                    <a:pt x="32143" y="38226"/>
                  </a:moveTo>
                  <a:lnTo>
                    <a:pt x="31330" y="38226"/>
                  </a:lnTo>
                  <a:lnTo>
                    <a:pt x="30937" y="38480"/>
                  </a:lnTo>
                  <a:lnTo>
                    <a:pt x="32456" y="38480"/>
                  </a:lnTo>
                  <a:lnTo>
                    <a:pt x="32143" y="38226"/>
                  </a:lnTo>
                  <a:close/>
                </a:path>
                <a:path w="49529" h="54610">
                  <a:moveTo>
                    <a:pt x="1346" y="0"/>
                  </a:moveTo>
                  <a:lnTo>
                    <a:pt x="1079" y="0"/>
                  </a:lnTo>
                  <a:lnTo>
                    <a:pt x="139" y="888"/>
                  </a:lnTo>
                  <a:lnTo>
                    <a:pt x="0" y="1777"/>
                  </a:lnTo>
                  <a:lnTo>
                    <a:pt x="469" y="2920"/>
                  </a:lnTo>
                  <a:lnTo>
                    <a:pt x="1219" y="4190"/>
                  </a:lnTo>
                  <a:lnTo>
                    <a:pt x="1422" y="4571"/>
                  </a:lnTo>
                  <a:lnTo>
                    <a:pt x="1689" y="4825"/>
                  </a:lnTo>
                  <a:lnTo>
                    <a:pt x="17614" y="19176"/>
                  </a:lnTo>
                  <a:lnTo>
                    <a:pt x="21996" y="22478"/>
                  </a:lnTo>
                  <a:lnTo>
                    <a:pt x="25349" y="25272"/>
                  </a:lnTo>
                  <a:lnTo>
                    <a:pt x="29948" y="30606"/>
                  </a:lnTo>
                  <a:lnTo>
                    <a:pt x="31991" y="33325"/>
                  </a:lnTo>
                  <a:lnTo>
                    <a:pt x="32091" y="33654"/>
                  </a:lnTo>
                  <a:lnTo>
                    <a:pt x="31052" y="36194"/>
                  </a:lnTo>
                  <a:lnTo>
                    <a:pt x="30264" y="37591"/>
                  </a:lnTo>
                  <a:lnTo>
                    <a:pt x="31938" y="37591"/>
                  </a:lnTo>
                  <a:lnTo>
                    <a:pt x="32613" y="36956"/>
                  </a:lnTo>
                  <a:lnTo>
                    <a:pt x="32961" y="36194"/>
                  </a:lnTo>
                  <a:lnTo>
                    <a:pt x="32857" y="33400"/>
                  </a:lnTo>
                  <a:lnTo>
                    <a:pt x="32613" y="32638"/>
                  </a:lnTo>
                  <a:lnTo>
                    <a:pt x="31000" y="29717"/>
                  </a:lnTo>
                  <a:lnTo>
                    <a:pt x="29718" y="27939"/>
                  </a:lnTo>
                  <a:lnTo>
                    <a:pt x="28041" y="26161"/>
                  </a:lnTo>
                  <a:lnTo>
                    <a:pt x="27368" y="25272"/>
                  </a:lnTo>
                  <a:lnTo>
                    <a:pt x="25615" y="23494"/>
                  </a:lnTo>
                  <a:lnTo>
                    <a:pt x="23063" y="21081"/>
                  </a:lnTo>
                  <a:lnTo>
                    <a:pt x="19304" y="18033"/>
                  </a:lnTo>
                  <a:lnTo>
                    <a:pt x="14325" y="14350"/>
                  </a:lnTo>
                  <a:lnTo>
                    <a:pt x="11036" y="11683"/>
                  </a:lnTo>
                  <a:lnTo>
                    <a:pt x="8343" y="9143"/>
                  </a:lnTo>
                  <a:lnTo>
                    <a:pt x="6184" y="6730"/>
                  </a:lnTo>
                  <a:lnTo>
                    <a:pt x="4305" y="4825"/>
                  </a:lnTo>
                  <a:lnTo>
                    <a:pt x="2692" y="2666"/>
                  </a:lnTo>
                  <a:lnTo>
                    <a:pt x="1689" y="507"/>
                  </a:lnTo>
                  <a:lnTo>
                    <a:pt x="1346" y="0"/>
                  </a:lnTo>
                  <a:close/>
                </a:path>
                <a:path w="49529" h="54610">
                  <a:moveTo>
                    <a:pt x="1143" y="8127"/>
                  </a:moveTo>
                  <a:lnTo>
                    <a:pt x="939" y="8127"/>
                  </a:lnTo>
                  <a:lnTo>
                    <a:pt x="546" y="8254"/>
                  </a:lnTo>
                  <a:lnTo>
                    <a:pt x="406" y="9397"/>
                  </a:lnTo>
                  <a:lnTo>
                    <a:pt x="546" y="10159"/>
                  </a:lnTo>
                  <a:lnTo>
                    <a:pt x="673" y="10413"/>
                  </a:lnTo>
                  <a:lnTo>
                    <a:pt x="876" y="10667"/>
                  </a:lnTo>
                  <a:lnTo>
                    <a:pt x="1892" y="12191"/>
                  </a:lnTo>
                  <a:lnTo>
                    <a:pt x="4572" y="14350"/>
                  </a:lnTo>
                  <a:lnTo>
                    <a:pt x="8940" y="17017"/>
                  </a:lnTo>
                  <a:lnTo>
                    <a:pt x="15506" y="21278"/>
                  </a:lnTo>
                  <a:lnTo>
                    <a:pt x="20370" y="24637"/>
                  </a:lnTo>
                  <a:lnTo>
                    <a:pt x="27368" y="30352"/>
                  </a:lnTo>
                  <a:lnTo>
                    <a:pt x="29324" y="32511"/>
                  </a:lnTo>
                  <a:lnTo>
                    <a:pt x="29577" y="33325"/>
                  </a:lnTo>
                  <a:lnTo>
                    <a:pt x="29926" y="33654"/>
                  </a:lnTo>
                  <a:lnTo>
                    <a:pt x="30124" y="36194"/>
                  </a:lnTo>
                  <a:lnTo>
                    <a:pt x="30901" y="36194"/>
                  </a:lnTo>
                  <a:lnTo>
                    <a:pt x="31023" y="35813"/>
                  </a:lnTo>
                  <a:lnTo>
                    <a:pt x="30899" y="34289"/>
                  </a:lnTo>
                  <a:lnTo>
                    <a:pt x="30734" y="33654"/>
                  </a:lnTo>
                  <a:lnTo>
                    <a:pt x="30276" y="32765"/>
                  </a:lnTo>
                  <a:lnTo>
                    <a:pt x="30124" y="32384"/>
                  </a:lnTo>
                  <a:lnTo>
                    <a:pt x="27978" y="29336"/>
                  </a:lnTo>
                  <a:lnTo>
                    <a:pt x="25349" y="26923"/>
                  </a:lnTo>
                  <a:lnTo>
                    <a:pt x="21717" y="24637"/>
                  </a:lnTo>
                  <a:lnTo>
                    <a:pt x="11099" y="16763"/>
                  </a:lnTo>
                  <a:lnTo>
                    <a:pt x="4508" y="11556"/>
                  </a:lnTo>
                  <a:lnTo>
                    <a:pt x="1485" y="8381"/>
                  </a:lnTo>
                  <a:lnTo>
                    <a:pt x="1143" y="8127"/>
                  </a:lnTo>
                  <a:close/>
                </a:path>
                <a:path w="49529" h="54610">
                  <a:moveTo>
                    <a:pt x="9690" y="26161"/>
                  </a:moveTo>
                  <a:lnTo>
                    <a:pt x="9144" y="26161"/>
                  </a:lnTo>
                  <a:lnTo>
                    <a:pt x="8940" y="26415"/>
                  </a:lnTo>
                  <a:lnTo>
                    <a:pt x="8912" y="27050"/>
                  </a:lnTo>
                  <a:lnTo>
                    <a:pt x="9017" y="27431"/>
                  </a:lnTo>
                  <a:lnTo>
                    <a:pt x="9283" y="27558"/>
                  </a:lnTo>
                  <a:lnTo>
                    <a:pt x="9613" y="27812"/>
                  </a:lnTo>
                  <a:lnTo>
                    <a:pt x="10083" y="27939"/>
                  </a:lnTo>
                  <a:lnTo>
                    <a:pt x="10833" y="28066"/>
                  </a:lnTo>
                  <a:lnTo>
                    <a:pt x="14528" y="28955"/>
                  </a:lnTo>
                  <a:lnTo>
                    <a:pt x="17614" y="29971"/>
                  </a:lnTo>
                  <a:lnTo>
                    <a:pt x="20530" y="31391"/>
                  </a:lnTo>
                  <a:lnTo>
                    <a:pt x="22083" y="32199"/>
                  </a:lnTo>
                  <a:lnTo>
                    <a:pt x="22796" y="32511"/>
                  </a:lnTo>
                  <a:lnTo>
                    <a:pt x="23174" y="32765"/>
                  </a:lnTo>
                  <a:lnTo>
                    <a:pt x="25615" y="34035"/>
                  </a:lnTo>
                  <a:lnTo>
                    <a:pt x="26289" y="35432"/>
                  </a:lnTo>
                  <a:lnTo>
                    <a:pt x="27635" y="35432"/>
                  </a:lnTo>
                  <a:lnTo>
                    <a:pt x="27838" y="35178"/>
                  </a:lnTo>
                  <a:lnTo>
                    <a:pt x="27721" y="33908"/>
                  </a:lnTo>
                  <a:lnTo>
                    <a:pt x="27615" y="33654"/>
                  </a:lnTo>
                  <a:lnTo>
                    <a:pt x="26631" y="33654"/>
                  </a:lnTo>
                  <a:lnTo>
                    <a:pt x="25425" y="32511"/>
                  </a:lnTo>
                  <a:lnTo>
                    <a:pt x="23469" y="31241"/>
                  </a:lnTo>
                  <a:lnTo>
                    <a:pt x="20713" y="30098"/>
                  </a:lnTo>
                  <a:lnTo>
                    <a:pt x="18021" y="28828"/>
                  </a:lnTo>
                  <a:lnTo>
                    <a:pt x="14528" y="27685"/>
                  </a:lnTo>
                  <a:lnTo>
                    <a:pt x="9690" y="26161"/>
                  </a:lnTo>
                  <a:close/>
                </a:path>
                <a:path w="49529" h="54610">
                  <a:moveTo>
                    <a:pt x="6324" y="18668"/>
                  </a:moveTo>
                  <a:lnTo>
                    <a:pt x="6057" y="18922"/>
                  </a:lnTo>
                  <a:lnTo>
                    <a:pt x="6184" y="20446"/>
                  </a:lnTo>
                  <a:lnTo>
                    <a:pt x="6794" y="21081"/>
                  </a:lnTo>
                  <a:lnTo>
                    <a:pt x="8877" y="22605"/>
                  </a:lnTo>
                  <a:lnTo>
                    <a:pt x="10426" y="23367"/>
                  </a:lnTo>
                  <a:lnTo>
                    <a:pt x="12720" y="24383"/>
                  </a:lnTo>
                  <a:lnTo>
                    <a:pt x="18491" y="27050"/>
                  </a:lnTo>
                  <a:lnTo>
                    <a:pt x="21043" y="28447"/>
                  </a:lnTo>
                  <a:lnTo>
                    <a:pt x="26225" y="30479"/>
                  </a:lnTo>
                  <a:lnTo>
                    <a:pt x="26530" y="31103"/>
                  </a:lnTo>
                  <a:lnTo>
                    <a:pt x="27901" y="33908"/>
                  </a:lnTo>
                  <a:lnTo>
                    <a:pt x="27971" y="34162"/>
                  </a:lnTo>
                  <a:lnTo>
                    <a:pt x="28041" y="34289"/>
                  </a:lnTo>
                  <a:lnTo>
                    <a:pt x="28244" y="35178"/>
                  </a:lnTo>
                  <a:lnTo>
                    <a:pt x="27635" y="35432"/>
                  </a:lnTo>
                  <a:lnTo>
                    <a:pt x="29730" y="35432"/>
                  </a:lnTo>
                  <a:lnTo>
                    <a:pt x="26365" y="30479"/>
                  </a:lnTo>
                  <a:lnTo>
                    <a:pt x="24879" y="29209"/>
                  </a:lnTo>
                  <a:lnTo>
                    <a:pt x="22999" y="27939"/>
                  </a:lnTo>
                  <a:lnTo>
                    <a:pt x="20713" y="26923"/>
                  </a:lnTo>
                  <a:lnTo>
                    <a:pt x="18161" y="25653"/>
                  </a:lnTo>
                  <a:lnTo>
                    <a:pt x="15671" y="24346"/>
                  </a:lnTo>
                  <a:lnTo>
                    <a:pt x="11163" y="21716"/>
                  </a:lnTo>
                  <a:lnTo>
                    <a:pt x="9017" y="20319"/>
                  </a:lnTo>
                  <a:lnTo>
                    <a:pt x="6934" y="18922"/>
                  </a:lnTo>
                  <a:lnTo>
                    <a:pt x="6324" y="18668"/>
                  </a:lnTo>
                  <a:close/>
                </a:path>
                <a:path w="49529" h="54610">
                  <a:moveTo>
                    <a:pt x="29577" y="33325"/>
                  </a:moveTo>
                  <a:lnTo>
                    <a:pt x="29927" y="34447"/>
                  </a:lnTo>
                  <a:lnTo>
                    <a:pt x="30060" y="33781"/>
                  </a:lnTo>
                  <a:lnTo>
                    <a:pt x="29577" y="33325"/>
                  </a:lnTo>
                  <a:close/>
                </a:path>
                <a:path w="49529" h="54610">
                  <a:moveTo>
                    <a:pt x="9220" y="22859"/>
                  </a:moveTo>
                  <a:lnTo>
                    <a:pt x="9613" y="23367"/>
                  </a:lnTo>
                  <a:lnTo>
                    <a:pt x="9956" y="24002"/>
                  </a:lnTo>
                  <a:lnTo>
                    <a:pt x="10374" y="25018"/>
                  </a:lnTo>
                  <a:lnTo>
                    <a:pt x="10490" y="26288"/>
                  </a:lnTo>
                  <a:lnTo>
                    <a:pt x="14655" y="27431"/>
                  </a:lnTo>
                  <a:lnTo>
                    <a:pt x="18084" y="28701"/>
                  </a:lnTo>
                  <a:lnTo>
                    <a:pt x="21247" y="30098"/>
                  </a:lnTo>
                  <a:lnTo>
                    <a:pt x="25958" y="32384"/>
                  </a:lnTo>
                  <a:lnTo>
                    <a:pt x="26631" y="33654"/>
                  </a:lnTo>
                  <a:lnTo>
                    <a:pt x="27615" y="33654"/>
                  </a:lnTo>
                  <a:lnTo>
                    <a:pt x="26660" y="31368"/>
                  </a:lnTo>
                  <a:lnTo>
                    <a:pt x="26530" y="31103"/>
                  </a:lnTo>
                  <a:lnTo>
                    <a:pt x="21920" y="28955"/>
                  </a:lnTo>
                  <a:lnTo>
                    <a:pt x="18427" y="27177"/>
                  </a:lnTo>
                  <a:lnTo>
                    <a:pt x="17348" y="26669"/>
                  </a:lnTo>
                  <a:lnTo>
                    <a:pt x="16205" y="26161"/>
                  </a:lnTo>
                  <a:lnTo>
                    <a:pt x="10083" y="23240"/>
                  </a:lnTo>
                  <a:lnTo>
                    <a:pt x="9220" y="22859"/>
                  </a:lnTo>
                  <a:close/>
                </a:path>
                <a:path w="49529" h="54610">
                  <a:moveTo>
                    <a:pt x="22083" y="32199"/>
                  </a:moveTo>
                  <a:lnTo>
                    <a:pt x="23132" y="32744"/>
                  </a:lnTo>
                  <a:lnTo>
                    <a:pt x="22796" y="32511"/>
                  </a:lnTo>
                  <a:lnTo>
                    <a:pt x="22083" y="32199"/>
                  </a:lnTo>
                  <a:close/>
                </a:path>
                <a:path w="49529" h="54610">
                  <a:moveTo>
                    <a:pt x="45389" y="31749"/>
                  </a:moveTo>
                  <a:lnTo>
                    <a:pt x="44919" y="31749"/>
                  </a:lnTo>
                  <a:lnTo>
                    <a:pt x="44780" y="31876"/>
                  </a:lnTo>
                  <a:lnTo>
                    <a:pt x="44310" y="32130"/>
                  </a:lnTo>
                  <a:lnTo>
                    <a:pt x="48006" y="32130"/>
                  </a:lnTo>
                  <a:lnTo>
                    <a:pt x="47966" y="32003"/>
                  </a:lnTo>
                  <a:lnTo>
                    <a:pt x="45720" y="32003"/>
                  </a:lnTo>
                  <a:lnTo>
                    <a:pt x="45389" y="31749"/>
                  </a:lnTo>
                  <a:close/>
                </a:path>
                <a:path w="49529" h="54610">
                  <a:moveTo>
                    <a:pt x="47491" y="29590"/>
                  </a:moveTo>
                  <a:lnTo>
                    <a:pt x="44373" y="29590"/>
                  </a:lnTo>
                  <a:lnTo>
                    <a:pt x="44919" y="29971"/>
                  </a:lnTo>
                  <a:lnTo>
                    <a:pt x="45326" y="30606"/>
                  </a:lnTo>
                  <a:lnTo>
                    <a:pt x="45386" y="31103"/>
                  </a:lnTo>
                  <a:lnTo>
                    <a:pt x="45465" y="31391"/>
                  </a:lnTo>
                  <a:lnTo>
                    <a:pt x="45656" y="31749"/>
                  </a:lnTo>
                  <a:lnTo>
                    <a:pt x="45720" y="32003"/>
                  </a:lnTo>
                  <a:lnTo>
                    <a:pt x="47966" y="32003"/>
                  </a:lnTo>
                  <a:lnTo>
                    <a:pt x="47488" y="30479"/>
                  </a:lnTo>
                  <a:lnTo>
                    <a:pt x="47491" y="29590"/>
                  </a:lnTo>
                  <a:close/>
                </a:path>
                <a:path w="49529" h="54610">
                  <a:moveTo>
                    <a:pt x="41479" y="21278"/>
                  </a:moveTo>
                  <a:lnTo>
                    <a:pt x="39878" y="21462"/>
                  </a:lnTo>
                  <a:lnTo>
                    <a:pt x="39408" y="21843"/>
                  </a:lnTo>
                  <a:lnTo>
                    <a:pt x="39200" y="22478"/>
                  </a:lnTo>
                  <a:lnTo>
                    <a:pt x="38862" y="23748"/>
                  </a:lnTo>
                  <a:lnTo>
                    <a:pt x="39878" y="25145"/>
                  </a:lnTo>
                  <a:lnTo>
                    <a:pt x="40817" y="26034"/>
                  </a:lnTo>
                  <a:lnTo>
                    <a:pt x="41209" y="26669"/>
                  </a:lnTo>
                  <a:lnTo>
                    <a:pt x="41273" y="27812"/>
                  </a:lnTo>
                  <a:lnTo>
                    <a:pt x="41960" y="29209"/>
                  </a:lnTo>
                  <a:lnTo>
                    <a:pt x="42760" y="30098"/>
                  </a:lnTo>
                  <a:lnTo>
                    <a:pt x="42947" y="30860"/>
                  </a:lnTo>
                  <a:lnTo>
                    <a:pt x="43040" y="31749"/>
                  </a:lnTo>
                  <a:lnTo>
                    <a:pt x="44021" y="31749"/>
                  </a:lnTo>
                  <a:lnTo>
                    <a:pt x="43637" y="31241"/>
                  </a:lnTo>
                  <a:lnTo>
                    <a:pt x="43434" y="30860"/>
                  </a:lnTo>
                  <a:lnTo>
                    <a:pt x="43307" y="30352"/>
                  </a:lnTo>
                  <a:lnTo>
                    <a:pt x="43713" y="30098"/>
                  </a:lnTo>
                  <a:lnTo>
                    <a:pt x="44373" y="29590"/>
                  </a:lnTo>
                  <a:lnTo>
                    <a:pt x="47491" y="29590"/>
                  </a:lnTo>
                  <a:lnTo>
                    <a:pt x="47689" y="28066"/>
                  </a:lnTo>
                  <a:lnTo>
                    <a:pt x="44373" y="28066"/>
                  </a:lnTo>
                  <a:lnTo>
                    <a:pt x="43230" y="25780"/>
                  </a:lnTo>
                  <a:lnTo>
                    <a:pt x="43103" y="24383"/>
                  </a:lnTo>
                  <a:lnTo>
                    <a:pt x="41897" y="24383"/>
                  </a:lnTo>
                  <a:lnTo>
                    <a:pt x="41287" y="24002"/>
                  </a:lnTo>
                  <a:lnTo>
                    <a:pt x="41724" y="22478"/>
                  </a:lnTo>
                  <a:lnTo>
                    <a:pt x="41617" y="22097"/>
                  </a:lnTo>
                  <a:lnTo>
                    <a:pt x="41414" y="21843"/>
                  </a:lnTo>
                  <a:lnTo>
                    <a:pt x="41148" y="21589"/>
                  </a:lnTo>
                  <a:lnTo>
                    <a:pt x="41479" y="21278"/>
                  </a:lnTo>
                  <a:close/>
                </a:path>
                <a:path w="49529" h="54610">
                  <a:moveTo>
                    <a:pt x="26530" y="31103"/>
                  </a:moveTo>
                  <a:lnTo>
                    <a:pt x="26671" y="31391"/>
                  </a:lnTo>
                  <a:lnTo>
                    <a:pt x="26555" y="31114"/>
                  </a:lnTo>
                  <a:close/>
                </a:path>
                <a:path w="49529" h="54610">
                  <a:moveTo>
                    <a:pt x="47739" y="27685"/>
                  </a:moveTo>
                  <a:lnTo>
                    <a:pt x="44373" y="28066"/>
                  </a:lnTo>
                  <a:lnTo>
                    <a:pt x="47689" y="28066"/>
                  </a:lnTo>
                  <a:lnTo>
                    <a:pt x="47739" y="27685"/>
                  </a:lnTo>
                  <a:close/>
                </a:path>
                <a:path w="49529" h="54610">
                  <a:moveTo>
                    <a:pt x="41895" y="24346"/>
                  </a:moveTo>
                  <a:close/>
                </a:path>
                <a:path w="49529" h="54610">
                  <a:moveTo>
                    <a:pt x="43116" y="21843"/>
                  </a:moveTo>
                  <a:lnTo>
                    <a:pt x="41960" y="21843"/>
                  </a:lnTo>
                  <a:lnTo>
                    <a:pt x="41834" y="23240"/>
                  </a:lnTo>
                  <a:lnTo>
                    <a:pt x="41960" y="24383"/>
                  </a:lnTo>
                  <a:lnTo>
                    <a:pt x="43103" y="24383"/>
                  </a:lnTo>
                  <a:lnTo>
                    <a:pt x="43225" y="22478"/>
                  </a:lnTo>
                  <a:lnTo>
                    <a:pt x="43116" y="21843"/>
                  </a:lnTo>
                  <a:close/>
                </a:path>
                <a:path w="49529" h="54610">
                  <a:moveTo>
                    <a:pt x="42087" y="21208"/>
                  </a:moveTo>
                  <a:lnTo>
                    <a:pt x="41479" y="21278"/>
                  </a:lnTo>
                  <a:lnTo>
                    <a:pt x="41148" y="21589"/>
                  </a:lnTo>
                  <a:lnTo>
                    <a:pt x="41414" y="21843"/>
                  </a:lnTo>
                  <a:lnTo>
                    <a:pt x="41617" y="22097"/>
                  </a:lnTo>
                  <a:lnTo>
                    <a:pt x="41694" y="22351"/>
                  </a:lnTo>
                  <a:lnTo>
                    <a:pt x="41757" y="21843"/>
                  </a:lnTo>
                  <a:lnTo>
                    <a:pt x="41905" y="21843"/>
                  </a:lnTo>
                  <a:lnTo>
                    <a:pt x="42087" y="21208"/>
                  </a:lnTo>
                  <a:close/>
                </a:path>
                <a:path w="49529" h="54610">
                  <a:moveTo>
                    <a:pt x="41764" y="21966"/>
                  </a:moveTo>
                  <a:lnTo>
                    <a:pt x="41694" y="22351"/>
                  </a:lnTo>
                  <a:lnTo>
                    <a:pt x="41764" y="21966"/>
                  </a:lnTo>
                  <a:close/>
                </a:path>
                <a:path w="49529" h="54610">
                  <a:moveTo>
                    <a:pt x="41905" y="21843"/>
                  </a:moveTo>
                  <a:lnTo>
                    <a:pt x="41757" y="21843"/>
                  </a:lnTo>
                  <a:lnTo>
                    <a:pt x="41894" y="21885"/>
                  </a:lnTo>
                  <a:close/>
                </a:path>
                <a:path w="49529" h="54610">
                  <a:moveTo>
                    <a:pt x="42164" y="21208"/>
                  </a:moveTo>
                  <a:lnTo>
                    <a:pt x="41894" y="21885"/>
                  </a:lnTo>
                  <a:lnTo>
                    <a:pt x="43116" y="21843"/>
                  </a:lnTo>
                  <a:lnTo>
                    <a:pt x="42164" y="21208"/>
                  </a:lnTo>
                  <a:close/>
                </a:path>
                <a:path w="49529" h="54610">
                  <a:moveTo>
                    <a:pt x="42087" y="21208"/>
                  </a:moveTo>
                  <a:lnTo>
                    <a:pt x="41554" y="21208"/>
                  </a:lnTo>
                  <a:lnTo>
                    <a:pt x="42087" y="21208"/>
                  </a:lnTo>
                  <a:close/>
                </a:path>
              </a:pathLst>
            </a:custGeom>
            <a:solidFill>
              <a:srgbClr val="769A96"/>
            </a:solidFill>
          </p:spPr>
          <p:txBody>
            <a:bodyPr wrap="square" lIns="0" tIns="0" rIns="0" bIns="0" rtlCol="0"/>
            <a:lstStyle/>
            <a:p>
              <a:pPr defTabSz="1042507"/>
              <a:endParaRPr sz="2052" kern="0">
                <a:solidFill>
                  <a:sysClr val="windowText" lastClr="000000"/>
                </a:solidFill>
              </a:endParaRPr>
            </a:p>
          </p:txBody>
        </p:sp>
        <p:sp>
          <p:nvSpPr>
            <p:cNvPr id="574" name="object 574"/>
            <p:cNvSpPr/>
            <p:nvPr/>
          </p:nvSpPr>
          <p:spPr>
            <a:xfrm>
              <a:off x="7920812" y="5330328"/>
              <a:ext cx="5080" cy="3175"/>
            </a:xfrm>
            <a:custGeom>
              <a:avLst/>
              <a:gdLst/>
              <a:ahLst/>
              <a:cxnLst/>
              <a:rect l="l" t="t" r="r" b="b"/>
              <a:pathLst>
                <a:path w="5079" h="3175">
                  <a:moveTo>
                    <a:pt x="3759" y="0"/>
                  </a:moveTo>
                  <a:lnTo>
                    <a:pt x="3162" y="330"/>
                  </a:lnTo>
                  <a:lnTo>
                    <a:pt x="2552" y="533"/>
                  </a:lnTo>
                  <a:lnTo>
                    <a:pt x="1955" y="533"/>
                  </a:lnTo>
                  <a:lnTo>
                    <a:pt x="1282" y="673"/>
                  </a:lnTo>
                  <a:lnTo>
                    <a:pt x="609" y="533"/>
                  </a:lnTo>
                  <a:lnTo>
                    <a:pt x="0" y="266"/>
                  </a:lnTo>
                  <a:lnTo>
                    <a:pt x="0" y="939"/>
                  </a:lnTo>
                  <a:lnTo>
                    <a:pt x="203" y="1409"/>
                  </a:lnTo>
                  <a:lnTo>
                    <a:pt x="533" y="1816"/>
                  </a:lnTo>
                  <a:lnTo>
                    <a:pt x="673" y="1943"/>
                  </a:lnTo>
                  <a:lnTo>
                    <a:pt x="736" y="2082"/>
                  </a:lnTo>
                  <a:lnTo>
                    <a:pt x="1003" y="2349"/>
                  </a:lnTo>
                  <a:lnTo>
                    <a:pt x="1143" y="2412"/>
                  </a:lnTo>
                  <a:lnTo>
                    <a:pt x="1282" y="2489"/>
                  </a:lnTo>
                  <a:lnTo>
                    <a:pt x="1955" y="2959"/>
                  </a:lnTo>
                  <a:lnTo>
                    <a:pt x="2819" y="3086"/>
                  </a:lnTo>
                  <a:lnTo>
                    <a:pt x="3898" y="2882"/>
                  </a:lnTo>
                  <a:lnTo>
                    <a:pt x="4305" y="2819"/>
                  </a:lnTo>
                  <a:lnTo>
                    <a:pt x="4572" y="2692"/>
                  </a:lnTo>
                  <a:lnTo>
                    <a:pt x="4838" y="2146"/>
                  </a:lnTo>
                  <a:lnTo>
                    <a:pt x="4838" y="1816"/>
                  </a:lnTo>
                  <a:lnTo>
                    <a:pt x="4635" y="1346"/>
                  </a:lnTo>
                  <a:lnTo>
                    <a:pt x="4305" y="800"/>
                  </a:lnTo>
                  <a:lnTo>
                    <a:pt x="4038" y="330"/>
                  </a:lnTo>
                  <a:lnTo>
                    <a:pt x="3759" y="0"/>
                  </a:lnTo>
                  <a:close/>
                </a:path>
              </a:pathLst>
            </a:custGeom>
            <a:solidFill>
              <a:srgbClr val="EDE3BE"/>
            </a:solidFill>
          </p:spPr>
          <p:txBody>
            <a:bodyPr wrap="square" lIns="0" tIns="0" rIns="0" bIns="0" rtlCol="0"/>
            <a:lstStyle/>
            <a:p>
              <a:pPr defTabSz="1042507"/>
              <a:endParaRPr sz="2052" kern="0">
                <a:solidFill>
                  <a:sysClr val="windowText" lastClr="000000"/>
                </a:solidFill>
              </a:endParaRPr>
            </a:p>
          </p:txBody>
        </p:sp>
        <p:sp>
          <p:nvSpPr>
            <p:cNvPr id="575" name="object 575"/>
            <p:cNvSpPr/>
            <p:nvPr/>
          </p:nvSpPr>
          <p:spPr>
            <a:xfrm>
              <a:off x="7920824" y="5329929"/>
              <a:ext cx="3810" cy="1270"/>
            </a:xfrm>
            <a:custGeom>
              <a:avLst/>
              <a:gdLst/>
              <a:ahLst/>
              <a:cxnLst/>
              <a:rect l="l" t="t" r="r" b="b"/>
              <a:pathLst>
                <a:path w="3809" h="1270">
                  <a:moveTo>
                    <a:pt x="63" y="330"/>
                  </a:moveTo>
                  <a:lnTo>
                    <a:pt x="0" y="469"/>
                  </a:lnTo>
                  <a:lnTo>
                    <a:pt x="673" y="736"/>
                  </a:lnTo>
                  <a:lnTo>
                    <a:pt x="1269" y="800"/>
                  </a:lnTo>
                  <a:lnTo>
                    <a:pt x="2489" y="800"/>
                  </a:lnTo>
                  <a:lnTo>
                    <a:pt x="2899" y="660"/>
                  </a:lnTo>
                  <a:lnTo>
                    <a:pt x="1473" y="660"/>
                  </a:lnTo>
                  <a:lnTo>
                    <a:pt x="800" y="596"/>
                  </a:lnTo>
                  <a:lnTo>
                    <a:pt x="63" y="330"/>
                  </a:lnTo>
                  <a:close/>
                </a:path>
                <a:path w="3809" h="1270">
                  <a:moveTo>
                    <a:pt x="3352" y="0"/>
                  </a:moveTo>
                  <a:lnTo>
                    <a:pt x="3022" y="330"/>
                  </a:lnTo>
                  <a:lnTo>
                    <a:pt x="2616" y="533"/>
                  </a:lnTo>
                  <a:lnTo>
                    <a:pt x="1473" y="660"/>
                  </a:lnTo>
                  <a:lnTo>
                    <a:pt x="2899" y="660"/>
                  </a:lnTo>
                  <a:lnTo>
                    <a:pt x="3086" y="596"/>
                  </a:lnTo>
                  <a:lnTo>
                    <a:pt x="3632" y="266"/>
                  </a:lnTo>
                  <a:lnTo>
                    <a:pt x="3352"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76" name="object 576"/>
            <p:cNvSpPr/>
            <p:nvPr/>
          </p:nvSpPr>
          <p:spPr>
            <a:xfrm>
              <a:off x="7931086" y="5327713"/>
              <a:ext cx="30480" cy="26034"/>
            </a:xfrm>
            <a:custGeom>
              <a:avLst/>
              <a:gdLst/>
              <a:ahLst/>
              <a:cxnLst/>
              <a:rect l="l" t="t" r="r" b="b"/>
              <a:pathLst>
                <a:path w="30479" h="26035">
                  <a:moveTo>
                    <a:pt x="4330" y="20828"/>
                  </a:moveTo>
                  <a:lnTo>
                    <a:pt x="3784" y="20980"/>
                  </a:lnTo>
                  <a:lnTo>
                    <a:pt x="3632" y="21221"/>
                  </a:lnTo>
                  <a:lnTo>
                    <a:pt x="4330" y="20828"/>
                  </a:lnTo>
                  <a:close/>
                </a:path>
                <a:path w="30479" h="26035">
                  <a:moveTo>
                    <a:pt x="9766" y="16738"/>
                  </a:moveTo>
                  <a:lnTo>
                    <a:pt x="9296" y="16268"/>
                  </a:lnTo>
                  <a:lnTo>
                    <a:pt x="9093" y="16268"/>
                  </a:lnTo>
                  <a:lnTo>
                    <a:pt x="8356" y="16675"/>
                  </a:lnTo>
                  <a:lnTo>
                    <a:pt x="7607" y="17005"/>
                  </a:lnTo>
                  <a:lnTo>
                    <a:pt x="6540" y="17551"/>
                  </a:lnTo>
                  <a:lnTo>
                    <a:pt x="4521" y="18427"/>
                  </a:lnTo>
                  <a:lnTo>
                    <a:pt x="1219" y="19291"/>
                  </a:lnTo>
                  <a:lnTo>
                    <a:pt x="12" y="21780"/>
                  </a:lnTo>
                  <a:lnTo>
                    <a:pt x="0" y="23050"/>
                  </a:lnTo>
                  <a:lnTo>
                    <a:pt x="1092" y="24269"/>
                  </a:lnTo>
                  <a:lnTo>
                    <a:pt x="1206" y="23050"/>
                  </a:lnTo>
                  <a:lnTo>
                    <a:pt x="1358" y="22656"/>
                  </a:lnTo>
                  <a:lnTo>
                    <a:pt x="1917" y="21780"/>
                  </a:lnTo>
                  <a:lnTo>
                    <a:pt x="2324" y="21221"/>
                  </a:lnTo>
                  <a:lnTo>
                    <a:pt x="3175" y="20434"/>
                  </a:lnTo>
                  <a:lnTo>
                    <a:pt x="4254" y="19900"/>
                  </a:lnTo>
                  <a:lnTo>
                    <a:pt x="5664" y="19164"/>
                  </a:lnTo>
                  <a:lnTo>
                    <a:pt x="7010" y="18427"/>
                  </a:lnTo>
                  <a:lnTo>
                    <a:pt x="8356" y="17614"/>
                  </a:lnTo>
                  <a:lnTo>
                    <a:pt x="8623" y="17487"/>
                  </a:lnTo>
                  <a:lnTo>
                    <a:pt x="9296" y="17005"/>
                  </a:lnTo>
                  <a:lnTo>
                    <a:pt x="9563" y="16878"/>
                  </a:lnTo>
                  <a:lnTo>
                    <a:pt x="9766" y="16738"/>
                  </a:lnTo>
                  <a:close/>
                </a:path>
                <a:path w="30479" h="26035">
                  <a:moveTo>
                    <a:pt x="10909" y="18084"/>
                  </a:moveTo>
                  <a:lnTo>
                    <a:pt x="10845" y="17881"/>
                  </a:lnTo>
                  <a:lnTo>
                    <a:pt x="10439" y="17284"/>
                  </a:lnTo>
                  <a:lnTo>
                    <a:pt x="7950" y="18757"/>
                  </a:lnTo>
                  <a:lnTo>
                    <a:pt x="4330" y="20828"/>
                  </a:lnTo>
                  <a:lnTo>
                    <a:pt x="7683" y="19900"/>
                  </a:lnTo>
                  <a:lnTo>
                    <a:pt x="10909" y="18084"/>
                  </a:lnTo>
                  <a:close/>
                </a:path>
                <a:path w="30479" h="26035">
                  <a:moveTo>
                    <a:pt x="11506" y="20243"/>
                  </a:moveTo>
                  <a:lnTo>
                    <a:pt x="10502" y="20713"/>
                  </a:lnTo>
                  <a:lnTo>
                    <a:pt x="9626" y="21183"/>
                  </a:lnTo>
                  <a:lnTo>
                    <a:pt x="8750" y="21513"/>
                  </a:lnTo>
                  <a:lnTo>
                    <a:pt x="7073" y="22326"/>
                  </a:lnTo>
                  <a:lnTo>
                    <a:pt x="4318" y="23266"/>
                  </a:lnTo>
                  <a:lnTo>
                    <a:pt x="3238" y="24942"/>
                  </a:lnTo>
                  <a:lnTo>
                    <a:pt x="3136" y="25285"/>
                  </a:lnTo>
                  <a:lnTo>
                    <a:pt x="3035" y="25488"/>
                  </a:lnTo>
                  <a:lnTo>
                    <a:pt x="3238" y="25679"/>
                  </a:lnTo>
                  <a:lnTo>
                    <a:pt x="3708" y="25819"/>
                  </a:lnTo>
                  <a:lnTo>
                    <a:pt x="4178" y="24879"/>
                  </a:lnTo>
                  <a:lnTo>
                    <a:pt x="4991" y="24142"/>
                  </a:lnTo>
                  <a:lnTo>
                    <a:pt x="7543" y="22656"/>
                  </a:lnTo>
                  <a:lnTo>
                    <a:pt x="9220" y="21983"/>
                  </a:lnTo>
                  <a:lnTo>
                    <a:pt x="11442" y="21183"/>
                  </a:lnTo>
                  <a:lnTo>
                    <a:pt x="11506" y="20243"/>
                  </a:lnTo>
                  <a:close/>
                </a:path>
                <a:path w="30479" h="26035">
                  <a:moveTo>
                    <a:pt x="11506" y="19431"/>
                  </a:moveTo>
                  <a:lnTo>
                    <a:pt x="11442" y="19164"/>
                  </a:lnTo>
                  <a:lnTo>
                    <a:pt x="11315" y="18897"/>
                  </a:lnTo>
                  <a:lnTo>
                    <a:pt x="11239" y="18554"/>
                  </a:lnTo>
                  <a:lnTo>
                    <a:pt x="10236" y="19164"/>
                  </a:lnTo>
                  <a:lnTo>
                    <a:pt x="6870" y="20980"/>
                  </a:lnTo>
                  <a:lnTo>
                    <a:pt x="2540" y="23050"/>
                  </a:lnTo>
                  <a:lnTo>
                    <a:pt x="3632" y="21221"/>
                  </a:lnTo>
                  <a:lnTo>
                    <a:pt x="2032" y="22123"/>
                  </a:lnTo>
                  <a:lnTo>
                    <a:pt x="1320" y="23939"/>
                  </a:lnTo>
                  <a:lnTo>
                    <a:pt x="1219" y="24409"/>
                  </a:lnTo>
                  <a:lnTo>
                    <a:pt x="1422" y="24612"/>
                  </a:lnTo>
                  <a:lnTo>
                    <a:pt x="1828" y="24879"/>
                  </a:lnTo>
                  <a:lnTo>
                    <a:pt x="1943" y="24269"/>
                  </a:lnTo>
                  <a:lnTo>
                    <a:pt x="2032" y="23939"/>
                  </a:lnTo>
                  <a:lnTo>
                    <a:pt x="2171" y="23736"/>
                  </a:lnTo>
                  <a:lnTo>
                    <a:pt x="2235" y="23202"/>
                  </a:lnTo>
                  <a:lnTo>
                    <a:pt x="2209" y="23634"/>
                  </a:lnTo>
                  <a:lnTo>
                    <a:pt x="2171" y="24879"/>
                  </a:lnTo>
                  <a:lnTo>
                    <a:pt x="1968" y="24942"/>
                  </a:lnTo>
                  <a:lnTo>
                    <a:pt x="2235" y="25209"/>
                  </a:lnTo>
                  <a:lnTo>
                    <a:pt x="2501" y="25349"/>
                  </a:lnTo>
                  <a:lnTo>
                    <a:pt x="2832" y="25488"/>
                  </a:lnTo>
                  <a:lnTo>
                    <a:pt x="2946" y="25209"/>
                  </a:lnTo>
                  <a:lnTo>
                    <a:pt x="4254" y="23202"/>
                  </a:lnTo>
                  <a:lnTo>
                    <a:pt x="6134" y="21983"/>
                  </a:lnTo>
                  <a:lnTo>
                    <a:pt x="8267" y="20916"/>
                  </a:lnTo>
                  <a:lnTo>
                    <a:pt x="10172" y="19900"/>
                  </a:lnTo>
                  <a:lnTo>
                    <a:pt x="11506" y="19431"/>
                  </a:lnTo>
                  <a:close/>
                </a:path>
                <a:path w="30479" h="26035">
                  <a:moveTo>
                    <a:pt x="19913" y="9677"/>
                  </a:moveTo>
                  <a:lnTo>
                    <a:pt x="19710" y="9677"/>
                  </a:lnTo>
                  <a:lnTo>
                    <a:pt x="19443" y="9613"/>
                  </a:lnTo>
                  <a:lnTo>
                    <a:pt x="19177" y="9613"/>
                  </a:lnTo>
                  <a:lnTo>
                    <a:pt x="18034" y="9410"/>
                  </a:lnTo>
                  <a:lnTo>
                    <a:pt x="16687" y="10756"/>
                  </a:lnTo>
                  <a:lnTo>
                    <a:pt x="15455" y="11899"/>
                  </a:lnTo>
                  <a:lnTo>
                    <a:pt x="14262" y="12776"/>
                  </a:lnTo>
                  <a:lnTo>
                    <a:pt x="14071" y="12979"/>
                  </a:lnTo>
                  <a:lnTo>
                    <a:pt x="13665" y="13246"/>
                  </a:lnTo>
                  <a:lnTo>
                    <a:pt x="13525" y="13385"/>
                  </a:lnTo>
                  <a:lnTo>
                    <a:pt x="13322" y="13449"/>
                  </a:lnTo>
                  <a:lnTo>
                    <a:pt x="13601" y="14325"/>
                  </a:lnTo>
                  <a:lnTo>
                    <a:pt x="14541" y="13855"/>
                  </a:lnTo>
                  <a:lnTo>
                    <a:pt x="16078" y="12776"/>
                  </a:lnTo>
                  <a:lnTo>
                    <a:pt x="17932" y="11366"/>
                  </a:lnTo>
                  <a:lnTo>
                    <a:pt x="19913" y="9677"/>
                  </a:lnTo>
                  <a:close/>
                </a:path>
                <a:path w="30479" h="26035">
                  <a:moveTo>
                    <a:pt x="28194" y="10680"/>
                  </a:moveTo>
                  <a:lnTo>
                    <a:pt x="27990" y="10553"/>
                  </a:lnTo>
                  <a:lnTo>
                    <a:pt x="27927" y="10071"/>
                  </a:lnTo>
                  <a:lnTo>
                    <a:pt x="27990" y="9334"/>
                  </a:lnTo>
                  <a:lnTo>
                    <a:pt x="28054" y="9131"/>
                  </a:lnTo>
                  <a:lnTo>
                    <a:pt x="28054" y="8864"/>
                  </a:lnTo>
                  <a:lnTo>
                    <a:pt x="28130" y="8661"/>
                  </a:lnTo>
                  <a:lnTo>
                    <a:pt x="27927" y="8864"/>
                  </a:lnTo>
                  <a:lnTo>
                    <a:pt x="27520" y="9334"/>
                  </a:lnTo>
                  <a:lnTo>
                    <a:pt x="26174" y="10680"/>
                  </a:lnTo>
                  <a:lnTo>
                    <a:pt x="22542" y="13779"/>
                  </a:lnTo>
                  <a:lnTo>
                    <a:pt x="19113" y="15786"/>
                  </a:lnTo>
                  <a:lnTo>
                    <a:pt x="14947" y="17741"/>
                  </a:lnTo>
                  <a:lnTo>
                    <a:pt x="15011" y="18072"/>
                  </a:lnTo>
                  <a:lnTo>
                    <a:pt x="15011" y="18415"/>
                  </a:lnTo>
                  <a:lnTo>
                    <a:pt x="15087" y="18821"/>
                  </a:lnTo>
                  <a:lnTo>
                    <a:pt x="18173" y="17335"/>
                  </a:lnTo>
                  <a:lnTo>
                    <a:pt x="19519" y="16662"/>
                  </a:lnTo>
                  <a:lnTo>
                    <a:pt x="20929" y="15989"/>
                  </a:lnTo>
                  <a:lnTo>
                    <a:pt x="23622" y="14643"/>
                  </a:lnTo>
                  <a:lnTo>
                    <a:pt x="23749" y="14516"/>
                  </a:lnTo>
                  <a:lnTo>
                    <a:pt x="24028" y="14376"/>
                  </a:lnTo>
                  <a:lnTo>
                    <a:pt x="24295" y="14109"/>
                  </a:lnTo>
                  <a:lnTo>
                    <a:pt x="25031" y="13576"/>
                  </a:lnTo>
                  <a:lnTo>
                    <a:pt x="25908" y="12763"/>
                  </a:lnTo>
                  <a:lnTo>
                    <a:pt x="26987" y="11823"/>
                  </a:lnTo>
                  <a:lnTo>
                    <a:pt x="27190" y="11620"/>
                  </a:lnTo>
                  <a:lnTo>
                    <a:pt x="27317" y="11417"/>
                  </a:lnTo>
                  <a:lnTo>
                    <a:pt x="27520" y="11290"/>
                  </a:lnTo>
                  <a:lnTo>
                    <a:pt x="28130" y="10680"/>
                  </a:lnTo>
                  <a:close/>
                </a:path>
                <a:path w="30479" h="26035">
                  <a:moveTo>
                    <a:pt x="30010" y="10287"/>
                  </a:moveTo>
                  <a:lnTo>
                    <a:pt x="29870" y="10147"/>
                  </a:lnTo>
                  <a:lnTo>
                    <a:pt x="29464" y="10020"/>
                  </a:lnTo>
                  <a:lnTo>
                    <a:pt x="28854" y="10287"/>
                  </a:lnTo>
                  <a:lnTo>
                    <a:pt x="27978" y="11023"/>
                  </a:lnTo>
                  <a:lnTo>
                    <a:pt x="27787" y="11163"/>
                  </a:lnTo>
                  <a:lnTo>
                    <a:pt x="27317" y="11696"/>
                  </a:lnTo>
                  <a:lnTo>
                    <a:pt x="27178" y="11899"/>
                  </a:lnTo>
                  <a:lnTo>
                    <a:pt x="24422" y="14185"/>
                  </a:lnTo>
                  <a:lnTo>
                    <a:pt x="24282" y="14325"/>
                  </a:lnTo>
                  <a:lnTo>
                    <a:pt x="24155" y="14389"/>
                  </a:lnTo>
                  <a:lnTo>
                    <a:pt x="23888" y="14655"/>
                  </a:lnTo>
                  <a:lnTo>
                    <a:pt x="21056" y="16065"/>
                  </a:lnTo>
                  <a:lnTo>
                    <a:pt x="19646" y="16738"/>
                  </a:lnTo>
                  <a:lnTo>
                    <a:pt x="16687" y="18224"/>
                  </a:lnTo>
                  <a:lnTo>
                    <a:pt x="15074" y="18961"/>
                  </a:lnTo>
                  <a:lnTo>
                    <a:pt x="15074" y="19837"/>
                  </a:lnTo>
                  <a:lnTo>
                    <a:pt x="16281" y="19291"/>
                  </a:lnTo>
                  <a:lnTo>
                    <a:pt x="20116" y="17678"/>
                  </a:lnTo>
                  <a:lnTo>
                    <a:pt x="21463" y="17208"/>
                  </a:lnTo>
                  <a:lnTo>
                    <a:pt x="22745" y="16675"/>
                  </a:lnTo>
                  <a:lnTo>
                    <a:pt x="24688" y="15798"/>
                  </a:lnTo>
                  <a:lnTo>
                    <a:pt x="25831" y="14452"/>
                  </a:lnTo>
                  <a:lnTo>
                    <a:pt x="27444" y="13182"/>
                  </a:lnTo>
                  <a:lnTo>
                    <a:pt x="27647" y="13042"/>
                  </a:lnTo>
                  <a:lnTo>
                    <a:pt x="27851" y="12839"/>
                  </a:lnTo>
                  <a:lnTo>
                    <a:pt x="28854" y="12039"/>
                  </a:lnTo>
                  <a:lnTo>
                    <a:pt x="29476" y="11366"/>
                  </a:lnTo>
                  <a:lnTo>
                    <a:pt x="29997" y="10629"/>
                  </a:lnTo>
                  <a:lnTo>
                    <a:pt x="30010" y="10287"/>
                  </a:lnTo>
                  <a:close/>
                </a:path>
                <a:path w="30479" h="26035">
                  <a:moveTo>
                    <a:pt x="30073" y="1003"/>
                  </a:moveTo>
                  <a:lnTo>
                    <a:pt x="29997" y="203"/>
                  </a:lnTo>
                  <a:lnTo>
                    <a:pt x="29794" y="0"/>
                  </a:lnTo>
                  <a:lnTo>
                    <a:pt x="29667" y="0"/>
                  </a:lnTo>
                  <a:lnTo>
                    <a:pt x="28994" y="469"/>
                  </a:lnTo>
                  <a:lnTo>
                    <a:pt x="28651" y="812"/>
                  </a:lnTo>
                  <a:lnTo>
                    <a:pt x="24625" y="5308"/>
                  </a:lnTo>
                  <a:lnTo>
                    <a:pt x="23685" y="9207"/>
                  </a:lnTo>
                  <a:lnTo>
                    <a:pt x="16624" y="13576"/>
                  </a:lnTo>
                  <a:lnTo>
                    <a:pt x="16014" y="13919"/>
                  </a:lnTo>
                  <a:lnTo>
                    <a:pt x="15278" y="14185"/>
                  </a:lnTo>
                  <a:lnTo>
                    <a:pt x="13868" y="14922"/>
                  </a:lnTo>
                  <a:lnTo>
                    <a:pt x="14135" y="15328"/>
                  </a:lnTo>
                  <a:lnTo>
                    <a:pt x="14338" y="15798"/>
                  </a:lnTo>
                  <a:lnTo>
                    <a:pt x="14935" y="15468"/>
                  </a:lnTo>
                  <a:lnTo>
                    <a:pt x="25425" y="7594"/>
                  </a:lnTo>
                  <a:lnTo>
                    <a:pt x="27698" y="5016"/>
                  </a:lnTo>
                  <a:lnTo>
                    <a:pt x="17424" y="14173"/>
                  </a:lnTo>
                  <a:lnTo>
                    <a:pt x="16827" y="14579"/>
                  </a:lnTo>
                  <a:lnTo>
                    <a:pt x="14401" y="15925"/>
                  </a:lnTo>
                  <a:lnTo>
                    <a:pt x="14605" y="16332"/>
                  </a:lnTo>
                  <a:lnTo>
                    <a:pt x="15684" y="15862"/>
                  </a:lnTo>
                  <a:lnTo>
                    <a:pt x="16014" y="15659"/>
                  </a:lnTo>
                  <a:lnTo>
                    <a:pt x="16357" y="15519"/>
                  </a:lnTo>
                  <a:lnTo>
                    <a:pt x="18567" y="14376"/>
                  </a:lnTo>
                  <a:lnTo>
                    <a:pt x="20993" y="13309"/>
                  </a:lnTo>
                  <a:lnTo>
                    <a:pt x="23202" y="11620"/>
                  </a:lnTo>
                  <a:lnTo>
                    <a:pt x="23482" y="11353"/>
                  </a:lnTo>
                  <a:lnTo>
                    <a:pt x="23812" y="11150"/>
                  </a:lnTo>
                  <a:lnTo>
                    <a:pt x="25298" y="9880"/>
                  </a:lnTo>
                  <a:lnTo>
                    <a:pt x="26771" y="8128"/>
                  </a:lnTo>
                  <a:lnTo>
                    <a:pt x="28321" y="5905"/>
                  </a:lnTo>
                  <a:lnTo>
                    <a:pt x="28054" y="5499"/>
                  </a:lnTo>
                  <a:lnTo>
                    <a:pt x="27978" y="5029"/>
                  </a:lnTo>
                  <a:lnTo>
                    <a:pt x="28041" y="4572"/>
                  </a:lnTo>
                  <a:lnTo>
                    <a:pt x="29324" y="2819"/>
                  </a:lnTo>
                  <a:lnTo>
                    <a:pt x="30073" y="1003"/>
                  </a:lnTo>
                  <a:close/>
                </a:path>
                <a:path w="30479" h="26035">
                  <a:moveTo>
                    <a:pt x="30340" y="5181"/>
                  </a:moveTo>
                  <a:lnTo>
                    <a:pt x="29870" y="4914"/>
                  </a:lnTo>
                  <a:lnTo>
                    <a:pt x="29730" y="4914"/>
                  </a:lnTo>
                  <a:lnTo>
                    <a:pt x="29603" y="4978"/>
                  </a:lnTo>
                  <a:lnTo>
                    <a:pt x="29400" y="5041"/>
                  </a:lnTo>
                  <a:lnTo>
                    <a:pt x="28994" y="5448"/>
                  </a:lnTo>
                  <a:lnTo>
                    <a:pt x="28854" y="5651"/>
                  </a:lnTo>
                  <a:lnTo>
                    <a:pt x="28600" y="5918"/>
                  </a:lnTo>
                  <a:lnTo>
                    <a:pt x="26911" y="8407"/>
                  </a:lnTo>
                  <a:lnTo>
                    <a:pt x="25361" y="10147"/>
                  </a:lnTo>
                  <a:lnTo>
                    <a:pt x="23609" y="11696"/>
                  </a:lnTo>
                  <a:lnTo>
                    <a:pt x="22999" y="12103"/>
                  </a:lnTo>
                  <a:lnTo>
                    <a:pt x="20993" y="13576"/>
                  </a:lnTo>
                  <a:lnTo>
                    <a:pt x="18567" y="14655"/>
                  </a:lnTo>
                  <a:lnTo>
                    <a:pt x="16357" y="15798"/>
                  </a:lnTo>
                  <a:lnTo>
                    <a:pt x="16014" y="15938"/>
                  </a:lnTo>
                  <a:lnTo>
                    <a:pt x="15748" y="16141"/>
                  </a:lnTo>
                  <a:lnTo>
                    <a:pt x="15138" y="16344"/>
                  </a:lnTo>
                  <a:lnTo>
                    <a:pt x="14871" y="16471"/>
                  </a:lnTo>
                  <a:lnTo>
                    <a:pt x="14744" y="16941"/>
                  </a:lnTo>
                  <a:lnTo>
                    <a:pt x="14871" y="17208"/>
                  </a:lnTo>
                  <a:lnTo>
                    <a:pt x="14935" y="17551"/>
                  </a:lnTo>
                  <a:lnTo>
                    <a:pt x="19113" y="15671"/>
                  </a:lnTo>
                  <a:lnTo>
                    <a:pt x="22542" y="13576"/>
                  </a:lnTo>
                  <a:lnTo>
                    <a:pt x="25171" y="11366"/>
                  </a:lnTo>
                  <a:lnTo>
                    <a:pt x="25628" y="11023"/>
                  </a:lnTo>
                  <a:lnTo>
                    <a:pt x="27381" y="9283"/>
                  </a:lnTo>
                  <a:lnTo>
                    <a:pt x="27711" y="8813"/>
                  </a:lnTo>
                  <a:lnTo>
                    <a:pt x="28524" y="8001"/>
                  </a:lnTo>
                  <a:lnTo>
                    <a:pt x="28854" y="7594"/>
                  </a:lnTo>
                  <a:lnTo>
                    <a:pt x="29464" y="6921"/>
                  </a:lnTo>
                  <a:lnTo>
                    <a:pt x="29870" y="6324"/>
                  </a:lnTo>
                  <a:lnTo>
                    <a:pt x="30073" y="5918"/>
                  </a:lnTo>
                  <a:lnTo>
                    <a:pt x="30340" y="5181"/>
                  </a:lnTo>
                  <a:close/>
                </a:path>
              </a:pathLst>
            </a:custGeom>
            <a:solidFill>
              <a:srgbClr val="769A96"/>
            </a:solidFill>
          </p:spPr>
          <p:txBody>
            <a:bodyPr wrap="square" lIns="0" tIns="0" rIns="0" bIns="0" rtlCol="0"/>
            <a:lstStyle/>
            <a:p>
              <a:pPr defTabSz="1042507"/>
              <a:endParaRPr sz="2052" kern="0">
                <a:solidFill>
                  <a:sysClr val="windowText" lastClr="000000"/>
                </a:solidFill>
              </a:endParaRPr>
            </a:p>
          </p:txBody>
        </p:sp>
        <p:sp>
          <p:nvSpPr>
            <p:cNvPr id="577" name="object 577"/>
            <p:cNvSpPr/>
            <p:nvPr/>
          </p:nvSpPr>
          <p:spPr>
            <a:xfrm>
              <a:off x="7940382" y="5340214"/>
              <a:ext cx="1905" cy="1905"/>
            </a:xfrm>
            <a:custGeom>
              <a:avLst/>
              <a:gdLst/>
              <a:ahLst/>
              <a:cxnLst/>
              <a:rect l="l" t="t" r="r" b="b"/>
              <a:pathLst>
                <a:path w="1904" h="1904">
                  <a:moveTo>
                    <a:pt x="330" y="0"/>
                  </a:moveTo>
                  <a:lnTo>
                    <a:pt x="139" y="63"/>
                  </a:lnTo>
                  <a:lnTo>
                    <a:pt x="0" y="127"/>
                  </a:lnTo>
                  <a:lnTo>
                    <a:pt x="406" y="203"/>
                  </a:lnTo>
                  <a:lnTo>
                    <a:pt x="736" y="533"/>
                  </a:lnTo>
                  <a:lnTo>
                    <a:pt x="1003" y="939"/>
                  </a:lnTo>
                  <a:lnTo>
                    <a:pt x="1079" y="1143"/>
                  </a:lnTo>
                  <a:lnTo>
                    <a:pt x="1143" y="1612"/>
                  </a:lnTo>
                  <a:lnTo>
                    <a:pt x="1409" y="1612"/>
                  </a:lnTo>
                  <a:lnTo>
                    <a:pt x="1346" y="1473"/>
                  </a:lnTo>
                  <a:lnTo>
                    <a:pt x="1282" y="1206"/>
                  </a:lnTo>
                  <a:lnTo>
                    <a:pt x="1143" y="736"/>
                  </a:lnTo>
                  <a:lnTo>
                    <a:pt x="1003" y="203"/>
                  </a:lnTo>
                  <a:lnTo>
                    <a:pt x="469" y="63"/>
                  </a:lnTo>
                  <a:lnTo>
                    <a:pt x="330" y="0"/>
                  </a:lnTo>
                  <a:close/>
                </a:path>
              </a:pathLst>
            </a:custGeom>
            <a:solidFill>
              <a:srgbClr val="ACC9C8"/>
            </a:solidFill>
          </p:spPr>
          <p:txBody>
            <a:bodyPr wrap="square" lIns="0" tIns="0" rIns="0" bIns="0" rtlCol="0"/>
            <a:lstStyle/>
            <a:p>
              <a:pPr defTabSz="1042507"/>
              <a:endParaRPr sz="2052" kern="0">
                <a:solidFill>
                  <a:sysClr val="windowText" lastClr="000000"/>
                </a:solidFill>
              </a:endParaRPr>
            </a:p>
          </p:txBody>
        </p:sp>
        <p:sp>
          <p:nvSpPr>
            <p:cNvPr id="578" name="object 578"/>
            <p:cNvSpPr/>
            <p:nvPr/>
          </p:nvSpPr>
          <p:spPr>
            <a:xfrm>
              <a:off x="7935683" y="5336237"/>
              <a:ext cx="3810" cy="5080"/>
            </a:xfrm>
            <a:custGeom>
              <a:avLst/>
              <a:gdLst/>
              <a:ahLst/>
              <a:cxnLst/>
              <a:rect l="l" t="t" r="r" b="b"/>
              <a:pathLst>
                <a:path w="3809" h="5079">
                  <a:moveTo>
                    <a:pt x="203" y="0"/>
                  </a:moveTo>
                  <a:lnTo>
                    <a:pt x="63" y="406"/>
                  </a:lnTo>
                  <a:lnTo>
                    <a:pt x="0" y="812"/>
                  </a:lnTo>
                  <a:lnTo>
                    <a:pt x="406" y="406"/>
                  </a:lnTo>
                  <a:lnTo>
                    <a:pt x="596" y="279"/>
                  </a:lnTo>
                  <a:lnTo>
                    <a:pt x="736" y="139"/>
                  </a:lnTo>
                  <a:lnTo>
                    <a:pt x="533" y="76"/>
                  </a:lnTo>
                  <a:lnTo>
                    <a:pt x="203" y="0"/>
                  </a:lnTo>
                  <a:close/>
                </a:path>
                <a:path w="3809" h="5079">
                  <a:moveTo>
                    <a:pt x="3225" y="4241"/>
                  </a:moveTo>
                  <a:lnTo>
                    <a:pt x="3086" y="4978"/>
                  </a:lnTo>
                  <a:lnTo>
                    <a:pt x="3321" y="4711"/>
                  </a:lnTo>
                  <a:lnTo>
                    <a:pt x="3225" y="4241"/>
                  </a:lnTo>
                  <a:close/>
                </a:path>
                <a:path w="3809" h="5079">
                  <a:moveTo>
                    <a:pt x="2587" y="3238"/>
                  </a:moveTo>
                  <a:lnTo>
                    <a:pt x="2412" y="3365"/>
                  </a:lnTo>
                  <a:lnTo>
                    <a:pt x="2285" y="3898"/>
                  </a:lnTo>
                  <a:lnTo>
                    <a:pt x="2209" y="4102"/>
                  </a:lnTo>
                  <a:lnTo>
                    <a:pt x="2349" y="3898"/>
                  </a:lnTo>
                  <a:lnTo>
                    <a:pt x="2692" y="3708"/>
                  </a:lnTo>
                  <a:lnTo>
                    <a:pt x="2819" y="3632"/>
                  </a:lnTo>
                  <a:lnTo>
                    <a:pt x="2587" y="3238"/>
                  </a:lnTo>
                  <a:close/>
                </a:path>
                <a:path w="3809" h="5079">
                  <a:moveTo>
                    <a:pt x="2552" y="3162"/>
                  </a:moveTo>
                  <a:close/>
                </a:path>
                <a:path w="3809" h="5079">
                  <a:moveTo>
                    <a:pt x="2082" y="1816"/>
                  </a:moveTo>
                  <a:lnTo>
                    <a:pt x="1943" y="2095"/>
                  </a:lnTo>
                  <a:lnTo>
                    <a:pt x="1676" y="2425"/>
                  </a:lnTo>
                  <a:lnTo>
                    <a:pt x="1549" y="3098"/>
                  </a:lnTo>
                  <a:lnTo>
                    <a:pt x="1943" y="2692"/>
                  </a:lnTo>
                  <a:lnTo>
                    <a:pt x="2285" y="2565"/>
                  </a:lnTo>
                  <a:lnTo>
                    <a:pt x="2111" y="2095"/>
                  </a:lnTo>
                  <a:lnTo>
                    <a:pt x="2082" y="1816"/>
                  </a:lnTo>
                  <a:close/>
                </a:path>
                <a:path w="3809" h="5079">
                  <a:moveTo>
                    <a:pt x="1612" y="406"/>
                  </a:moveTo>
                  <a:lnTo>
                    <a:pt x="1269" y="876"/>
                  </a:lnTo>
                  <a:lnTo>
                    <a:pt x="855" y="1816"/>
                  </a:lnTo>
                  <a:lnTo>
                    <a:pt x="800" y="2019"/>
                  </a:lnTo>
                  <a:lnTo>
                    <a:pt x="1206" y="1612"/>
                  </a:lnTo>
                  <a:lnTo>
                    <a:pt x="1346" y="1422"/>
                  </a:lnTo>
                  <a:lnTo>
                    <a:pt x="1612" y="1282"/>
                  </a:lnTo>
                  <a:lnTo>
                    <a:pt x="1943" y="1142"/>
                  </a:lnTo>
                  <a:lnTo>
                    <a:pt x="1879" y="876"/>
                  </a:lnTo>
                  <a:lnTo>
                    <a:pt x="1612" y="469"/>
                  </a:lnTo>
                  <a:close/>
                </a:path>
              </a:pathLst>
            </a:custGeom>
            <a:solidFill>
              <a:srgbClr val="F5AF96"/>
            </a:solidFill>
          </p:spPr>
          <p:txBody>
            <a:bodyPr wrap="square" lIns="0" tIns="0" rIns="0" bIns="0" rtlCol="0"/>
            <a:lstStyle/>
            <a:p>
              <a:pPr defTabSz="1042507"/>
              <a:endParaRPr sz="2052" kern="0">
                <a:solidFill>
                  <a:sysClr val="windowText" lastClr="000000"/>
                </a:solidFill>
              </a:endParaRPr>
            </a:p>
          </p:txBody>
        </p:sp>
        <p:sp>
          <p:nvSpPr>
            <p:cNvPr id="579" name="object 579"/>
            <p:cNvSpPr/>
            <p:nvPr/>
          </p:nvSpPr>
          <p:spPr>
            <a:xfrm>
              <a:off x="7934636" y="5335775"/>
              <a:ext cx="5080" cy="6985"/>
            </a:xfrm>
            <a:custGeom>
              <a:avLst/>
              <a:gdLst/>
              <a:ahLst/>
              <a:cxnLst/>
              <a:rect l="l" t="t" r="r" b="b"/>
              <a:pathLst>
                <a:path w="5079" h="6985">
                  <a:moveTo>
                    <a:pt x="158" y="0"/>
                  </a:moveTo>
                  <a:lnTo>
                    <a:pt x="61" y="203"/>
                  </a:lnTo>
                  <a:lnTo>
                    <a:pt x="0" y="673"/>
                  </a:lnTo>
                  <a:lnTo>
                    <a:pt x="234" y="1409"/>
                  </a:lnTo>
                  <a:lnTo>
                    <a:pt x="1441" y="3162"/>
                  </a:lnTo>
                  <a:lnTo>
                    <a:pt x="1644" y="3352"/>
                  </a:lnTo>
                  <a:lnTo>
                    <a:pt x="1847" y="3632"/>
                  </a:lnTo>
                  <a:lnTo>
                    <a:pt x="2050" y="3835"/>
                  </a:lnTo>
                  <a:lnTo>
                    <a:pt x="3117" y="5168"/>
                  </a:lnTo>
                  <a:lnTo>
                    <a:pt x="3930" y="5918"/>
                  </a:lnTo>
                  <a:lnTo>
                    <a:pt x="4730" y="6388"/>
                  </a:lnTo>
                  <a:lnTo>
                    <a:pt x="4870" y="6451"/>
                  </a:lnTo>
                  <a:lnTo>
                    <a:pt x="4773" y="5918"/>
                  </a:lnTo>
                  <a:lnTo>
                    <a:pt x="4667" y="5714"/>
                  </a:lnTo>
                  <a:lnTo>
                    <a:pt x="4057" y="5714"/>
                  </a:lnTo>
                  <a:lnTo>
                    <a:pt x="4057" y="4838"/>
                  </a:lnTo>
                  <a:lnTo>
                    <a:pt x="3181" y="4838"/>
                  </a:lnTo>
                  <a:lnTo>
                    <a:pt x="3267" y="4025"/>
                  </a:lnTo>
                  <a:lnTo>
                    <a:pt x="3320" y="3898"/>
                  </a:lnTo>
                  <a:lnTo>
                    <a:pt x="2317" y="3898"/>
                  </a:lnTo>
                  <a:lnTo>
                    <a:pt x="2444" y="2959"/>
                  </a:lnTo>
                  <a:lnTo>
                    <a:pt x="1441" y="2882"/>
                  </a:lnTo>
                  <a:lnTo>
                    <a:pt x="1504" y="2412"/>
                  </a:lnTo>
                  <a:lnTo>
                    <a:pt x="1622" y="2082"/>
                  </a:lnTo>
                  <a:lnTo>
                    <a:pt x="1777" y="1816"/>
                  </a:lnTo>
                  <a:lnTo>
                    <a:pt x="704" y="1816"/>
                  </a:lnTo>
                  <a:lnTo>
                    <a:pt x="805" y="1066"/>
                  </a:lnTo>
                  <a:lnTo>
                    <a:pt x="895" y="673"/>
                  </a:lnTo>
                  <a:lnTo>
                    <a:pt x="971" y="469"/>
                  </a:lnTo>
                  <a:lnTo>
                    <a:pt x="361" y="203"/>
                  </a:lnTo>
                  <a:lnTo>
                    <a:pt x="158" y="0"/>
                  </a:lnTo>
                  <a:close/>
                </a:path>
                <a:path w="5079" h="6985">
                  <a:moveTo>
                    <a:pt x="4527" y="5308"/>
                  </a:moveTo>
                  <a:lnTo>
                    <a:pt x="4260" y="5575"/>
                  </a:lnTo>
                  <a:lnTo>
                    <a:pt x="4133" y="5638"/>
                  </a:lnTo>
                  <a:lnTo>
                    <a:pt x="4667" y="5714"/>
                  </a:lnTo>
                  <a:lnTo>
                    <a:pt x="4527" y="5308"/>
                  </a:lnTo>
                  <a:close/>
                </a:path>
                <a:path w="5079" h="6985">
                  <a:moveTo>
                    <a:pt x="3994" y="4305"/>
                  </a:moveTo>
                  <a:lnTo>
                    <a:pt x="3854" y="4305"/>
                  </a:lnTo>
                  <a:lnTo>
                    <a:pt x="3587" y="4571"/>
                  </a:lnTo>
                  <a:lnTo>
                    <a:pt x="3460" y="4698"/>
                  </a:lnTo>
                  <a:lnTo>
                    <a:pt x="3181" y="4838"/>
                  </a:lnTo>
                  <a:lnTo>
                    <a:pt x="4057" y="4838"/>
                  </a:lnTo>
                  <a:lnTo>
                    <a:pt x="4133" y="4635"/>
                  </a:lnTo>
                  <a:lnTo>
                    <a:pt x="3994" y="4305"/>
                  </a:lnTo>
                  <a:close/>
                </a:path>
                <a:path w="5079" h="6985">
                  <a:moveTo>
                    <a:pt x="3320" y="3289"/>
                  </a:moveTo>
                  <a:lnTo>
                    <a:pt x="2914" y="3492"/>
                  </a:lnTo>
                  <a:lnTo>
                    <a:pt x="2711" y="3695"/>
                  </a:lnTo>
                  <a:lnTo>
                    <a:pt x="2444" y="3759"/>
                  </a:lnTo>
                  <a:lnTo>
                    <a:pt x="2317" y="3898"/>
                  </a:lnTo>
                  <a:lnTo>
                    <a:pt x="3320" y="3898"/>
                  </a:lnTo>
                  <a:lnTo>
                    <a:pt x="3384" y="3632"/>
                  </a:lnTo>
                  <a:lnTo>
                    <a:pt x="3320" y="3289"/>
                  </a:lnTo>
                  <a:close/>
                </a:path>
                <a:path w="5079" h="6985">
                  <a:moveTo>
                    <a:pt x="2914" y="1879"/>
                  </a:moveTo>
                  <a:lnTo>
                    <a:pt x="2381" y="2146"/>
                  </a:lnTo>
                  <a:lnTo>
                    <a:pt x="1911" y="2489"/>
                  </a:lnTo>
                  <a:lnTo>
                    <a:pt x="1441" y="2882"/>
                  </a:lnTo>
                  <a:lnTo>
                    <a:pt x="2489" y="2882"/>
                  </a:lnTo>
                  <a:lnTo>
                    <a:pt x="2711" y="2489"/>
                  </a:lnTo>
                  <a:lnTo>
                    <a:pt x="2990" y="2209"/>
                  </a:lnTo>
                  <a:lnTo>
                    <a:pt x="2914" y="1879"/>
                  </a:lnTo>
                  <a:close/>
                </a:path>
                <a:path w="5079" h="6985">
                  <a:moveTo>
                    <a:pt x="2381" y="736"/>
                  </a:moveTo>
                  <a:lnTo>
                    <a:pt x="1771" y="736"/>
                  </a:lnTo>
                  <a:lnTo>
                    <a:pt x="1644" y="876"/>
                  </a:lnTo>
                  <a:lnTo>
                    <a:pt x="1301" y="1066"/>
                  </a:lnTo>
                  <a:lnTo>
                    <a:pt x="971" y="1816"/>
                  </a:lnTo>
                  <a:lnTo>
                    <a:pt x="1777" y="1816"/>
                  </a:lnTo>
                  <a:lnTo>
                    <a:pt x="1911" y="1612"/>
                  </a:lnTo>
                  <a:lnTo>
                    <a:pt x="2381" y="736"/>
                  </a:lnTo>
                  <a:close/>
                </a:path>
                <a:path w="5079" h="6985">
                  <a:moveTo>
                    <a:pt x="2050" y="673"/>
                  </a:moveTo>
                  <a:lnTo>
                    <a:pt x="1911" y="736"/>
                  </a:lnTo>
                  <a:lnTo>
                    <a:pt x="2177" y="736"/>
                  </a:lnTo>
                  <a:close/>
                </a:path>
              </a:pathLst>
            </a:custGeom>
            <a:solidFill>
              <a:srgbClr val="E11E2B"/>
            </a:solidFill>
          </p:spPr>
          <p:txBody>
            <a:bodyPr wrap="square" lIns="0" tIns="0" rIns="0" bIns="0" rtlCol="0"/>
            <a:lstStyle/>
            <a:p>
              <a:pPr defTabSz="1042507"/>
              <a:endParaRPr sz="2052" kern="0">
                <a:solidFill>
                  <a:sysClr val="windowText" lastClr="000000"/>
                </a:solidFill>
              </a:endParaRPr>
            </a:p>
          </p:txBody>
        </p:sp>
        <p:sp>
          <p:nvSpPr>
            <p:cNvPr id="580" name="object 580"/>
            <p:cNvSpPr/>
            <p:nvPr/>
          </p:nvSpPr>
          <p:spPr>
            <a:xfrm>
              <a:off x="7888808" y="5336590"/>
              <a:ext cx="53340" cy="25400"/>
            </a:xfrm>
            <a:custGeom>
              <a:avLst/>
              <a:gdLst/>
              <a:ahLst/>
              <a:cxnLst/>
              <a:rect l="l" t="t" r="r" b="b"/>
              <a:pathLst>
                <a:path w="53340" h="25400">
                  <a:moveTo>
                    <a:pt x="9906" y="3937"/>
                  </a:moveTo>
                  <a:lnTo>
                    <a:pt x="8001" y="3835"/>
                  </a:lnTo>
                  <a:lnTo>
                    <a:pt x="7848" y="4013"/>
                  </a:lnTo>
                  <a:lnTo>
                    <a:pt x="8470" y="4165"/>
                  </a:lnTo>
                  <a:lnTo>
                    <a:pt x="8877" y="4165"/>
                  </a:lnTo>
                  <a:lnTo>
                    <a:pt x="9347" y="4102"/>
                  </a:lnTo>
                  <a:lnTo>
                    <a:pt x="9817" y="4102"/>
                  </a:lnTo>
                  <a:lnTo>
                    <a:pt x="9906" y="3937"/>
                  </a:lnTo>
                  <a:close/>
                </a:path>
                <a:path w="53340" h="25400">
                  <a:moveTo>
                    <a:pt x="14859" y="15265"/>
                  </a:moveTo>
                  <a:lnTo>
                    <a:pt x="14732" y="14998"/>
                  </a:lnTo>
                  <a:lnTo>
                    <a:pt x="14262" y="14122"/>
                  </a:lnTo>
                  <a:lnTo>
                    <a:pt x="12509" y="8407"/>
                  </a:lnTo>
                  <a:lnTo>
                    <a:pt x="12382" y="8064"/>
                  </a:lnTo>
                  <a:lnTo>
                    <a:pt x="11099" y="8470"/>
                  </a:lnTo>
                  <a:lnTo>
                    <a:pt x="10096" y="8674"/>
                  </a:lnTo>
                  <a:lnTo>
                    <a:pt x="9220" y="8674"/>
                  </a:lnTo>
                  <a:lnTo>
                    <a:pt x="7327" y="8737"/>
                  </a:lnTo>
                  <a:lnTo>
                    <a:pt x="5588" y="6997"/>
                  </a:lnTo>
                  <a:lnTo>
                    <a:pt x="6997" y="5105"/>
                  </a:lnTo>
                  <a:lnTo>
                    <a:pt x="7848" y="4013"/>
                  </a:lnTo>
                  <a:lnTo>
                    <a:pt x="7480" y="3937"/>
                  </a:lnTo>
                  <a:lnTo>
                    <a:pt x="4902" y="1282"/>
                  </a:lnTo>
                  <a:lnTo>
                    <a:pt x="5003" y="266"/>
                  </a:lnTo>
                  <a:lnTo>
                    <a:pt x="5054" y="139"/>
                  </a:lnTo>
                  <a:lnTo>
                    <a:pt x="4102" y="533"/>
                  </a:lnTo>
                  <a:lnTo>
                    <a:pt x="3708" y="812"/>
                  </a:lnTo>
                  <a:lnTo>
                    <a:pt x="3238" y="1079"/>
                  </a:lnTo>
                  <a:lnTo>
                    <a:pt x="2489" y="1676"/>
                  </a:lnTo>
                  <a:lnTo>
                    <a:pt x="609" y="3365"/>
                  </a:lnTo>
                  <a:lnTo>
                    <a:pt x="88" y="5105"/>
                  </a:lnTo>
                  <a:lnTo>
                    <a:pt x="0" y="6121"/>
                  </a:lnTo>
                  <a:lnTo>
                    <a:pt x="419" y="8737"/>
                  </a:lnTo>
                  <a:lnTo>
                    <a:pt x="8343" y="15189"/>
                  </a:lnTo>
                  <a:lnTo>
                    <a:pt x="9486" y="15392"/>
                  </a:lnTo>
                  <a:lnTo>
                    <a:pt x="9817" y="15392"/>
                  </a:lnTo>
                  <a:lnTo>
                    <a:pt x="10160" y="15468"/>
                  </a:lnTo>
                  <a:lnTo>
                    <a:pt x="11899" y="15595"/>
                  </a:lnTo>
                  <a:lnTo>
                    <a:pt x="13525" y="15595"/>
                  </a:lnTo>
                  <a:lnTo>
                    <a:pt x="14859" y="15265"/>
                  </a:lnTo>
                  <a:close/>
                </a:path>
                <a:path w="53340" h="25400">
                  <a:moveTo>
                    <a:pt x="34836" y="20637"/>
                  </a:moveTo>
                  <a:lnTo>
                    <a:pt x="33896" y="21043"/>
                  </a:lnTo>
                  <a:lnTo>
                    <a:pt x="32753" y="21450"/>
                  </a:lnTo>
                  <a:lnTo>
                    <a:pt x="31140" y="21780"/>
                  </a:lnTo>
                  <a:lnTo>
                    <a:pt x="30060" y="22047"/>
                  </a:lnTo>
                  <a:lnTo>
                    <a:pt x="29857" y="22047"/>
                  </a:lnTo>
                  <a:lnTo>
                    <a:pt x="29997" y="22186"/>
                  </a:lnTo>
                  <a:lnTo>
                    <a:pt x="30264" y="22453"/>
                  </a:lnTo>
                  <a:lnTo>
                    <a:pt x="30670" y="22593"/>
                  </a:lnTo>
                  <a:lnTo>
                    <a:pt x="31673" y="22593"/>
                  </a:lnTo>
                  <a:lnTo>
                    <a:pt x="27038" y="24142"/>
                  </a:lnTo>
                  <a:lnTo>
                    <a:pt x="23533" y="22529"/>
                  </a:lnTo>
                  <a:lnTo>
                    <a:pt x="17551" y="8674"/>
                  </a:lnTo>
                  <a:lnTo>
                    <a:pt x="16878" y="6121"/>
                  </a:lnTo>
                  <a:lnTo>
                    <a:pt x="9283" y="0"/>
                  </a:lnTo>
                  <a:lnTo>
                    <a:pt x="9398" y="1079"/>
                  </a:lnTo>
                  <a:lnTo>
                    <a:pt x="9893" y="2349"/>
                  </a:lnTo>
                  <a:lnTo>
                    <a:pt x="9906" y="3937"/>
                  </a:lnTo>
                  <a:lnTo>
                    <a:pt x="13195" y="11023"/>
                  </a:lnTo>
                  <a:lnTo>
                    <a:pt x="13716" y="12573"/>
                  </a:lnTo>
                  <a:lnTo>
                    <a:pt x="28308" y="24739"/>
                  </a:lnTo>
                  <a:lnTo>
                    <a:pt x="29730" y="24142"/>
                  </a:lnTo>
                  <a:lnTo>
                    <a:pt x="31673" y="23329"/>
                  </a:lnTo>
                  <a:lnTo>
                    <a:pt x="31267" y="23863"/>
                  </a:lnTo>
                  <a:lnTo>
                    <a:pt x="31203" y="24879"/>
                  </a:lnTo>
                  <a:lnTo>
                    <a:pt x="31407" y="25146"/>
                  </a:lnTo>
                  <a:lnTo>
                    <a:pt x="31470" y="24879"/>
                  </a:lnTo>
                  <a:lnTo>
                    <a:pt x="31673" y="24536"/>
                  </a:lnTo>
                  <a:lnTo>
                    <a:pt x="32346" y="23596"/>
                  </a:lnTo>
                  <a:lnTo>
                    <a:pt x="32613" y="23329"/>
                  </a:lnTo>
                  <a:lnTo>
                    <a:pt x="32956" y="22999"/>
                  </a:lnTo>
                  <a:lnTo>
                    <a:pt x="34099" y="21983"/>
                  </a:lnTo>
                  <a:lnTo>
                    <a:pt x="34366" y="21653"/>
                  </a:lnTo>
                  <a:lnTo>
                    <a:pt x="34709" y="21043"/>
                  </a:lnTo>
                  <a:lnTo>
                    <a:pt x="34836" y="20637"/>
                  </a:lnTo>
                  <a:close/>
                </a:path>
                <a:path w="53340" h="25400">
                  <a:moveTo>
                    <a:pt x="52514" y="8331"/>
                  </a:moveTo>
                  <a:lnTo>
                    <a:pt x="52374" y="8191"/>
                  </a:lnTo>
                  <a:lnTo>
                    <a:pt x="52311" y="8064"/>
                  </a:lnTo>
                  <a:lnTo>
                    <a:pt x="52184" y="7924"/>
                  </a:lnTo>
                  <a:lnTo>
                    <a:pt x="51981" y="8064"/>
                  </a:lnTo>
                  <a:lnTo>
                    <a:pt x="51701" y="8191"/>
                  </a:lnTo>
                  <a:lnTo>
                    <a:pt x="51511" y="8331"/>
                  </a:lnTo>
                  <a:lnTo>
                    <a:pt x="51231" y="8470"/>
                  </a:lnTo>
                  <a:lnTo>
                    <a:pt x="50761" y="8801"/>
                  </a:lnTo>
                  <a:lnTo>
                    <a:pt x="49415" y="9613"/>
                  </a:lnTo>
                  <a:lnTo>
                    <a:pt x="48082" y="10350"/>
                  </a:lnTo>
                  <a:lnTo>
                    <a:pt x="46659" y="11087"/>
                  </a:lnTo>
                  <a:lnTo>
                    <a:pt x="45593" y="11696"/>
                  </a:lnTo>
                  <a:lnTo>
                    <a:pt x="44780" y="12369"/>
                  </a:lnTo>
                  <a:lnTo>
                    <a:pt x="44043" y="13512"/>
                  </a:lnTo>
                  <a:lnTo>
                    <a:pt x="43776" y="13982"/>
                  </a:lnTo>
                  <a:lnTo>
                    <a:pt x="43700" y="14452"/>
                  </a:lnTo>
                  <a:lnTo>
                    <a:pt x="44577" y="12966"/>
                  </a:lnTo>
                  <a:lnTo>
                    <a:pt x="46329" y="11963"/>
                  </a:lnTo>
                  <a:lnTo>
                    <a:pt x="51168" y="9144"/>
                  </a:lnTo>
                  <a:lnTo>
                    <a:pt x="52514" y="8331"/>
                  </a:lnTo>
                  <a:close/>
                </a:path>
                <a:path w="53340" h="25400">
                  <a:moveTo>
                    <a:pt x="53327" y="9474"/>
                  </a:moveTo>
                  <a:lnTo>
                    <a:pt x="53263" y="9334"/>
                  </a:lnTo>
                  <a:lnTo>
                    <a:pt x="52514" y="9740"/>
                  </a:lnTo>
                  <a:lnTo>
                    <a:pt x="50101" y="11150"/>
                  </a:lnTo>
                  <a:lnTo>
                    <a:pt x="46329" y="12153"/>
                  </a:lnTo>
                  <a:lnTo>
                    <a:pt x="44792" y="14579"/>
                  </a:lnTo>
                  <a:lnTo>
                    <a:pt x="45732" y="13703"/>
                  </a:lnTo>
                  <a:lnTo>
                    <a:pt x="47612" y="12636"/>
                  </a:lnTo>
                  <a:lnTo>
                    <a:pt x="51308" y="10680"/>
                  </a:lnTo>
                  <a:lnTo>
                    <a:pt x="53327" y="9537"/>
                  </a:lnTo>
                  <a:close/>
                </a:path>
              </a:pathLst>
            </a:custGeom>
            <a:solidFill>
              <a:srgbClr val="769A96"/>
            </a:solidFill>
          </p:spPr>
          <p:txBody>
            <a:bodyPr wrap="square" lIns="0" tIns="0" rIns="0" bIns="0" rtlCol="0"/>
            <a:lstStyle/>
            <a:p>
              <a:pPr defTabSz="1042507"/>
              <a:endParaRPr sz="2052" kern="0">
                <a:solidFill>
                  <a:sysClr val="windowText" lastClr="000000"/>
                </a:solidFill>
              </a:endParaRPr>
            </a:p>
          </p:txBody>
        </p:sp>
        <p:sp>
          <p:nvSpPr>
            <p:cNvPr id="581" name="object 581"/>
            <p:cNvSpPr/>
            <p:nvPr/>
          </p:nvSpPr>
          <p:spPr>
            <a:xfrm>
              <a:off x="7895272" y="5337594"/>
              <a:ext cx="3175" cy="1270"/>
            </a:xfrm>
            <a:custGeom>
              <a:avLst/>
              <a:gdLst/>
              <a:ahLst/>
              <a:cxnLst/>
              <a:rect l="l" t="t" r="r" b="b"/>
              <a:pathLst>
                <a:path w="3175" h="1270">
                  <a:moveTo>
                    <a:pt x="0" y="0"/>
                  </a:moveTo>
                  <a:lnTo>
                    <a:pt x="63" y="190"/>
                  </a:lnTo>
                  <a:lnTo>
                    <a:pt x="266" y="533"/>
                  </a:lnTo>
                  <a:lnTo>
                    <a:pt x="673" y="736"/>
                  </a:lnTo>
                  <a:lnTo>
                    <a:pt x="1536" y="736"/>
                  </a:lnTo>
                  <a:lnTo>
                    <a:pt x="2146" y="596"/>
                  </a:lnTo>
                  <a:lnTo>
                    <a:pt x="2819" y="330"/>
                  </a:lnTo>
                  <a:lnTo>
                    <a:pt x="2755" y="190"/>
                  </a:lnTo>
                  <a:lnTo>
                    <a:pt x="2006" y="533"/>
                  </a:lnTo>
                  <a:lnTo>
                    <a:pt x="1409" y="596"/>
                  </a:lnTo>
                  <a:lnTo>
                    <a:pt x="533" y="393"/>
                  </a:lnTo>
                  <a:lnTo>
                    <a:pt x="266" y="190"/>
                  </a:lnTo>
                  <a:lnTo>
                    <a:pt x="0"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82" name="object 582"/>
            <p:cNvSpPr/>
            <p:nvPr/>
          </p:nvSpPr>
          <p:spPr>
            <a:xfrm>
              <a:off x="7893723" y="5336713"/>
              <a:ext cx="5080" cy="4445"/>
            </a:xfrm>
            <a:custGeom>
              <a:avLst/>
              <a:gdLst/>
              <a:ahLst/>
              <a:cxnLst/>
              <a:rect l="l" t="t" r="r" b="b"/>
              <a:pathLst>
                <a:path w="5079" h="4445">
                  <a:moveTo>
                    <a:pt x="266" y="0"/>
                  </a:moveTo>
                  <a:lnTo>
                    <a:pt x="0" y="533"/>
                  </a:lnTo>
                  <a:lnTo>
                    <a:pt x="0" y="1079"/>
                  </a:lnTo>
                  <a:lnTo>
                    <a:pt x="203" y="1612"/>
                  </a:lnTo>
                  <a:lnTo>
                    <a:pt x="406" y="2222"/>
                  </a:lnTo>
                  <a:lnTo>
                    <a:pt x="3022" y="3759"/>
                  </a:lnTo>
                  <a:lnTo>
                    <a:pt x="3428" y="3835"/>
                  </a:lnTo>
                  <a:lnTo>
                    <a:pt x="4635" y="3835"/>
                  </a:lnTo>
                  <a:lnTo>
                    <a:pt x="4838" y="3568"/>
                  </a:lnTo>
                  <a:lnTo>
                    <a:pt x="4838" y="2692"/>
                  </a:lnTo>
                  <a:lnTo>
                    <a:pt x="4698" y="2082"/>
                  </a:lnTo>
                  <a:lnTo>
                    <a:pt x="4368" y="1282"/>
                  </a:lnTo>
                  <a:lnTo>
                    <a:pt x="3695" y="1612"/>
                  </a:lnTo>
                  <a:lnTo>
                    <a:pt x="3086" y="1752"/>
                  </a:lnTo>
                  <a:lnTo>
                    <a:pt x="2616" y="1676"/>
                  </a:lnTo>
                  <a:lnTo>
                    <a:pt x="2082" y="1676"/>
                  </a:lnTo>
                  <a:lnTo>
                    <a:pt x="1739" y="1409"/>
                  </a:lnTo>
                  <a:lnTo>
                    <a:pt x="1473" y="1003"/>
                  </a:lnTo>
                  <a:lnTo>
                    <a:pt x="1409" y="812"/>
                  </a:lnTo>
                  <a:lnTo>
                    <a:pt x="1206" y="609"/>
                  </a:lnTo>
                  <a:lnTo>
                    <a:pt x="1142" y="469"/>
                  </a:lnTo>
                  <a:lnTo>
                    <a:pt x="736" y="203"/>
                  </a:lnTo>
                  <a:lnTo>
                    <a:pt x="469" y="63"/>
                  </a:lnTo>
                  <a:lnTo>
                    <a:pt x="266" y="0"/>
                  </a:lnTo>
                  <a:close/>
                </a:path>
              </a:pathLst>
            </a:custGeom>
            <a:solidFill>
              <a:srgbClr val="EDE3BE"/>
            </a:solidFill>
          </p:spPr>
          <p:txBody>
            <a:bodyPr wrap="square" lIns="0" tIns="0" rIns="0" bIns="0" rtlCol="0"/>
            <a:lstStyle/>
            <a:p>
              <a:pPr defTabSz="1042507"/>
              <a:endParaRPr sz="2052" kern="0">
                <a:solidFill>
                  <a:sysClr val="windowText" lastClr="000000"/>
                </a:solidFill>
              </a:endParaRPr>
            </a:p>
          </p:txBody>
        </p:sp>
        <p:sp>
          <p:nvSpPr>
            <p:cNvPr id="583" name="object 583"/>
            <p:cNvSpPr/>
            <p:nvPr/>
          </p:nvSpPr>
          <p:spPr>
            <a:xfrm>
              <a:off x="7892720" y="5320918"/>
              <a:ext cx="6985" cy="17780"/>
            </a:xfrm>
            <a:custGeom>
              <a:avLst/>
              <a:gdLst/>
              <a:ahLst/>
              <a:cxnLst/>
              <a:rect l="l" t="t" r="r" b="b"/>
              <a:pathLst>
                <a:path w="6984" h="17779">
                  <a:moveTo>
                    <a:pt x="2146" y="16205"/>
                  </a:moveTo>
                  <a:lnTo>
                    <a:pt x="2082" y="16065"/>
                  </a:lnTo>
                  <a:lnTo>
                    <a:pt x="1943" y="15925"/>
                  </a:lnTo>
                  <a:lnTo>
                    <a:pt x="1879" y="15595"/>
                  </a:lnTo>
                  <a:lnTo>
                    <a:pt x="1676" y="15455"/>
                  </a:lnTo>
                  <a:lnTo>
                    <a:pt x="1409" y="15595"/>
                  </a:lnTo>
                  <a:lnTo>
                    <a:pt x="1612" y="15735"/>
                  </a:lnTo>
                  <a:lnTo>
                    <a:pt x="1879" y="15925"/>
                  </a:lnTo>
                  <a:lnTo>
                    <a:pt x="2146" y="16205"/>
                  </a:lnTo>
                  <a:close/>
                </a:path>
                <a:path w="6984" h="17779">
                  <a:moveTo>
                    <a:pt x="6921" y="2819"/>
                  </a:moveTo>
                  <a:lnTo>
                    <a:pt x="5981" y="2006"/>
                  </a:lnTo>
                  <a:lnTo>
                    <a:pt x="4838" y="1143"/>
                  </a:lnTo>
                  <a:lnTo>
                    <a:pt x="4229" y="0"/>
                  </a:lnTo>
                  <a:lnTo>
                    <a:pt x="3162" y="1879"/>
                  </a:lnTo>
                  <a:lnTo>
                    <a:pt x="2692" y="4102"/>
                  </a:lnTo>
                  <a:lnTo>
                    <a:pt x="2692" y="6248"/>
                  </a:lnTo>
                  <a:lnTo>
                    <a:pt x="2413" y="7658"/>
                  </a:lnTo>
                  <a:lnTo>
                    <a:pt x="2209" y="8331"/>
                  </a:lnTo>
                  <a:lnTo>
                    <a:pt x="1816" y="9880"/>
                  </a:lnTo>
                  <a:lnTo>
                    <a:pt x="1270" y="10820"/>
                  </a:lnTo>
                  <a:lnTo>
                    <a:pt x="673" y="11150"/>
                  </a:lnTo>
                  <a:lnTo>
                    <a:pt x="0" y="12230"/>
                  </a:lnTo>
                  <a:lnTo>
                    <a:pt x="266" y="12966"/>
                  </a:lnTo>
                  <a:lnTo>
                    <a:pt x="1536" y="13246"/>
                  </a:lnTo>
                  <a:lnTo>
                    <a:pt x="2082" y="13639"/>
                  </a:lnTo>
                  <a:lnTo>
                    <a:pt x="1739" y="14986"/>
                  </a:lnTo>
                  <a:lnTo>
                    <a:pt x="1536" y="15328"/>
                  </a:lnTo>
                  <a:lnTo>
                    <a:pt x="1879" y="15252"/>
                  </a:lnTo>
                  <a:lnTo>
                    <a:pt x="2082" y="15392"/>
                  </a:lnTo>
                  <a:lnTo>
                    <a:pt x="2146" y="15722"/>
                  </a:lnTo>
                  <a:lnTo>
                    <a:pt x="2882" y="17068"/>
                  </a:lnTo>
                  <a:lnTo>
                    <a:pt x="4025" y="17272"/>
                  </a:lnTo>
                  <a:lnTo>
                    <a:pt x="5308" y="16535"/>
                  </a:lnTo>
                  <a:lnTo>
                    <a:pt x="5448" y="15722"/>
                  </a:lnTo>
                  <a:lnTo>
                    <a:pt x="5105" y="15189"/>
                  </a:lnTo>
                  <a:lnTo>
                    <a:pt x="4432" y="14782"/>
                  </a:lnTo>
                  <a:lnTo>
                    <a:pt x="3822" y="13982"/>
                  </a:lnTo>
                  <a:lnTo>
                    <a:pt x="3962" y="11823"/>
                  </a:lnTo>
                  <a:lnTo>
                    <a:pt x="4368" y="11290"/>
                  </a:lnTo>
                  <a:lnTo>
                    <a:pt x="4165" y="10883"/>
                  </a:lnTo>
                  <a:lnTo>
                    <a:pt x="4165" y="10287"/>
                  </a:lnTo>
                  <a:lnTo>
                    <a:pt x="4025" y="7658"/>
                  </a:lnTo>
                  <a:lnTo>
                    <a:pt x="6921" y="2819"/>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84" name="object 584"/>
            <p:cNvSpPr/>
            <p:nvPr/>
          </p:nvSpPr>
          <p:spPr>
            <a:xfrm>
              <a:off x="7897622" y="5314873"/>
              <a:ext cx="29845" cy="29845"/>
            </a:xfrm>
            <a:custGeom>
              <a:avLst/>
              <a:gdLst/>
              <a:ahLst/>
              <a:cxnLst/>
              <a:rect l="l" t="t" r="r" b="b"/>
              <a:pathLst>
                <a:path w="29845" h="29845">
                  <a:moveTo>
                    <a:pt x="28244" y="29375"/>
                  </a:moveTo>
                  <a:lnTo>
                    <a:pt x="5118" y="11087"/>
                  </a:lnTo>
                  <a:lnTo>
                    <a:pt x="4102" y="10414"/>
                  </a:lnTo>
                  <a:lnTo>
                    <a:pt x="5321" y="13106"/>
                  </a:lnTo>
                  <a:lnTo>
                    <a:pt x="5448" y="13512"/>
                  </a:lnTo>
                  <a:lnTo>
                    <a:pt x="5588" y="13703"/>
                  </a:lnTo>
                  <a:lnTo>
                    <a:pt x="21920" y="23393"/>
                  </a:lnTo>
                  <a:lnTo>
                    <a:pt x="23812" y="24599"/>
                  </a:lnTo>
                  <a:lnTo>
                    <a:pt x="26492" y="26949"/>
                  </a:lnTo>
                  <a:lnTo>
                    <a:pt x="27508" y="28168"/>
                  </a:lnTo>
                  <a:lnTo>
                    <a:pt x="28244" y="29375"/>
                  </a:lnTo>
                  <a:close/>
                </a:path>
                <a:path w="29845" h="29845">
                  <a:moveTo>
                    <a:pt x="29514" y="28905"/>
                  </a:moveTo>
                  <a:lnTo>
                    <a:pt x="13182" y="12636"/>
                  </a:lnTo>
                  <a:lnTo>
                    <a:pt x="10287" y="10414"/>
                  </a:lnTo>
                  <a:lnTo>
                    <a:pt x="5105" y="5778"/>
                  </a:lnTo>
                  <a:lnTo>
                    <a:pt x="2755" y="3352"/>
                  </a:lnTo>
                  <a:lnTo>
                    <a:pt x="0" y="0"/>
                  </a:lnTo>
                  <a:lnTo>
                    <a:pt x="203" y="596"/>
                  </a:lnTo>
                  <a:lnTo>
                    <a:pt x="406" y="2552"/>
                  </a:lnTo>
                  <a:lnTo>
                    <a:pt x="406" y="3225"/>
                  </a:lnTo>
                  <a:lnTo>
                    <a:pt x="330" y="3822"/>
                  </a:lnTo>
                  <a:lnTo>
                    <a:pt x="3289" y="6985"/>
                  </a:lnTo>
                  <a:lnTo>
                    <a:pt x="9880" y="12230"/>
                  </a:lnTo>
                  <a:lnTo>
                    <a:pt x="20510" y="20027"/>
                  </a:lnTo>
                  <a:lnTo>
                    <a:pt x="24206" y="22453"/>
                  </a:lnTo>
                  <a:lnTo>
                    <a:pt x="26822" y="24803"/>
                  </a:lnTo>
                  <a:lnTo>
                    <a:pt x="28702" y="27495"/>
                  </a:lnTo>
                  <a:lnTo>
                    <a:pt x="28905" y="27901"/>
                  </a:lnTo>
                  <a:lnTo>
                    <a:pt x="29451" y="28702"/>
                  </a:lnTo>
                  <a:lnTo>
                    <a:pt x="29514" y="28905"/>
                  </a:lnTo>
                  <a:close/>
                </a:path>
              </a:pathLst>
            </a:custGeom>
            <a:solidFill>
              <a:srgbClr val="769A96"/>
            </a:solidFill>
          </p:spPr>
          <p:txBody>
            <a:bodyPr wrap="square" lIns="0" tIns="0" rIns="0" bIns="0" rtlCol="0"/>
            <a:lstStyle/>
            <a:p>
              <a:pPr defTabSz="1042507"/>
              <a:endParaRPr sz="2052" kern="0">
                <a:solidFill>
                  <a:sysClr val="windowText" lastClr="000000"/>
                </a:solidFill>
              </a:endParaRPr>
            </a:p>
          </p:txBody>
        </p:sp>
        <p:sp>
          <p:nvSpPr>
            <p:cNvPr id="585" name="object 585"/>
            <p:cNvSpPr/>
            <p:nvPr/>
          </p:nvSpPr>
          <p:spPr>
            <a:xfrm>
              <a:off x="7919275" y="5273917"/>
              <a:ext cx="12065" cy="16510"/>
            </a:xfrm>
            <a:custGeom>
              <a:avLst/>
              <a:gdLst/>
              <a:ahLst/>
              <a:cxnLst/>
              <a:rect l="l" t="t" r="r" b="b"/>
              <a:pathLst>
                <a:path w="12065" h="16510">
                  <a:moveTo>
                    <a:pt x="2959" y="14249"/>
                  </a:moveTo>
                  <a:lnTo>
                    <a:pt x="2819" y="15328"/>
                  </a:lnTo>
                  <a:lnTo>
                    <a:pt x="2692" y="15862"/>
                  </a:lnTo>
                  <a:lnTo>
                    <a:pt x="3289" y="15938"/>
                  </a:lnTo>
                  <a:lnTo>
                    <a:pt x="3835" y="15938"/>
                  </a:lnTo>
                  <a:lnTo>
                    <a:pt x="4368" y="16001"/>
                  </a:lnTo>
                  <a:lnTo>
                    <a:pt x="4687" y="15328"/>
                  </a:lnTo>
                  <a:lnTo>
                    <a:pt x="4978" y="14389"/>
                  </a:lnTo>
                  <a:lnTo>
                    <a:pt x="4305" y="14389"/>
                  </a:lnTo>
                  <a:lnTo>
                    <a:pt x="2959" y="14249"/>
                  </a:lnTo>
                  <a:close/>
                </a:path>
                <a:path w="12065" h="16510">
                  <a:moveTo>
                    <a:pt x="7200" y="14325"/>
                  </a:moveTo>
                  <a:lnTo>
                    <a:pt x="5181" y="14325"/>
                  </a:lnTo>
                  <a:lnTo>
                    <a:pt x="4989" y="15062"/>
                  </a:lnTo>
                  <a:lnTo>
                    <a:pt x="4775" y="15595"/>
                  </a:lnTo>
                  <a:lnTo>
                    <a:pt x="4572" y="16001"/>
                  </a:lnTo>
                  <a:lnTo>
                    <a:pt x="5448" y="16001"/>
                  </a:lnTo>
                  <a:lnTo>
                    <a:pt x="5778" y="15938"/>
                  </a:lnTo>
                  <a:lnTo>
                    <a:pt x="6121" y="15938"/>
                  </a:lnTo>
                  <a:lnTo>
                    <a:pt x="6718" y="15798"/>
                  </a:lnTo>
                  <a:lnTo>
                    <a:pt x="7200" y="14325"/>
                  </a:lnTo>
                  <a:close/>
                </a:path>
                <a:path w="12065" h="16510">
                  <a:moveTo>
                    <a:pt x="2146" y="14185"/>
                  </a:moveTo>
                  <a:lnTo>
                    <a:pt x="1816" y="14185"/>
                  </a:lnTo>
                  <a:lnTo>
                    <a:pt x="1676" y="15798"/>
                  </a:lnTo>
                  <a:lnTo>
                    <a:pt x="1955" y="15862"/>
                  </a:lnTo>
                  <a:lnTo>
                    <a:pt x="2222" y="15862"/>
                  </a:lnTo>
                  <a:lnTo>
                    <a:pt x="2489" y="15938"/>
                  </a:lnTo>
                  <a:lnTo>
                    <a:pt x="2598" y="15468"/>
                  </a:lnTo>
                  <a:lnTo>
                    <a:pt x="2707" y="14795"/>
                  </a:lnTo>
                  <a:lnTo>
                    <a:pt x="2819" y="14325"/>
                  </a:lnTo>
                  <a:lnTo>
                    <a:pt x="2146" y="14185"/>
                  </a:lnTo>
                  <a:close/>
                </a:path>
                <a:path w="12065" h="16510">
                  <a:moveTo>
                    <a:pt x="8813" y="14249"/>
                  </a:moveTo>
                  <a:lnTo>
                    <a:pt x="8407" y="14249"/>
                  </a:lnTo>
                  <a:lnTo>
                    <a:pt x="8204" y="14325"/>
                  </a:lnTo>
                  <a:lnTo>
                    <a:pt x="7670" y="14325"/>
                  </a:lnTo>
                  <a:lnTo>
                    <a:pt x="7391" y="14389"/>
                  </a:lnTo>
                  <a:lnTo>
                    <a:pt x="6997" y="15798"/>
                  </a:lnTo>
                  <a:lnTo>
                    <a:pt x="7531" y="15735"/>
                  </a:lnTo>
                  <a:lnTo>
                    <a:pt x="8001" y="15595"/>
                  </a:lnTo>
                  <a:lnTo>
                    <a:pt x="8470" y="15392"/>
                  </a:lnTo>
                  <a:lnTo>
                    <a:pt x="8610" y="15062"/>
                  </a:lnTo>
                  <a:lnTo>
                    <a:pt x="8693" y="14795"/>
                  </a:lnTo>
                  <a:lnTo>
                    <a:pt x="8813" y="14249"/>
                  </a:lnTo>
                  <a:close/>
                </a:path>
                <a:path w="12065" h="16510">
                  <a:moveTo>
                    <a:pt x="4838" y="12369"/>
                  </a:moveTo>
                  <a:lnTo>
                    <a:pt x="3289" y="12369"/>
                  </a:lnTo>
                  <a:lnTo>
                    <a:pt x="3225" y="12903"/>
                  </a:lnTo>
                  <a:lnTo>
                    <a:pt x="3098" y="13512"/>
                  </a:lnTo>
                  <a:lnTo>
                    <a:pt x="3022" y="14122"/>
                  </a:lnTo>
                  <a:lnTo>
                    <a:pt x="3695" y="14185"/>
                  </a:lnTo>
                  <a:lnTo>
                    <a:pt x="4368" y="14185"/>
                  </a:lnTo>
                  <a:lnTo>
                    <a:pt x="5105" y="14249"/>
                  </a:lnTo>
                  <a:lnTo>
                    <a:pt x="5308" y="13652"/>
                  </a:lnTo>
                  <a:lnTo>
                    <a:pt x="5575" y="12433"/>
                  </a:lnTo>
                  <a:lnTo>
                    <a:pt x="4838" y="12369"/>
                  </a:lnTo>
                  <a:close/>
                </a:path>
                <a:path w="12065" h="16510">
                  <a:moveTo>
                    <a:pt x="7734" y="12369"/>
                  </a:moveTo>
                  <a:lnTo>
                    <a:pt x="5778" y="12369"/>
                  </a:lnTo>
                  <a:lnTo>
                    <a:pt x="5486" y="13652"/>
                  </a:lnTo>
                  <a:lnTo>
                    <a:pt x="5308" y="14185"/>
                  </a:lnTo>
                  <a:lnTo>
                    <a:pt x="7327" y="14185"/>
                  </a:lnTo>
                  <a:lnTo>
                    <a:pt x="7489" y="13512"/>
                  </a:lnTo>
                  <a:lnTo>
                    <a:pt x="7670" y="12979"/>
                  </a:lnTo>
                  <a:lnTo>
                    <a:pt x="7734" y="12369"/>
                  </a:lnTo>
                  <a:close/>
                </a:path>
                <a:path w="12065" h="16510">
                  <a:moveTo>
                    <a:pt x="9347" y="12306"/>
                  </a:moveTo>
                  <a:lnTo>
                    <a:pt x="8813" y="12369"/>
                  </a:lnTo>
                  <a:lnTo>
                    <a:pt x="7861" y="12369"/>
                  </a:lnTo>
                  <a:lnTo>
                    <a:pt x="7467" y="14185"/>
                  </a:lnTo>
                  <a:lnTo>
                    <a:pt x="8001" y="14185"/>
                  </a:lnTo>
                  <a:lnTo>
                    <a:pt x="8267" y="14122"/>
                  </a:lnTo>
                  <a:lnTo>
                    <a:pt x="8737" y="14122"/>
                  </a:lnTo>
                  <a:lnTo>
                    <a:pt x="8940" y="14046"/>
                  </a:lnTo>
                  <a:lnTo>
                    <a:pt x="9347" y="12306"/>
                  </a:lnTo>
                  <a:close/>
                </a:path>
                <a:path w="12065" h="16510">
                  <a:moveTo>
                    <a:pt x="3098" y="12369"/>
                  </a:moveTo>
                  <a:lnTo>
                    <a:pt x="1955" y="12369"/>
                  </a:lnTo>
                  <a:lnTo>
                    <a:pt x="1881" y="13512"/>
                  </a:lnTo>
                  <a:lnTo>
                    <a:pt x="1816" y="14046"/>
                  </a:lnTo>
                  <a:lnTo>
                    <a:pt x="2146" y="14122"/>
                  </a:lnTo>
                  <a:lnTo>
                    <a:pt x="2819" y="14122"/>
                  </a:lnTo>
                  <a:lnTo>
                    <a:pt x="2944" y="13576"/>
                  </a:lnTo>
                  <a:lnTo>
                    <a:pt x="3098" y="12369"/>
                  </a:lnTo>
                  <a:close/>
                </a:path>
                <a:path w="12065" h="16510">
                  <a:moveTo>
                    <a:pt x="8331" y="9613"/>
                  </a:moveTo>
                  <a:lnTo>
                    <a:pt x="8229" y="10756"/>
                  </a:lnTo>
                  <a:lnTo>
                    <a:pt x="8140" y="11366"/>
                  </a:lnTo>
                  <a:lnTo>
                    <a:pt x="7937" y="12230"/>
                  </a:lnTo>
                  <a:lnTo>
                    <a:pt x="9347" y="12230"/>
                  </a:lnTo>
                  <a:lnTo>
                    <a:pt x="9613" y="10756"/>
                  </a:lnTo>
                  <a:lnTo>
                    <a:pt x="9677" y="9880"/>
                  </a:lnTo>
                  <a:lnTo>
                    <a:pt x="9207" y="9753"/>
                  </a:lnTo>
                  <a:lnTo>
                    <a:pt x="8813" y="9677"/>
                  </a:lnTo>
                  <a:lnTo>
                    <a:pt x="8331" y="9613"/>
                  </a:lnTo>
                  <a:close/>
                </a:path>
                <a:path w="12065" h="16510">
                  <a:moveTo>
                    <a:pt x="3429" y="9550"/>
                  </a:moveTo>
                  <a:lnTo>
                    <a:pt x="2019" y="9753"/>
                  </a:lnTo>
                  <a:lnTo>
                    <a:pt x="1955" y="12166"/>
                  </a:lnTo>
                  <a:lnTo>
                    <a:pt x="3162" y="12166"/>
                  </a:lnTo>
                  <a:lnTo>
                    <a:pt x="3278" y="11366"/>
                  </a:lnTo>
                  <a:lnTo>
                    <a:pt x="3429" y="9550"/>
                  </a:lnTo>
                  <a:close/>
                </a:path>
                <a:path w="12065" h="16510">
                  <a:moveTo>
                    <a:pt x="6045" y="9410"/>
                  </a:moveTo>
                  <a:lnTo>
                    <a:pt x="5245" y="9410"/>
                  </a:lnTo>
                  <a:lnTo>
                    <a:pt x="3632" y="9550"/>
                  </a:lnTo>
                  <a:lnTo>
                    <a:pt x="3481" y="11366"/>
                  </a:lnTo>
                  <a:lnTo>
                    <a:pt x="3365" y="12166"/>
                  </a:lnTo>
                  <a:lnTo>
                    <a:pt x="5651" y="12166"/>
                  </a:lnTo>
                  <a:lnTo>
                    <a:pt x="5837" y="11366"/>
                  </a:lnTo>
                  <a:lnTo>
                    <a:pt x="5962" y="10490"/>
                  </a:lnTo>
                  <a:lnTo>
                    <a:pt x="6045" y="9410"/>
                  </a:lnTo>
                  <a:close/>
                </a:path>
                <a:path w="12065" h="16510">
                  <a:moveTo>
                    <a:pt x="6921" y="9410"/>
                  </a:moveTo>
                  <a:lnTo>
                    <a:pt x="6184" y="9410"/>
                  </a:lnTo>
                  <a:lnTo>
                    <a:pt x="6060" y="10756"/>
                  </a:lnTo>
                  <a:lnTo>
                    <a:pt x="5964" y="11366"/>
                  </a:lnTo>
                  <a:lnTo>
                    <a:pt x="5778" y="12166"/>
                  </a:lnTo>
                  <a:lnTo>
                    <a:pt x="7734" y="12166"/>
                  </a:lnTo>
                  <a:lnTo>
                    <a:pt x="7919" y="11366"/>
                  </a:lnTo>
                  <a:lnTo>
                    <a:pt x="8015" y="10756"/>
                  </a:lnTo>
                  <a:lnTo>
                    <a:pt x="8140" y="9550"/>
                  </a:lnTo>
                  <a:lnTo>
                    <a:pt x="6921" y="9410"/>
                  </a:lnTo>
                  <a:close/>
                </a:path>
                <a:path w="12065" h="16510">
                  <a:moveTo>
                    <a:pt x="10020" y="6921"/>
                  </a:moveTo>
                  <a:lnTo>
                    <a:pt x="9912" y="9080"/>
                  </a:lnTo>
                  <a:lnTo>
                    <a:pt x="9817" y="9753"/>
                  </a:lnTo>
                  <a:lnTo>
                    <a:pt x="10020" y="9753"/>
                  </a:lnTo>
                  <a:lnTo>
                    <a:pt x="10147" y="9613"/>
                  </a:lnTo>
                  <a:lnTo>
                    <a:pt x="10310" y="8801"/>
                  </a:lnTo>
                  <a:lnTo>
                    <a:pt x="10350" y="8674"/>
                  </a:lnTo>
                  <a:lnTo>
                    <a:pt x="10490" y="8470"/>
                  </a:lnTo>
                  <a:lnTo>
                    <a:pt x="10693" y="7937"/>
                  </a:lnTo>
                  <a:lnTo>
                    <a:pt x="10820" y="7734"/>
                  </a:lnTo>
                  <a:lnTo>
                    <a:pt x="11099" y="7531"/>
                  </a:lnTo>
                  <a:lnTo>
                    <a:pt x="10756" y="7264"/>
                  </a:lnTo>
                  <a:lnTo>
                    <a:pt x="10426" y="7061"/>
                  </a:lnTo>
                  <a:lnTo>
                    <a:pt x="10020" y="6921"/>
                  </a:lnTo>
                  <a:close/>
                </a:path>
                <a:path w="12065" h="16510">
                  <a:moveTo>
                    <a:pt x="8470" y="6451"/>
                  </a:moveTo>
                  <a:lnTo>
                    <a:pt x="8451" y="7734"/>
                  </a:lnTo>
                  <a:lnTo>
                    <a:pt x="8331" y="9410"/>
                  </a:lnTo>
                  <a:lnTo>
                    <a:pt x="8813" y="9474"/>
                  </a:lnTo>
                  <a:lnTo>
                    <a:pt x="9207" y="9550"/>
                  </a:lnTo>
                  <a:lnTo>
                    <a:pt x="9677" y="9677"/>
                  </a:lnTo>
                  <a:lnTo>
                    <a:pt x="9880" y="6857"/>
                  </a:lnTo>
                  <a:lnTo>
                    <a:pt x="9410" y="6654"/>
                  </a:lnTo>
                  <a:lnTo>
                    <a:pt x="9004" y="6515"/>
                  </a:lnTo>
                  <a:lnTo>
                    <a:pt x="8470" y="6451"/>
                  </a:lnTo>
                  <a:close/>
                </a:path>
                <a:path w="12065" h="16510">
                  <a:moveTo>
                    <a:pt x="3568" y="6388"/>
                  </a:moveTo>
                  <a:lnTo>
                    <a:pt x="2489" y="6515"/>
                  </a:lnTo>
                  <a:lnTo>
                    <a:pt x="1955" y="6654"/>
                  </a:lnTo>
                  <a:lnTo>
                    <a:pt x="2082" y="9613"/>
                  </a:lnTo>
                  <a:lnTo>
                    <a:pt x="3492" y="9410"/>
                  </a:lnTo>
                  <a:lnTo>
                    <a:pt x="3568" y="6388"/>
                  </a:lnTo>
                  <a:close/>
                </a:path>
                <a:path w="12065" h="16510">
                  <a:moveTo>
                    <a:pt x="6045" y="6184"/>
                  </a:moveTo>
                  <a:lnTo>
                    <a:pt x="5308" y="6184"/>
                  </a:lnTo>
                  <a:lnTo>
                    <a:pt x="3771" y="6324"/>
                  </a:lnTo>
                  <a:lnTo>
                    <a:pt x="3695" y="9410"/>
                  </a:lnTo>
                  <a:lnTo>
                    <a:pt x="5308" y="9283"/>
                  </a:lnTo>
                  <a:lnTo>
                    <a:pt x="6045" y="9283"/>
                  </a:lnTo>
                  <a:lnTo>
                    <a:pt x="6045" y="6184"/>
                  </a:lnTo>
                  <a:close/>
                </a:path>
                <a:path w="12065" h="16510">
                  <a:moveTo>
                    <a:pt x="6997" y="6184"/>
                  </a:moveTo>
                  <a:lnTo>
                    <a:pt x="6184" y="6184"/>
                  </a:lnTo>
                  <a:lnTo>
                    <a:pt x="6184" y="9283"/>
                  </a:lnTo>
                  <a:lnTo>
                    <a:pt x="6921" y="9283"/>
                  </a:lnTo>
                  <a:lnTo>
                    <a:pt x="8140" y="9410"/>
                  </a:lnTo>
                  <a:lnTo>
                    <a:pt x="8259" y="8470"/>
                  </a:lnTo>
                  <a:lnTo>
                    <a:pt x="8267" y="6388"/>
                  </a:lnTo>
                  <a:lnTo>
                    <a:pt x="7670" y="6248"/>
                  </a:lnTo>
                  <a:lnTo>
                    <a:pt x="7391" y="6248"/>
                  </a:lnTo>
                  <a:lnTo>
                    <a:pt x="6997" y="6184"/>
                  </a:lnTo>
                  <a:close/>
                </a:path>
                <a:path w="12065" h="16510">
                  <a:moveTo>
                    <a:pt x="10020" y="3759"/>
                  </a:moveTo>
                  <a:lnTo>
                    <a:pt x="10020" y="6718"/>
                  </a:lnTo>
                  <a:lnTo>
                    <a:pt x="10693" y="7061"/>
                  </a:lnTo>
                  <a:lnTo>
                    <a:pt x="10960" y="7264"/>
                  </a:lnTo>
                  <a:lnTo>
                    <a:pt x="11023" y="6997"/>
                  </a:lnTo>
                  <a:lnTo>
                    <a:pt x="11163" y="6857"/>
                  </a:lnTo>
                  <a:lnTo>
                    <a:pt x="11366" y="6718"/>
                  </a:lnTo>
                  <a:lnTo>
                    <a:pt x="11430" y="6184"/>
                  </a:lnTo>
                  <a:lnTo>
                    <a:pt x="10490" y="3898"/>
                  </a:lnTo>
                  <a:lnTo>
                    <a:pt x="10020" y="3759"/>
                  </a:lnTo>
                  <a:close/>
                </a:path>
                <a:path w="12065" h="16510">
                  <a:moveTo>
                    <a:pt x="8267" y="3428"/>
                  </a:moveTo>
                  <a:lnTo>
                    <a:pt x="8407" y="6248"/>
                  </a:lnTo>
                  <a:lnTo>
                    <a:pt x="9347" y="6515"/>
                  </a:lnTo>
                  <a:lnTo>
                    <a:pt x="9753" y="6654"/>
                  </a:lnTo>
                  <a:lnTo>
                    <a:pt x="9753" y="3759"/>
                  </a:lnTo>
                  <a:lnTo>
                    <a:pt x="9410" y="3632"/>
                  </a:lnTo>
                  <a:lnTo>
                    <a:pt x="8877" y="3492"/>
                  </a:lnTo>
                  <a:lnTo>
                    <a:pt x="8267" y="3428"/>
                  </a:lnTo>
                  <a:close/>
                </a:path>
                <a:path w="12065" h="16510">
                  <a:moveTo>
                    <a:pt x="3365" y="3492"/>
                  </a:moveTo>
                  <a:lnTo>
                    <a:pt x="2755" y="3568"/>
                  </a:lnTo>
                  <a:lnTo>
                    <a:pt x="2146" y="3695"/>
                  </a:lnTo>
                  <a:lnTo>
                    <a:pt x="1485" y="3759"/>
                  </a:lnTo>
                  <a:lnTo>
                    <a:pt x="1640" y="4368"/>
                  </a:lnTo>
                  <a:lnTo>
                    <a:pt x="1879" y="6451"/>
                  </a:lnTo>
                  <a:lnTo>
                    <a:pt x="2489" y="6324"/>
                  </a:lnTo>
                  <a:lnTo>
                    <a:pt x="3568" y="6184"/>
                  </a:lnTo>
                  <a:lnTo>
                    <a:pt x="3453" y="4102"/>
                  </a:lnTo>
                  <a:lnTo>
                    <a:pt x="3365" y="3492"/>
                  </a:lnTo>
                  <a:close/>
                </a:path>
                <a:path w="12065" h="16510">
                  <a:moveTo>
                    <a:pt x="6921" y="3365"/>
                  </a:moveTo>
                  <a:lnTo>
                    <a:pt x="5854" y="3365"/>
                  </a:lnTo>
                  <a:lnTo>
                    <a:pt x="5999" y="4368"/>
                  </a:lnTo>
                  <a:lnTo>
                    <a:pt x="6121" y="6045"/>
                  </a:lnTo>
                  <a:lnTo>
                    <a:pt x="6997" y="6045"/>
                  </a:lnTo>
                  <a:lnTo>
                    <a:pt x="7391" y="6121"/>
                  </a:lnTo>
                  <a:lnTo>
                    <a:pt x="7734" y="6121"/>
                  </a:lnTo>
                  <a:lnTo>
                    <a:pt x="8267" y="6248"/>
                  </a:lnTo>
                  <a:lnTo>
                    <a:pt x="8148" y="3835"/>
                  </a:lnTo>
                  <a:lnTo>
                    <a:pt x="8064" y="3492"/>
                  </a:lnTo>
                  <a:lnTo>
                    <a:pt x="7861" y="3492"/>
                  </a:lnTo>
                  <a:lnTo>
                    <a:pt x="7670" y="3428"/>
                  </a:lnTo>
                  <a:lnTo>
                    <a:pt x="7391" y="3428"/>
                  </a:lnTo>
                  <a:lnTo>
                    <a:pt x="6921" y="3365"/>
                  </a:lnTo>
                  <a:close/>
                </a:path>
                <a:path w="12065" h="16510">
                  <a:moveTo>
                    <a:pt x="5715" y="3289"/>
                  </a:moveTo>
                  <a:lnTo>
                    <a:pt x="3492" y="3492"/>
                  </a:lnTo>
                  <a:lnTo>
                    <a:pt x="3597" y="4102"/>
                  </a:lnTo>
                  <a:lnTo>
                    <a:pt x="3695" y="6121"/>
                  </a:lnTo>
                  <a:lnTo>
                    <a:pt x="5245" y="5981"/>
                  </a:lnTo>
                  <a:lnTo>
                    <a:pt x="5981" y="5981"/>
                  </a:lnTo>
                  <a:lnTo>
                    <a:pt x="5715" y="3289"/>
                  </a:lnTo>
                  <a:close/>
                </a:path>
                <a:path w="12065" h="16510">
                  <a:moveTo>
                    <a:pt x="10020" y="2082"/>
                  </a:moveTo>
                  <a:lnTo>
                    <a:pt x="10083" y="3695"/>
                  </a:lnTo>
                  <a:lnTo>
                    <a:pt x="10490" y="3759"/>
                  </a:lnTo>
                  <a:lnTo>
                    <a:pt x="10820" y="3898"/>
                  </a:lnTo>
                  <a:lnTo>
                    <a:pt x="11226" y="4102"/>
                  </a:lnTo>
                  <a:lnTo>
                    <a:pt x="11023" y="3568"/>
                  </a:lnTo>
                  <a:lnTo>
                    <a:pt x="10490" y="2616"/>
                  </a:lnTo>
                  <a:lnTo>
                    <a:pt x="10223" y="2222"/>
                  </a:lnTo>
                  <a:lnTo>
                    <a:pt x="10020" y="2082"/>
                  </a:lnTo>
                  <a:close/>
                </a:path>
                <a:path w="12065" h="16510">
                  <a:moveTo>
                    <a:pt x="0" y="0"/>
                  </a:moveTo>
                  <a:lnTo>
                    <a:pt x="571" y="939"/>
                  </a:lnTo>
                  <a:lnTo>
                    <a:pt x="1050" y="2146"/>
                  </a:lnTo>
                  <a:lnTo>
                    <a:pt x="1409" y="3632"/>
                  </a:lnTo>
                  <a:lnTo>
                    <a:pt x="2082" y="3492"/>
                  </a:lnTo>
                  <a:lnTo>
                    <a:pt x="3289" y="3365"/>
                  </a:lnTo>
                  <a:lnTo>
                    <a:pt x="3168" y="2425"/>
                  </a:lnTo>
                  <a:lnTo>
                    <a:pt x="3045" y="2019"/>
                  </a:lnTo>
                  <a:lnTo>
                    <a:pt x="2895" y="1282"/>
                  </a:lnTo>
                  <a:lnTo>
                    <a:pt x="2489" y="1282"/>
                  </a:lnTo>
                  <a:lnTo>
                    <a:pt x="2082" y="1206"/>
                  </a:lnTo>
                  <a:lnTo>
                    <a:pt x="1549" y="939"/>
                  </a:lnTo>
                  <a:lnTo>
                    <a:pt x="1346" y="876"/>
                  </a:lnTo>
                  <a:lnTo>
                    <a:pt x="1079" y="609"/>
                  </a:lnTo>
                  <a:lnTo>
                    <a:pt x="0" y="0"/>
                  </a:lnTo>
                  <a:close/>
                </a:path>
                <a:path w="12065" h="16510">
                  <a:moveTo>
                    <a:pt x="9550" y="1549"/>
                  </a:moveTo>
                  <a:lnTo>
                    <a:pt x="9004" y="1752"/>
                  </a:lnTo>
                  <a:lnTo>
                    <a:pt x="8534" y="1879"/>
                  </a:lnTo>
                  <a:lnTo>
                    <a:pt x="8064" y="1879"/>
                  </a:lnTo>
                  <a:lnTo>
                    <a:pt x="8267" y="3225"/>
                  </a:lnTo>
                  <a:lnTo>
                    <a:pt x="8877" y="3289"/>
                  </a:lnTo>
                  <a:lnTo>
                    <a:pt x="9880" y="3568"/>
                  </a:lnTo>
                  <a:lnTo>
                    <a:pt x="9817" y="1816"/>
                  </a:lnTo>
                  <a:lnTo>
                    <a:pt x="9677" y="1752"/>
                  </a:lnTo>
                  <a:lnTo>
                    <a:pt x="9613" y="1612"/>
                  </a:lnTo>
                  <a:close/>
                </a:path>
                <a:path w="12065" h="16510">
                  <a:moveTo>
                    <a:pt x="3835" y="1003"/>
                  </a:moveTo>
                  <a:lnTo>
                    <a:pt x="3568" y="1142"/>
                  </a:lnTo>
                  <a:lnTo>
                    <a:pt x="3289" y="1206"/>
                  </a:lnTo>
                  <a:lnTo>
                    <a:pt x="3098" y="1282"/>
                  </a:lnTo>
                  <a:lnTo>
                    <a:pt x="3270" y="1879"/>
                  </a:lnTo>
                  <a:lnTo>
                    <a:pt x="3389" y="2425"/>
                  </a:lnTo>
                  <a:lnTo>
                    <a:pt x="3492" y="3289"/>
                  </a:lnTo>
                  <a:lnTo>
                    <a:pt x="4978" y="3162"/>
                  </a:lnTo>
                  <a:lnTo>
                    <a:pt x="5651" y="3162"/>
                  </a:lnTo>
                  <a:lnTo>
                    <a:pt x="5491" y="2146"/>
                  </a:lnTo>
                  <a:lnTo>
                    <a:pt x="4432" y="2146"/>
                  </a:lnTo>
                  <a:lnTo>
                    <a:pt x="4180" y="1943"/>
                  </a:lnTo>
                  <a:lnTo>
                    <a:pt x="4070" y="1816"/>
                  </a:lnTo>
                  <a:lnTo>
                    <a:pt x="3968" y="1612"/>
                  </a:lnTo>
                  <a:lnTo>
                    <a:pt x="3898" y="1409"/>
                  </a:lnTo>
                  <a:lnTo>
                    <a:pt x="3835" y="1003"/>
                  </a:lnTo>
                  <a:close/>
                </a:path>
                <a:path w="12065" h="16510">
                  <a:moveTo>
                    <a:pt x="5651" y="1206"/>
                  </a:moveTo>
                  <a:lnTo>
                    <a:pt x="5645" y="1816"/>
                  </a:lnTo>
                  <a:lnTo>
                    <a:pt x="5918" y="3162"/>
                  </a:lnTo>
                  <a:lnTo>
                    <a:pt x="7937" y="3162"/>
                  </a:lnTo>
                  <a:lnTo>
                    <a:pt x="8140" y="3225"/>
                  </a:lnTo>
                  <a:lnTo>
                    <a:pt x="7947" y="1943"/>
                  </a:lnTo>
                  <a:lnTo>
                    <a:pt x="6921" y="1943"/>
                  </a:lnTo>
                  <a:lnTo>
                    <a:pt x="6248" y="1676"/>
                  </a:lnTo>
                  <a:lnTo>
                    <a:pt x="5651" y="1206"/>
                  </a:lnTo>
                  <a:close/>
                </a:path>
                <a:path w="12065" h="16510">
                  <a:moveTo>
                    <a:pt x="5384" y="1752"/>
                  </a:moveTo>
                  <a:lnTo>
                    <a:pt x="5105" y="2019"/>
                  </a:lnTo>
                  <a:lnTo>
                    <a:pt x="4978" y="2082"/>
                  </a:lnTo>
                  <a:lnTo>
                    <a:pt x="4838" y="2146"/>
                  </a:lnTo>
                  <a:lnTo>
                    <a:pt x="5491" y="2146"/>
                  </a:lnTo>
                  <a:lnTo>
                    <a:pt x="5384" y="1752"/>
                  </a:lnTo>
                  <a:close/>
                </a:path>
                <a:path w="12065" h="16510">
                  <a:moveTo>
                    <a:pt x="7937" y="1879"/>
                  </a:moveTo>
                  <a:lnTo>
                    <a:pt x="6921" y="1943"/>
                  </a:lnTo>
                  <a:lnTo>
                    <a:pt x="7947" y="1943"/>
                  </a:lnTo>
                  <a:close/>
                </a:path>
              </a:pathLst>
            </a:custGeom>
            <a:solidFill>
              <a:srgbClr val="CEDAE0"/>
            </a:solidFill>
          </p:spPr>
          <p:txBody>
            <a:bodyPr wrap="square" lIns="0" tIns="0" rIns="0" bIns="0" rtlCol="0"/>
            <a:lstStyle/>
            <a:p>
              <a:pPr defTabSz="1042507"/>
              <a:endParaRPr sz="2052" kern="0">
                <a:solidFill>
                  <a:sysClr val="windowText" lastClr="000000"/>
                </a:solidFill>
              </a:endParaRPr>
            </a:p>
          </p:txBody>
        </p:sp>
        <p:sp>
          <p:nvSpPr>
            <p:cNvPr id="586" name="object 586"/>
            <p:cNvSpPr/>
            <p:nvPr/>
          </p:nvSpPr>
          <p:spPr>
            <a:xfrm>
              <a:off x="7920748" y="5275325"/>
              <a:ext cx="10160" cy="14604"/>
            </a:xfrm>
            <a:custGeom>
              <a:avLst/>
              <a:gdLst/>
              <a:ahLst/>
              <a:cxnLst/>
              <a:rect l="l" t="t" r="r" b="b"/>
              <a:pathLst>
                <a:path w="10159" h="14604">
                  <a:moveTo>
                    <a:pt x="0" y="0"/>
                  </a:moveTo>
                  <a:lnTo>
                    <a:pt x="406" y="1079"/>
                  </a:lnTo>
                  <a:lnTo>
                    <a:pt x="546" y="1689"/>
                  </a:lnTo>
                  <a:lnTo>
                    <a:pt x="812" y="1612"/>
                  </a:lnTo>
                  <a:lnTo>
                    <a:pt x="1015" y="1612"/>
                  </a:lnTo>
                  <a:lnTo>
                    <a:pt x="1282" y="1549"/>
                  </a:lnTo>
                  <a:lnTo>
                    <a:pt x="1485" y="1549"/>
                  </a:lnTo>
                  <a:lnTo>
                    <a:pt x="1346" y="812"/>
                  </a:lnTo>
                  <a:lnTo>
                    <a:pt x="1219" y="406"/>
                  </a:lnTo>
                  <a:lnTo>
                    <a:pt x="749" y="342"/>
                  </a:lnTo>
                  <a:lnTo>
                    <a:pt x="342" y="203"/>
                  </a:lnTo>
                  <a:lnTo>
                    <a:pt x="0" y="0"/>
                  </a:lnTo>
                  <a:close/>
                </a:path>
                <a:path w="10159" h="14604">
                  <a:moveTo>
                    <a:pt x="2489" y="876"/>
                  </a:moveTo>
                  <a:lnTo>
                    <a:pt x="2565" y="1079"/>
                  </a:lnTo>
                  <a:lnTo>
                    <a:pt x="2628" y="1409"/>
                  </a:lnTo>
                  <a:lnTo>
                    <a:pt x="3035" y="1346"/>
                  </a:lnTo>
                  <a:lnTo>
                    <a:pt x="2832" y="1219"/>
                  </a:lnTo>
                  <a:lnTo>
                    <a:pt x="2489" y="876"/>
                  </a:lnTo>
                  <a:close/>
                </a:path>
                <a:path w="10159" h="14604">
                  <a:moveTo>
                    <a:pt x="3536" y="1346"/>
                  </a:moveTo>
                  <a:lnTo>
                    <a:pt x="3145" y="1346"/>
                  </a:lnTo>
                  <a:lnTo>
                    <a:pt x="3301" y="1409"/>
                  </a:lnTo>
                  <a:lnTo>
                    <a:pt x="3536" y="1346"/>
                  </a:lnTo>
                  <a:close/>
                </a:path>
                <a:path w="10159" h="14604">
                  <a:moveTo>
                    <a:pt x="3771" y="1282"/>
                  </a:moveTo>
                  <a:lnTo>
                    <a:pt x="3536" y="1346"/>
                  </a:lnTo>
                  <a:lnTo>
                    <a:pt x="3771" y="1346"/>
                  </a:lnTo>
                  <a:close/>
                </a:path>
                <a:path w="10159" h="14604">
                  <a:moveTo>
                    <a:pt x="4914" y="673"/>
                  </a:moveTo>
                  <a:lnTo>
                    <a:pt x="4978" y="876"/>
                  </a:lnTo>
                  <a:lnTo>
                    <a:pt x="5041" y="1219"/>
                  </a:lnTo>
                  <a:lnTo>
                    <a:pt x="5181" y="1282"/>
                  </a:lnTo>
                  <a:lnTo>
                    <a:pt x="6261" y="1282"/>
                  </a:lnTo>
                  <a:lnTo>
                    <a:pt x="6184" y="1015"/>
                  </a:lnTo>
                  <a:lnTo>
                    <a:pt x="5791" y="1015"/>
                  </a:lnTo>
                  <a:lnTo>
                    <a:pt x="5245" y="876"/>
                  </a:lnTo>
                  <a:lnTo>
                    <a:pt x="4914" y="673"/>
                  </a:lnTo>
                  <a:close/>
                </a:path>
                <a:path w="10159" h="14604">
                  <a:moveTo>
                    <a:pt x="8000" y="736"/>
                  </a:moveTo>
                  <a:lnTo>
                    <a:pt x="7607" y="876"/>
                  </a:lnTo>
                  <a:lnTo>
                    <a:pt x="7327" y="939"/>
                  </a:lnTo>
                  <a:lnTo>
                    <a:pt x="7404" y="1409"/>
                  </a:lnTo>
                  <a:lnTo>
                    <a:pt x="7607" y="1409"/>
                  </a:lnTo>
                  <a:lnTo>
                    <a:pt x="8000" y="1549"/>
                  </a:lnTo>
                  <a:lnTo>
                    <a:pt x="8000" y="736"/>
                  </a:lnTo>
                  <a:close/>
                </a:path>
                <a:path w="10159" h="14604">
                  <a:moveTo>
                    <a:pt x="9486" y="3225"/>
                  </a:moveTo>
                  <a:lnTo>
                    <a:pt x="9327" y="3225"/>
                  </a:lnTo>
                  <a:lnTo>
                    <a:pt x="9283" y="5041"/>
                  </a:lnTo>
                  <a:lnTo>
                    <a:pt x="9423" y="5118"/>
                  </a:lnTo>
                  <a:lnTo>
                    <a:pt x="9613" y="5308"/>
                  </a:lnTo>
                  <a:lnTo>
                    <a:pt x="9690" y="4711"/>
                  </a:lnTo>
                  <a:lnTo>
                    <a:pt x="9956" y="4444"/>
                  </a:lnTo>
                  <a:lnTo>
                    <a:pt x="9753" y="3428"/>
                  </a:lnTo>
                  <a:lnTo>
                    <a:pt x="9550" y="3301"/>
                  </a:lnTo>
                  <a:close/>
                </a:path>
                <a:path w="10159" h="14604">
                  <a:moveTo>
                    <a:pt x="9347" y="3162"/>
                  </a:moveTo>
                  <a:close/>
                </a:path>
                <a:path w="10159" h="14604">
                  <a:moveTo>
                    <a:pt x="7531" y="2628"/>
                  </a:moveTo>
                  <a:lnTo>
                    <a:pt x="7670" y="4444"/>
                  </a:lnTo>
                  <a:lnTo>
                    <a:pt x="7810" y="4508"/>
                  </a:lnTo>
                  <a:lnTo>
                    <a:pt x="7937" y="4508"/>
                  </a:lnTo>
                  <a:lnTo>
                    <a:pt x="8077" y="4571"/>
                  </a:lnTo>
                  <a:lnTo>
                    <a:pt x="8077" y="2755"/>
                  </a:lnTo>
                  <a:lnTo>
                    <a:pt x="7873" y="2692"/>
                  </a:lnTo>
                  <a:lnTo>
                    <a:pt x="7734" y="2692"/>
                  </a:lnTo>
                  <a:lnTo>
                    <a:pt x="7531" y="2628"/>
                  </a:lnTo>
                  <a:close/>
                </a:path>
                <a:path w="10159" h="14604">
                  <a:moveTo>
                    <a:pt x="5587" y="2489"/>
                  </a:moveTo>
                  <a:lnTo>
                    <a:pt x="5181" y="2489"/>
                  </a:lnTo>
                  <a:lnTo>
                    <a:pt x="5384" y="4165"/>
                  </a:lnTo>
                  <a:lnTo>
                    <a:pt x="5791" y="4165"/>
                  </a:lnTo>
                  <a:lnTo>
                    <a:pt x="6184" y="4241"/>
                  </a:lnTo>
                  <a:lnTo>
                    <a:pt x="6527" y="4241"/>
                  </a:lnTo>
                  <a:lnTo>
                    <a:pt x="6527" y="3568"/>
                  </a:lnTo>
                  <a:lnTo>
                    <a:pt x="6388" y="2552"/>
                  </a:lnTo>
                  <a:lnTo>
                    <a:pt x="5994" y="2552"/>
                  </a:lnTo>
                  <a:lnTo>
                    <a:pt x="5587" y="2489"/>
                  </a:lnTo>
                  <a:close/>
                </a:path>
                <a:path w="10159" h="14604">
                  <a:moveTo>
                    <a:pt x="3975" y="2489"/>
                  </a:moveTo>
                  <a:lnTo>
                    <a:pt x="3568" y="2489"/>
                  </a:lnTo>
                  <a:lnTo>
                    <a:pt x="3162" y="2552"/>
                  </a:lnTo>
                  <a:lnTo>
                    <a:pt x="2755" y="2552"/>
                  </a:lnTo>
                  <a:lnTo>
                    <a:pt x="2832" y="2692"/>
                  </a:lnTo>
                  <a:lnTo>
                    <a:pt x="2895" y="4241"/>
                  </a:lnTo>
                  <a:lnTo>
                    <a:pt x="3301" y="4165"/>
                  </a:lnTo>
                  <a:lnTo>
                    <a:pt x="4178" y="4165"/>
                  </a:lnTo>
                  <a:lnTo>
                    <a:pt x="3975" y="2489"/>
                  </a:lnTo>
                  <a:close/>
                </a:path>
                <a:path w="10159" h="14604">
                  <a:moveTo>
                    <a:pt x="1612" y="2692"/>
                  </a:moveTo>
                  <a:lnTo>
                    <a:pt x="1346" y="2755"/>
                  </a:lnTo>
                  <a:lnTo>
                    <a:pt x="1079" y="2755"/>
                  </a:lnTo>
                  <a:lnTo>
                    <a:pt x="749" y="2832"/>
                  </a:lnTo>
                  <a:lnTo>
                    <a:pt x="876" y="3365"/>
                  </a:lnTo>
                  <a:lnTo>
                    <a:pt x="1015" y="4508"/>
                  </a:lnTo>
                  <a:lnTo>
                    <a:pt x="1219" y="4444"/>
                  </a:lnTo>
                  <a:lnTo>
                    <a:pt x="1485" y="4444"/>
                  </a:lnTo>
                  <a:lnTo>
                    <a:pt x="1752" y="4368"/>
                  </a:lnTo>
                  <a:lnTo>
                    <a:pt x="1612" y="2692"/>
                  </a:lnTo>
                  <a:close/>
                </a:path>
                <a:path w="10159" h="14604">
                  <a:moveTo>
                    <a:pt x="1816" y="5511"/>
                  </a:moveTo>
                  <a:lnTo>
                    <a:pt x="1612" y="5511"/>
                  </a:lnTo>
                  <a:lnTo>
                    <a:pt x="1219" y="5651"/>
                  </a:lnTo>
                  <a:lnTo>
                    <a:pt x="1282" y="7594"/>
                  </a:lnTo>
                  <a:lnTo>
                    <a:pt x="1422" y="7594"/>
                  </a:lnTo>
                  <a:lnTo>
                    <a:pt x="1612" y="7531"/>
                  </a:lnTo>
                  <a:lnTo>
                    <a:pt x="1752" y="7531"/>
                  </a:lnTo>
                  <a:lnTo>
                    <a:pt x="1816" y="5511"/>
                  </a:lnTo>
                  <a:close/>
                </a:path>
                <a:path w="10159" h="14604">
                  <a:moveTo>
                    <a:pt x="4241" y="5308"/>
                  </a:moveTo>
                  <a:lnTo>
                    <a:pt x="3568" y="5308"/>
                  </a:lnTo>
                  <a:lnTo>
                    <a:pt x="3238" y="5384"/>
                  </a:lnTo>
                  <a:lnTo>
                    <a:pt x="2895" y="5384"/>
                  </a:lnTo>
                  <a:lnTo>
                    <a:pt x="2832" y="7404"/>
                  </a:lnTo>
                  <a:lnTo>
                    <a:pt x="3301" y="7327"/>
                  </a:lnTo>
                  <a:lnTo>
                    <a:pt x="4178" y="7327"/>
                  </a:lnTo>
                  <a:lnTo>
                    <a:pt x="4241" y="5308"/>
                  </a:lnTo>
                  <a:close/>
                </a:path>
                <a:path w="10159" h="14604">
                  <a:moveTo>
                    <a:pt x="5448" y="5308"/>
                  </a:moveTo>
                  <a:lnTo>
                    <a:pt x="5448" y="7404"/>
                  </a:lnTo>
                  <a:lnTo>
                    <a:pt x="5791" y="7404"/>
                  </a:lnTo>
                  <a:lnTo>
                    <a:pt x="6121" y="7467"/>
                  </a:lnTo>
                  <a:lnTo>
                    <a:pt x="6464" y="7467"/>
                  </a:lnTo>
                  <a:lnTo>
                    <a:pt x="6527" y="5448"/>
                  </a:lnTo>
                  <a:lnTo>
                    <a:pt x="6184" y="5384"/>
                  </a:lnTo>
                  <a:lnTo>
                    <a:pt x="5791" y="5384"/>
                  </a:lnTo>
                  <a:lnTo>
                    <a:pt x="5448" y="5308"/>
                  </a:lnTo>
                  <a:close/>
                </a:path>
                <a:path w="10159" h="14604">
                  <a:moveTo>
                    <a:pt x="7810" y="5651"/>
                  </a:moveTo>
                  <a:lnTo>
                    <a:pt x="7607" y="7594"/>
                  </a:lnTo>
                  <a:lnTo>
                    <a:pt x="7734" y="7594"/>
                  </a:lnTo>
                  <a:lnTo>
                    <a:pt x="7937" y="7670"/>
                  </a:lnTo>
                  <a:lnTo>
                    <a:pt x="8077" y="5791"/>
                  </a:lnTo>
                  <a:lnTo>
                    <a:pt x="7810" y="5651"/>
                  </a:lnTo>
                  <a:close/>
                </a:path>
                <a:path w="10159" h="14604">
                  <a:moveTo>
                    <a:pt x="7607" y="8737"/>
                  </a:moveTo>
                  <a:lnTo>
                    <a:pt x="7404" y="9283"/>
                  </a:lnTo>
                  <a:lnTo>
                    <a:pt x="7264" y="10223"/>
                  </a:lnTo>
                  <a:lnTo>
                    <a:pt x="7264" y="10363"/>
                  </a:lnTo>
                  <a:lnTo>
                    <a:pt x="7531" y="10286"/>
                  </a:lnTo>
                  <a:lnTo>
                    <a:pt x="7670" y="10286"/>
                  </a:lnTo>
                  <a:lnTo>
                    <a:pt x="7873" y="8813"/>
                  </a:lnTo>
                  <a:lnTo>
                    <a:pt x="7734" y="8813"/>
                  </a:lnTo>
                  <a:lnTo>
                    <a:pt x="7607" y="8737"/>
                  </a:lnTo>
                  <a:close/>
                </a:path>
                <a:path w="10159" h="14604">
                  <a:moveTo>
                    <a:pt x="6057" y="8547"/>
                  </a:moveTo>
                  <a:lnTo>
                    <a:pt x="5448" y="8547"/>
                  </a:lnTo>
                  <a:lnTo>
                    <a:pt x="5321" y="8940"/>
                  </a:lnTo>
                  <a:lnTo>
                    <a:pt x="5245" y="9283"/>
                  </a:lnTo>
                  <a:lnTo>
                    <a:pt x="5181" y="10286"/>
                  </a:lnTo>
                  <a:lnTo>
                    <a:pt x="6121" y="10286"/>
                  </a:lnTo>
                  <a:lnTo>
                    <a:pt x="6227" y="9880"/>
                  </a:lnTo>
                  <a:lnTo>
                    <a:pt x="6388" y="8610"/>
                  </a:lnTo>
                  <a:lnTo>
                    <a:pt x="6057" y="8547"/>
                  </a:lnTo>
                  <a:close/>
                </a:path>
                <a:path w="10159" h="14604">
                  <a:moveTo>
                    <a:pt x="1346" y="11506"/>
                  </a:moveTo>
                  <a:lnTo>
                    <a:pt x="1142" y="11506"/>
                  </a:lnTo>
                  <a:lnTo>
                    <a:pt x="1079" y="12166"/>
                  </a:lnTo>
                  <a:lnTo>
                    <a:pt x="1219" y="12166"/>
                  </a:lnTo>
                  <a:lnTo>
                    <a:pt x="1346" y="11506"/>
                  </a:lnTo>
                  <a:close/>
                </a:path>
                <a:path w="10159" h="14604">
                  <a:moveTo>
                    <a:pt x="7404" y="11429"/>
                  </a:moveTo>
                  <a:lnTo>
                    <a:pt x="6997" y="11429"/>
                  </a:lnTo>
                  <a:lnTo>
                    <a:pt x="6934" y="11772"/>
                  </a:lnTo>
                  <a:lnTo>
                    <a:pt x="6857" y="11976"/>
                  </a:lnTo>
                  <a:lnTo>
                    <a:pt x="6794" y="12242"/>
                  </a:lnTo>
                  <a:lnTo>
                    <a:pt x="7200" y="12242"/>
                  </a:lnTo>
                  <a:lnTo>
                    <a:pt x="7404" y="11429"/>
                  </a:lnTo>
                  <a:close/>
                </a:path>
                <a:path w="10159" h="14604">
                  <a:moveTo>
                    <a:pt x="6934" y="13449"/>
                  </a:moveTo>
                  <a:lnTo>
                    <a:pt x="6527" y="13449"/>
                  </a:lnTo>
                  <a:lnTo>
                    <a:pt x="6464" y="13792"/>
                  </a:lnTo>
                  <a:lnTo>
                    <a:pt x="6730" y="13715"/>
                  </a:lnTo>
                  <a:lnTo>
                    <a:pt x="6857" y="13715"/>
                  </a:lnTo>
                  <a:lnTo>
                    <a:pt x="6934" y="13449"/>
                  </a:lnTo>
                  <a:close/>
                </a:path>
                <a:path w="10159" h="14604">
                  <a:moveTo>
                    <a:pt x="2832" y="13449"/>
                  </a:moveTo>
                  <a:lnTo>
                    <a:pt x="2095" y="13449"/>
                  </a:lnTo>
                  <a:lnTo>
                    <a:pt x="1955" y="14058"/>
                  </a:lnTo>
                  <a:lnTo>
                    <a:pt x="2222" y="14058"/>
                  </a:lnTo>
                  <a:lnTo>
                    <a:pt x="2489" y="14122"/>
                  </a:lnTo>
                  <a:lnTo>
                    <a:pt x="2755" y="14122"/>
                  </a:lnTo>
                  <a:lnTo>
                    <a:pt x="3035" y="13512"/>
                  </a:lnTo>
                  <a:lnTo>
                    <a:pt x="2832" y="13449"/>
                  </a:lnTo>
                  <a:close/>
                </a:path>
                <a:path w="10159" h="14604">
                  <a:moveTo>
                    <a:pt x="5245" y="13512"/>
                  </a:moveTo>
                  <a:lnTo>
                    <a:pt x="4241" y="13512"/>
                  </a:lnTo>
                  <a:lnTo>
                    <a:pt x="4178" y="13715"/>
                  </a:lnTo>
                  <a:lnTo>
                    <a:pt x="4038" y="13919"/>
                  </a:lnTo>
                  <a:lnTo>
                    <a:pt x="4038" y="14122"/>
                  </a:lnTo>
                  <a:lnTo>
                    <a:pt x="4381" y="14122"/>
                  </a:lnTo>
                  <a:lnTo>
                    <a:pt x="4775" y="14058"/>
                  </a:lnTo>
                  <a:lnTo>
                    <a:pt x="5118" y="14058"/>
                  </a:lnTo>
                  <a:lnTo>
                    <a:pt x="5169" y="13919"/>
                  </a:lnTo>
                  <a:lnTo>
                    <a:pt x="5245" y="13512"/>
                  </a:lnTo>
                  <a:close/>
                </a:path>
                <a:path w="10159" h="14604">
                  <a:moveTo>
                    <a:pt x="5791" y="11506"/>
                  </a:moveTo>
                  <a:lnTo>
                    <a:pt x="4851" y="11506"/>
                  </a:lnTo>
                  <a:lnTo>
                    <a:pt x="4648" y="12369"/>
                  </a:lnTo>
                  <a:lnTo>
                    <a:pt x="5587" y="12369"/>
                  </a:lnTo>
                  <a:lnTo>
                    <a:pt x="5714" y="11696"/>
                  </a:lnTo>
                  <a:lnTo>
                    <a:pt x="5791" y="11506"/>
                  </a:lnTo>
                  <a:close/>
                </a:path>
                <a:path w="10159" h="14604">
                  <a:moveTo>
                    <a:pt x="3632" y="11506"/>
                  </a:moveTo>
                  <a:lnTo>
                    <a:pt x="2425" y="11506"/>
                  </a:lnTo>
                  <a:lnTo>
                    <a:pt x="2285" y="12306"/>
                  </a:lnTo>
                  <a:lnTo>
                    <a:pt x="2692" y="12306"/>
                  </a:lnTo>
                  <a:lnTo>
                    <a:pt x="3035" y="12369"/>
                  </a:lnTo>
                  <a:lnTo>
                    <a:pt x="3428" y="12369"/>
                  </a:lnTo>
                  <a:lnTo>
                    <a:pt x="3632" y="11506"/>
                  </a:lnTo>
                  <a:close/>
                </a:path>
                <a:path w="10159" h="14604">
                  <a:moveTo>
                    <a:pt x="4178" y="8470"/>
                  </a:moveTo>
                  <a:lnTo>
                    <a:pt x="4038" y="8547"/>
                  </a:lnTo>
                  <a:lnTo>
                    <a:pt x="3632" y="8547"/>
                  </a:lnTo>
                  <a:lnTo>
                    <a:pt x="3238" y="8610"/>
                  </a:lnTo>
                  <a:lnTo>
                    <a:pt x="2832" y="8610"/>
                  </a:lnTo>
                  <a:lnTo>
                    <a:pt x="2628" y="10286"/>
                  </a:lnTo>
                  <a:lnTo>
                    <a:pt x="3898" y="10286"/>
                  </a:lnTo>
                  <a:lnTo>
                    <a:pt x="4038" y="9690"/>
                  </a:lnTo>
                  <a:lnTo>
                    <a:pt x="4178" y="8470"/>
                  </a:lnTo>
                  <a:close/>
                </a:path>
                <a:path w="10159" h="14604">
                  <a:moveTo>
                    <a:pt x="1612" y="8813"/>
                  </a:moveTo>
                  <a:lnTo>
                    <a:pt x="1346" y="8877"/>
                  </a:lnTo>
                  <a:lnTo>
                    <a:pt x="1219" y="10363"/>
                  </a:lnTo>
                  <a:lnTo>
                    <a:pt x="1422" y="10363"/>
                  </a:lnTo>
                  <a:lnTo>
                    <a:pt x="1612" y="8813"/>
                  </a:lnTo>
                  <a:close/>
                </a:path>
              </a:pathLst>
            </a:custGeom>
            <a:solidFill>
              <a:srgbClr val="94A9B1"/>
            </a:solidFill>
          </p:spPr>
          <p:txBody>
            <a:bodyPr wrap="square" lIns="0" tIns="0" rIns="0" bIns="0" rtlCol="0"/>
            <a:lstStyle/>
            <a:p>
              <a:pPr defTabSz="1042507"/>
              <a:endParaRPr sz="2052" kern="0">
                <a:solidFill>
                  <a:sysClr val="windowText" lastClr="000000"/>
                </a:solidFill>
              </a:endParaRPr>
            </a:p>
          </p:txBody>
        </p:sp>
        <p:sp>
          <p:nvSpPr>
            <p:cNvPr id="587" name="object 587"/>
            <p:cNvSpPr/>
            <p:nvPr/>
          </p:nvSpPr>
          <p:spPr>
            <a:xfrm>
              <a:off x="7910131" y="5313248"/>
              <a:ext cx="13970" cy="17780"/>
            </a:xfrm>
            <a:custGeom>
              <a:avLst/>
              <a:gdLst/>
              <a:ahLst/>
              <a:cxnLst/>
              <a:rect l="l" t="t" r="r" b="b"/>
              <a:pathLst>
                <a:path w="13970" h="17779">
                  <a:moveTo>
                    <a:pt x="5778" y="673"/>
                  </a:moveTo>
                  <a:lnTo>
                    <a:pt x="5448" y="469"/>
                  </a:lnTo>
                  <a:lnTo>
                    <a:pt x="5105" y="266"/>
                  </a:lnTo>
                  <a:lnTo>
                    <a:pt x="4838" y="0"/>
                  </a:lnTo>
                  <a:lnTo>
                    <a:pt x="4368" y="0"/>
                  </a:lnTo>
                  <a:lnTo>
                    <a:pt x="3759" y="342"/>
                  </a:lnTo>
                  <a:lnTo>
                    <a:pt x="2882" y="1003"/>
                  </a:lnTo>
                  <a:lnTo>
                    <a:pt x="2755" y="1143"/>
                  </a:lnTo>
                  <a:lnTo>
                    <a:pt x="2882" y="1206"/>
                  </a:lnTo>
                  <a:lnTo>
                    <a:pt x="3022" y="1206"/>
                  </a:lnTo>
                  <a:lnTo>
                    <a:pt x="3162" y="1282"/>
                  </a:lnTo>
                  <a:lnTo>
                    <a:pt x="3352" y="1346"/>
                  </a:lnTo>
                  <a:lnTo>
                    <a:pt x="3632" y="1346"/>
                  </a:lnTo>
                  <a:lnTo>
                    <a:pt x="4495" y="1409"/>
                  </a:lnTo>
                  <a:lnTo>
                    <a:pt x="5168" y="1206"/>
                  </a:lnTo>
                  <a:lnTo>
                    <a:pt x="5778" y="673"/>
                  </a:lnTo>
                  <a:close/>
                </a:path>
                <a:path w="13970" h="17779">
                  <a:moveTo>
                    <a:pt x="13919" y="16611"/>
                  </a:moveTo>
                  <a:lnTo>
                    <a:pt x="13449" y="16217"/>
                  </a:lnTo>
                  <a:lnTo>
                    <a:pt x="13169" y="16687"/>
                  </a:lnTo>
                  <a:lnTo>
                    <a:pt x="12700" y="16014"/>
                  </a:lnTo>
                  <a:lnTo>
                    <a:pt x="11760" y="14871"/>
                  </a:lnTo>
                  <a:lnTo>
                    <a:pt x="12103" y="13728"/>
                  </a:lnTo>
                  <a:lnTo>
                    <a:pt x="10287" y="13258"/>
                  </a:lnTo>
                  <a:lnTo>
                    <a:pt x="9144" y="12712"/>
                  </a:lnTo>
                  <a:lnTo>
                    <a:pt x="8204" y="11645"/>
                  </a:lnTo>
                  <a:lnTo>
                    <a:pt x="7454" y="10693"/>
                  </a:lnTo>
                  <a:lnTo>
                    <a:pt x="6451" y="9753"/>
                  </a:lnTo>
                  <a:lnTo>
                    <a:pt x="5308" y="8547"/>
                  </a:lnTo>
                  <a:lnTo>
                    <a:pt x="4038" y="7937"/>
                  </a:lnTo>
                  <a:lnTo>
                    <a:pt x="3086" y="7543"/>
                  </a:lnTo>
                  <a:lnTo>
                    <a:pt x="5308" y="6464"/>
                  </a:lnTo>
                  <a:lnTo>
                    <a:pt x="7391" y="5321"/>
                  </a:lnTo>
                  <a:lnTo>
                    <a:pt x="9474" y="3835"/>
                  </a:lnTo>
                  <a:lnTo>
                    <a:pt x="10553" y="1689"/>
                  </a:lnTo>
                  <a:lnTo>
                    <a:pt x="8940" y="1689"/>
                  </a:lnTo>
                  <a:lnTo>
                    <a:pt x="7327" y="1422"/>
                  </a:lnTo>
                  <a:lnTo>
                    <a:pt x="5918" y="685"/>
                  </a:lnTo>
                  <a:lnTo>
                    <a:pt x="5308" y="1219"/>
                  </a:lnTo>
                  <a:lnTo>
                    <a:pt x="4635" y="1485"/>
                  </a:lnTo>
                  <a:lnTo>
                    <a:pt x="3898" y="1485"/>
                  </a:lnTo>
                  <a:lnTo>
                    <a:pt x="2882" y="2298"/>
                  </a:lnTo>
                  <a:lnTo>
                    <a:pt x="1816" y="3365"/>
                  </a:lnTo>
                  <a:lnTo>
                    <a:pt x="1816" y="4787"/>
                  </a:lnTo>
                  <a:lnTo>
                    <a:pt x="1739" y="5384"/>
                  </a:lnTo>
                  <a:lnTo>
                    <a:pt x="1346" y="6667"/>
                  </a:lnTo>
                  <a:lnTo>
                    <a:pt x="736" y="7937"/>
                  </a:lnTo>
                  <a:lnTo>
                    <a:pt x="0" y="10020"/>
                  </a:lnTo>
                  <a:lnTo>
                    <a:pt x="2146" y="10020"/>
                  </a:lnTo>
                  <a:lnTo>
                    <a:pt x="4572" y="10896"/>
                  </a:lnTo>
                  <a:lnTo>
                    <a:pt x="8737" y="16751"/>
                  </a:lnTo>
                  <a:lnTo>
                    <a:pt x="10350" y="16281"/>
                  </a:lnTo>
                  <a:lnTo>
                    <a:pt x="10553" y="16281"/>
                  </a:lnTo>
                  <a:lnTo>
                    <a:pt x="10883" y="16344"/>
                  </a:lnTo>
                  <a:lnTo>
                    <a:pt x="10820" y="16687"/>
                  </a:lnTo>
                  <a:lnTo>
                    <a:pt x="10756" y="16878"/>
                  </a:lnTo>
                  <a:lnTo>
                    <a:pt x="11696" y="17221"/>
                  </a:lnTo>
                  <a:lnTo>
                    <a:pt x="13106" y="17424"/>
                  </a:lnTo>
                  <a:lnTo>
                    <a:pt x="13919" y="16611"/>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88" name="object 588"/>
            <p:cNvSpPr/>
            <p:nvPr/>
          </p:nvSpPr>
          <p:spPr>
            <a:xfrm>
              <a:off x="7947727" y="5333823"/>
              <a:ext cx="4445" cy="3810"/>
            </a:xfrm>
            <a:custGeom>
              <a:avLst/>
              <a:gdLst/>
              <a:ahLst/>
              <a:cxnLst/>
              <a:rect l="l" t="t" r="r" b="b"/>
              <a:pathLst>
                <a:path w="4445" h="3810">
                  <a:moveTo>
                    <a:pt x="656" y="0"/>
                  </a:moveTo>
                  <a:lnTo>
                    <a:pt x="593" y="139"/>
                  </a:lnTo>
                  <a:lnTo>
                    <a:pt x="453" y="203"/>
                  </a:lnTo>
                  <a:lnTo>
                    <a:pt x="277" y="609"/>
                  </a:lnTo>
                  <a:lnTo>
                    <a:pt x="186" y="1003"/>
                  </a:lnTo>
                  <a:lnTo>
                    <a:pt x="85" y="1206"/>
                  </a:lnTo>
                  <a:lnTo>
                    <a:pt x="0" y="1473"/>
                  </a:lnTo>
                  <a:lnTo>
                    <a:pt x="123" y="1955"/>
                  </a:lnTo>
                  <a:lnTo>
                    <a:pt x="593" y="2425"/>
                  </a:lnTo>
                  <a:lnTo>
                    <a:pt x="796" y="2616"/>
                  </a:lnTo>
                  <a:lnTo>
                    <a:pt x="1063" y="2755"/>
                  </a:lnTo>
                  <a:lnTo>
                    <a:pt x="1190" y="2895"/>
                  </a:lnTo>
                  <a:lnTo>
                    <a:pt x="1393" y="2959"/>
                  </a:lnTo>
                  <a:lnTo>
                    <a:pt x="1799" y="3022"/>
                  </a:lnTo>
                  <a:lnTo>
                    <a:pt x="2206" y="3162"/>
                  </a:lnTo>
                  <a:lnTo>
                    <a:pt x="2536" y="3162"/>
                  </a:lnTo>
                  <a:lnTo>
                    <a:pt x="3552" y="3289"/>
                  </a:lnTo>
                  <a:lnTo>
                    <a:pt x="4085" y="3162"/>
                  </a:lnTo>
                  <a:lnTo>
                    <a:pt x="4225" y="3098"/>
                  </a:lnTo>
                  <a:lnTo>
                    <a:pt x="4342" y="2755"/>
                  </a:lnTo>
                  <a:lnTo>
                    <a:pt x="4289" y="1549"/>
                  </a:lnTo>
                  <a:lnTo>
                    <a:pt x="3349" y="1549"/>
                  </a:lnTo>
                  <a:lnTo>
                    <a:pt x="2612" y="1473"/>
                  </a:lnTo>
                  <a:lnTo>
                    <a:pt x="2066" y="1206"/>
                  </a:lnTo>
                  <a:lnTo>
                    <a:pt x="1393" y="1003"/>
                  </a:lnTo>
                  <a:lnTo>
                    <a:pt x="987" y="609"/>
                  </a:lnTo>
                  <a:lnTo>
                    <a:pt x="656" y="0"/>
                  </a:lnTo>
                  <a:close/>
                </a:path>
                <a:path w="4445" h="3810">
                  <a:moveTo>
                    <a:pt x="4225" y="1409"/>
                  </a:moveTo>
                  <a:lnTo>
                    <a:pt x="3349" y="1549"/>
                  </a:lnTo>
                  <a:lnTo>
                    <a:pt x="4289" y="1549"/>
                  </a:lnTo>
                  <a:lnTo>
                    <a:pt x="4225" y="1409"/>
                  </a:lnTo>
                  <a:close/>
                </a:path>
              </a:pathLst>
            </a:custGeom>
            <a:solidFill>
              <a:srgbClr val="EDE3BE"/>
            </a:solidFill>
          </p:spPr>
          <p:txBody>
            <a:bodyPr wrap="square" lIns="0" tIns="0" rIns="0" bIns="0" rtlCol="0"/>
            <a:lstStyle/>
            <a:p>
              <a:pPr defTabSz="1042507"/>
              <a:endParaRPr sz="2052" kern="0">
                <a:solidFill>
                  <a:sysClr val="windowText" lastClr="000000"/>
                </a:solidFill>
              </a:endParaRPr>
            </a:p>
          </p:txBody>
        </p:sp>
        <p:sp>
          <p:nvSpPr>
            <p:cNvPr id="589" name="object 589"/>
            <p:cNvSpPr/>
            <p:nvPr/>
          </p:nvSpPr>
          <p:spPr>
            <a:xfrm>
              <a:off x="7948460" y="5333554"/>
              <a:ext cx="3810" cy="1905"/>
            </a:xfrm>
            <a:custGeom>
              <a:avLst/>
              <a:gdLst/>
              <a:ahLst/>
              <a:cxnLst/>
              <a:rect l="l" t="t" r="r" b="b"/>
              <a:pathLst>
                <a:path w="3809" h="1904">
                  <a:moveTo>
                    <a:pt x="63" y="0"/>
                  </a:moveTo>
                  <a:lnTo>
                    <a:pt x="2489" y="1752"/>
                  </a:lnTo>
                  <a:lnTo>
                    <a:pt x="3289" y="1612"/>
                  </a:lnTo>
                  <a:lnTo>
                    <a:pt x="2412" y="1549"/>
                  </a:lnTo>
                  <a:lnTo>
                    <a:pt x="1612" y="1473"/>
                  </a:lnTo>
                  <a:lnTo>
                    <a:pt x="876" y="1003"/>
                  </a:lnTo>
                  <a:lnTo>
                    <a:pt x="63" y="0"/>
                  </a:lnTo>
                  <a:close/>
                </a:path>
                <a:path w="3809" h="1904">
                  <a:moveTo>
                    <a:pt x="3289" y="1346"/>
                  </a:moveTo>
                  <a:lnTo>
                    <a:pt x="3022" y="1473"/>
                  </a:lnTo>
                  <a:lnTo>
                    <a:pt x="2882" y="1473"/>
                  </a:lnTo>
                  <a:lnTo>
                    <a:pt x="2679" y="1549"/>
                  </a:lnTo>
                  <a:lnTo>
                    <a:pt x="3352" y="1549"/>
                  </a:lnTo>
                  <a:lnTo>
                    <a:pt x="3289" y="1346"/>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90" name="object 590"/>
            <p:cNvSpPr/>
            <p:nvPr/>
          </p:nvSpPr>
          <p:spPr>
            <a:xfrm>
              <a:off x="7944752" y="5315750"/>
              <a:ext cx="18415" cy="27305"/>
            </a:xfrm>
            <a:custGeom>
              <a:avLst/>
              <a:gdLst/>
              <a:ahLst/>
              <a:cxnLst/>
              <a:rect l="l" t="t" r="r" b="b"/>
              <a:pathLst>
                <a:path w="18415" h="27304">
                  <a:moveTo>
                    <a:pt x="14859" y="8661"/>
                  </a:moveTo>
                  <a:lnTo>
                    <a:pt x="12979" y="11963"/>
                  </a:lnTo>
                  <a:lnTo>
                    <a:pt x="10287" y="16256"/>
                  </a:lnTo>
                  <a:lnTo>
                    <a:pt x="8813" y="18542"/>
                  </a:lnTo>
                  <a:lnTo>
                    <a:pt x="7531" y="20294"/>
                  </a:lnTo>
                  <a:lnTo>
                    <a:pt x="7531" y="20828"/>
                  </a:lnTo>
                  <a:lnTo>
                    <a:pt x="7467" y="21170"/>
                  </a:lnTo>
                  <a:lnTo>
                    <a:pt x="7391" y="21374"/>
                  </a:lnTo>
                  <a:lnTo>
                    <a:pt x="7200" y="21501"/>
                  </a:lnTo>
                  <a:lnTo>
                    <a:pt x="6858" y="21577"/>
                  </a:lnTo>
                  <a:lnTo>
                    <a:pt x="6527" y="21577"/>
                  </a:lnTo>
                  <a:lnTo>
                    <a:pt x="5308" y="22644"/>
                  </a:lnTo>
                  <a:lnTo>
                    <a:pt x="4165" y="23583"/>
                  </a:lnTo>
                  <a:lnTo>
                    <a:pt x="2019" y="25196"/>
                  </a:lnTo>
                  <a:lnTo>
                    <a:pt x="1016" y="25806"/>
                  </a:lnTo>
                  <a:lnTo>
                    <a:pt x="0" y="26339"/>
                  </a:lnTo>
                  <a:lnTo>
                    <a:pt x="0" y="26479"/>
                  </a:lnTo>
                  <a:lnTo>
                    <a:pt x="139" y="26682"/>
                  </a:lnTo>
                  <a:lnTo>
                    <a:pt x="876" y="26276"/>
                  </a:lnTo>
                  <a:lnTo>
                    <a:pt x="1612" y="25946"/>
                  </a:lnTo>
                  <a:lnTo>
                    <a:pt x="4305" y="24333"/>
                  </a:lnTo>
                  <a:lnTo>
                    <a:pt x="9880" y="20828"/>
                  </a:lnTo>
                  <a:lnTo>
                    <a:pt x="10896" y="17068"/>
                  </a:lnTo>
                  <a:lnTo>
                    <a:pt x="14859" y="12560"/>
                  </a:lnTo>
                  <a:lnTo>
                    <a:pt x="14719" y="12496"/>
                  </a:lnTo>
                  <a:lnTo>
                    <a:pt x="14592" y="12357"/>
                  </a:lnTo>
                  <a:lnTo>
                    <a:pt x="14528" y="12230"/>
                  </a:lnTo>
                  <a:lnTo>
                    <a:pt x="14528" y="12090"/>
                  </a:lnTo>
                  <a:lnTo>
                    <a:pt x="14325" y="11480"/>
                  </a:lnTo>
                  <a:lnTo>
                    <a:pt x="14452" y="10337"/>
                  </a:lnTo>
                  <a:lnTo>
                    <a:pt x="14859" y="8661"/>
                  </a:lnTo>
                  <a:close/>
                </a:path>
                <a:path w="18415" h="27304">
                  <a:moveTo>
                    <a:pt x="18351" y="330"/>
                  </a:moveTo>
                  <a:lnTo>
                    <a:pt x="18211" y="203"/>
                  </a:lnTo>
                  <a:lnTo>
                    <a:pt x="18084" y="127"/>
                  </a:lnTo>
                  <a:lnTo>
                    <a:pt x="17678" y="0"/>
                  </a:lnTo>
                  <a:lnTo>
                    <a:pt x="17348" y="0"/>
                  </a:lnTo>
                  <a:lnTo>
                    <a:pt x="17005" y="330"/>
                  </a:lnTo>
                  <a:lnTo>
                    <a:pt x="16738" y="533"/>
                  </a:lnTo>
                  <a:lnTo>
                    <a:pt x="16637" y="800"/>
                  </a:lnTo>
                  <a:lnTo>
                    <a:pt x="14452" y="5308"/>
                  </a:lnTo>
                  <a:lnTo>
                    <a:pt x="12103" y="9677"/>
                  </a:lnTo>
                  <a:lnTo>
                    <a:pt x="8267" y="16268"/>
                  </a:lnTo>
                  <a:lnTo>
                    <a:pt x="7861" y="17081"/>
                  </a:lnTo>
                  <a:lnTo>
                    <a:pt x="6921" y="18554"/>
                  </a:lnTo>
                  <a:lnTo>
                    <a:pt x="7061" y="18757"/>
                  </a:lnTo>
                  <a:lnTo>
                    <a:pt x="7188" y="18884"/>
                  </a:lnTo>
                  <a:lnTo>
                    <a:pt x="7251" y="19494"/>
                  </a:lnTo>
                  <a:lnTo>
                    <a:pt x="7327" y="19634"/>
                  </a:lnTo>
                  <a:lnTo>
                    <a:pt x="7391" y="20027"/>
                  </a:lnTo>
                  <a:lnTo>
                    <a:pt x="8674" y="18288"/>
                  </a:lnTo>
                  <a:lnTo>
                    <a:pt x="10147" y="16065"/>
                  </a:lnTo>
                  <a:lnTo>
                    <a:pt x="11760" y="13246"/>
                  </a:lnTo>
                  <a:lnTo>
                    <a:pt x="13512" y="10350"/>
                  </a:lnTo>
                  <a:lnTo>
                    <a:pt x="15455" y="6985"/>
                  </a:lnTo>
                  <a:lnTo>
                    <a:pt x="17614" y="3022"/>
                  </a:lnTo>
                  <a:lnTo>
                    <a:pt x="17881" y="2489"/>
                  </a:lnTo>
                  <a:lnTo>
                    <a:pt x="18351" y="1143"/>
                  </a:lnTo>
                  <a:lnTo>
                    <a:pt x="18351" y="330"/>
                  </a:lnTo>
                  <a:close/>
                </a:path>
              </a:pathLst>
            </a:custGeom>
            <a:solidFill>
              <a:srgbClr val="769A96"/>
            </a:solidFill>
          </p:spPr>
          <p:txBody>
            <a:bodyPr wrap="square" lIns="0" tIns="0" rIns="0" bIns="0" rtlCol="0"/>
            <a:lstStyle/>
            <a:p>
              <a:pPr defTabSz="1042507"/>
              <a:endParaRPr sz="2052" kern="0">
                <a:solidFill>
                  <a:sysClr val="windowText" lastClr="000000"/>
                </a:solidFill>
              </a:endParaRPr>
            </a:p>
          </p:txBody>
        </p:sp>
        <p:sp>
          <p:nvSpPr>
            <p:cNvPr id="591" name="object 591"/>
            <p:cNvSpPr/>
            <p:nvPr/>
          </p:nvSpPr>
          <p:spPr>
            <a:xfrm>
              <a:off x="7930629" y="5315333"/>
              <a:ext cx="4445" cy="3810"/>
            </a:xfrm>
            <a:custGeom>
              <a:avLst/>
              <a:gdLst/>
              <a:ahLst/>
              <a:cxnLst/>
              <a:rect l="l" t="t" r="r" b="b"/>
              <a:pathLst>
                <a:path w="4445" h="3810">
                  <a:moveTo>
                    <a:pt x="4368" y="3225"/>
                  </a:moveTo>
                  <a:lnTo>
                    <a:pt x="3593" y="3371"/>
                  </a:lnTo>
                  <a:lnTo>
                    <a:pt x="3898" y="3492"/>
                  </a:lnTo>
                  <a:lnTo>
                    <a:pt x="4152" y="3371"/>
                  </a:lnTo>
                  <a:lnTo>
                    <a:pt x="4368" y="3225"/>
                  </a:lnTo>
                  <a:close/>
                </a:path>
                <a:path w="4445" h="3810">
                  <a:moveTo>
                    <a:pt x="3195" y="3371"/>
                  </a:moveTo>
                  <a:lnTo>
                    <a:pt x="3391" y="3409"/>
                  </a:lnTo>
                  <a:lnTo>
                    <a:pt x="3195" y="3371"/>
                  </a:lnTo>
                  <a:close/>
                </a:path>
                <a:path w="4445" h="3810">
                  <a:moveTo>
                    <a:pt x="2286" y="2819"/>
                  </a:moveTo>
                  <a:lnTo>
                    <a:pt x="2755" y="3162"/>
                  </a:lnTo>
                  <a:lnTo>
                    <a:pt x="3195" y="3371"/>
                  </a:lnTo>
                  <a:lnTo>
                    <a:pt x="2286" y="2819"/>
                  </a:lnTo>
                  <a:close/>
                </a:path>
                <a:path w="4445" h="3810">
                  <a:moveTo>
                    <a:pt x="0" y="0"/>
                  </a:moveTo>
                  <a:lnTo>
                    <a:pt x="2286" y="2819"/>
                  </a:lnTo>
                  <a:lnTo>
                    <a:pt x="1206" y="1549"/>
                  </a:lnTo>
                  <a:lnTo>
                    <a:pt x="1003" y="1282"/>
                  </a:lnTo>
                  <a:lnTo>
                    <a:pt x="736" y="1003"/>
                  </a:lnTo>
                  <a:lnTo>
                    <a:pt x="533" y="673"/>
                  </a:lnTo>
                  <a:lnTo>
                    <a:pt x="330" y="469"/>
                  </a:lnTo>
                  <a:lnTo>
                    <a:pt x="203" y="266"/>
                  </a:lnTo>
                  <a:lnTo>
                    <a:pt x="0" y="0"/>
                  </a:lnTo>
                  <a:close/>
                </a:path>
              </a:pathLst>
            </a:custGeom>
            <a:solidFill>
              <a:srgbClr val="94A9B1"/>
            </a:solidFill>
          </p:spPr>
          <p:txBody>
            <a:bodyPr wrap="square" lIns="0" tIns="0" rIns="0" bIns="0" rtlCol="0"/>
            <a:lstStyle/>
            <a:p>
              <a:pPr defTabSz="1042507"/>
              <a:endParaRPr sz="2052" kern="0">
                <a:solidFill>
                  <a:sysClr val="windowText" lastClr="000000"/>
                </a:solidFill>
              </a:endParaRPr>
            </a:p>
          </p:txBody>
        </p:sp>
        <p:sp>
          <p:nvSpPr>
            <p:cNvPr id="592" name="object 592"/>
            <p:cNvSpPr/>
            <p:nvPr/>
          </p:nvSpPr>
          <p:spPr>
            <a:xfrm>
              <a:off x="7929156" y="5302356"/>
              <a:ext cx="6350" cy="16510"/>
            </a:xfrm>
            <a:custGeom>
              <a:avLst/>
              <a:gdLst/>
              <a:ahLst/>
              <a:cxnLst/>
              <a:rect l="l" t="t" r="r" b="b"/>
              <a:pathLst>
                <a:path w="6350" h="16510">
                  <a:moveTo>
                    <a:pt x="3492" y="0"/>
                  </a:moveTo>
                  <a:lnTo>
                    <a:pt x="2006" y="330"/>
                  </a:lnTo>
                  <a:lnTo>
                    <a:pt x="876" y="1346"/>
                  </a:lnTo>
                  <a:lnTo>
                    <a:pt x="0" y="2489"/>
                  </a:lnTo>
                  <a:lnTo>
                    <a:pt x="0" y="4635"/>
                  </a:lnTo>
                  <a:lnTo>
                    <a:pt x="596" y="6718"/>
                  </a:lnTo>
                  <a:lnTo>
                    <a:pt x="1409" y="8674"/>
                  </a:lnTo>
                  <a:lnTo>
                    <a:pt x="1816" y="9347"/>
                  </a:lnTo>
                  <a:lnTo>
                    <a:pt x="1943" y="10147"/>
                  </a:lnTo>
                  <a:lnTo>
                    <a:pt x="1816" y="10896"/>
                  </a:lnTo>
                  <a:lnTo>
                    <a:pt x="1346" y="11099"/>
                  </a:lnTo>
                  <a:lnTo>
                    <a:pt x="1473" y="12433"/>
                  </a:lnTo>
                  <a:lnTo>
                    <a:pt x="2349" y="13982"/>
                  </a:lnTo>
                  <a:lnTo>
                    <a:pt x="3962" y="16408"/>
                  </a:lnTo>
                  <a:lnTo>
                    <a:pt x="5918" y="15938"/>
                  </a:lnTo>
                  <a:lnTo>
                    <a:pt x="5981" y="15798"/>
                  </a:lnTo>
                  <a:lnTo>
                    <a:pt x="5778" y="14592"/>
                  </a:lnTo>
                  <a:lnTo>
                    <a:pt x="5382" y="13576"/>
                  </a:lnTo>
                  <a:lnTo>
                    <a:pt x="2679" y="13576"/>
                  </a:lnTo>
                  <a:lnTo>
                    <a:pt x="2697" y="12776"/>
                  </a:lnTo>
                  <a:lnTo>
                    <a:pt x="3474" y="12166"/>
                  </a:lnTo>
                  <a:lnTo>
                    <a:pt x="2082" y="12166"/>
                  </a:lnTo>
                  <a:lnTo>
                    <a:pt x="2209" y="11366"/>
                  </a:lnTo>
                  <a:lnTo>
                    <a:pt x="3352" y="11163"/>
                  </a:lnTo>
                  <a:lnTo>
                    <a:pt x="4025" y="11163"/>
                  </a:lnTo>
                  <a:lnTo>
                    <a:pt x="3632" y="9550"/>
                  </a:lnTo>
                  <a:lnTo>
                    <a:pt x="3555" y="7937"/>
                  </a:lnTo>
                  <a:lnTo>
                    <a:pt x="3759" y="6324"/>
                  </a:lnTo>
                  <a:lnTo>
                    <a:pt x="4165" y="4241"/>
                  </a:lnTo>
                  <a:lnTo>
                    <a:pt x="3962" y="2082"/>
                  </a:lnTo>
                  <a:lnTo>
                    <a:pt x="3492" y="0"/>
                  </a:lnTo>
                  <a:close/>
                </a:path>
                <a:path w="6350" h="16510">
                  <a:moveTo>
                    <a:pt x="3673" y="12125"/>
                  </a:moveTo>
                  <a:lnTo>
                    <a:pt x="3022" y="12776"/>
                  </a:lnTo>
                  <a:lnTo>
                    <a:pt x="2679" y="13576"/>
                  </a:lnTo>
                  <a:lnTo>
                    <a:pt x="5382" y="13576"/>
                  </a:lnTo>
                  <a:lnTo>
                    <a:pt x="5308" y="13385"/>
                  </a:lnTo>
                  <a:lnTo>
                    <a:pt x="4571" y="12433"/>
                  </a:lnTo>
                  <a:lnTo>
                    <a:pt x="3837" y="12156"/>
                  </a:lnTo>
                  <a:lnTo>
                    <a:pt x="3673" y="12125"/>
                  </a:lnTo>
                  <a:close/>
                </a:path>
                <a:path w="6350" h="16510">
                  <a:moveTo>
                    <a:pt x="4831" y="12103"/>
                  </a:moveTo>
                  <a:lnTo>
                    <a:pt x="3695" y="12103"/>
                  </a:lnTo>
                  <a:lnTo>
                    <a:pt x="3890" y="12166"/>
                  </a:lnTo>
                  <a:lnTo>
                    <a:pt x="4292" y="12242"/>
                  </a:lnTo>
                  <a:lnTo>
                    <a:pt x="4432" y="12242"/>
                  </a:lnTo>
                  <a:lnTo>
                    <a:pt x="4635" y="12306"/>
                  </a:lnTo>
                  <a:lnTo>
                    <a:pt x="4831" y="12103"/>
                  </a:lnTo>
                  <a:close/>
                </a:path>
                <a:path w="6350" h="16510">
                  <a:moveTo>
                    <a:pt x="4165" y="11290"/>
                  </a:moveTo>
                  <a:lnTo>
                    <a:pt x="3428" y="11290"/>
                  </a:lnTo>
                  <a:lnTo>
                    <a:pt x="2616" y="11493"/>
                  </a:lnTo>
                  <a:lnTo>
                    <a:pt x="2082" y="12166"/>
                  </a:lnTo>
                  <a:lnTo>
                    <a:pt x="3474" y="12166"/>
                  </a:lnTo>
                  <a:lnTo>
                    <a:pt x="4831" y="12103"/>
                  </a:lnTo>
                  <a:lnTo>
                    <a:pt x="4965" y="11963"/>
                  </a:lnTo>
                  <a:lnTo>
                    <a:pt x="4276" y="11366"/>
                  </a:lnTo>
                  <a:close/>
                </a:path>
                <a:path w="6350" h="16510">
                  <a:moveTo>
                    <a:pt x="3695" y="12103"/>
                  </a:moveTo>
                  <a:lnTo>
                    <a:pt x="3837" y="12156"/>
                  </a:lnTo>
                  <a:lnTo>
                    <a:pt x="3695" y="12103"/>
                  </a:lnTo>
                  <a:close/>
                </a:path>
                <a:path w="6350" h="16510">
                  <a:moveTo>
                    <a:pt x="3695" y="12103"/>
                  </a:moveTo>
                  <a:lnTo>
                    <a:pt x="3555" y="12103"/>
                  </a:lnTo>
                  <a:lnTo>
                    <a:pt x="3695" y="12103"/>
                  </a:lnTo>
                  <a:close/>
                </a:path>
              </a:pathLst>
            </a:custGeom>
            <a:solidFill>
              <a:srgbClr val="CEDAE0"/>
            </a:solidFill>
          </p:spPr>
          <p:txBody>
            <a:bodyPr wrap="square" lIns="0" tIns="0" rIns="0" bIns="0" rtlCol="0"/>
            <a:lstStyle/>
            <a:p>
              <a:pPr defTabSz="1042507"/>
              <a:endParaRPr sz="2052" kern="0">
                <a:solidFill>
                  <a:sysClr val="windowText" lastClr="000000"/>
                </a:solidFill>
              </a:endParaRPr>
            </a:p>
          </p:txBody>
        </p:sp>
        <p:sp>
          <p:nvSpPr>
            <p:cNvPr id="593" name="object 593"/>
            <p:cNvSpPr/>
            <p:nvPr/>
          </p:nvSpPr>
          <p:spPr>
            <a:xfrm>
              <a:off x="7953768" y="5313519"/>
              <a:ext cx="1270" cy="3810"/>
            </a:xfrm>
            <a:custGeom>
              <a:avLst/>
              <a:gdLst/>
              <a:ahLst/>
              <a:cxnLst/>
              <a:rect l="l" t="t" r="r" b="b"/>
              <a:pathLst>
                <a:path w="1270" h="3810">
                  <a:moveTo>
                    <a:pt x="673" y="0"/>
                  </a:moveTo>
                  <a:lnTo>
                    <a:pt x="533" y="533"/>
                  </a:lnTo>
                  <a:lnTo>
                    <a:pt x="469" y="1143"/>
                  </a:lnTo>
                  <a:lnTo>
                    <a:pt x="330" y="1676"/>
                  </a:lnTo>
                  <a:lnTo>
                    <a:pt x="203" y="2222"/>
                  </a:lnTo>
                  <a:lnTo>
                    <a:pt x="139" y="2755"/>
                  </a:lnTo>
                  <a:lnTo>
                    <a:pt x="0" y="3225"/>
                  </a:lnTo>
                  <a:lnTo>
                    <a:pt x="139" y="3225"/>
                  </a:lnTo>
                  <a:lnTo>
                    <a:pt x="266" y="3086"/>
                  </a:lnTo>
                  <a:lnTo>
                    <a:pt x="469" y="2895"/>
                  </a:lnTo>
                  <a:lnTo>
                    <a:pt x="609" y="2755"/>
                  </a:lnTo>
                  <a:lnTo>
                    <a:pt x="736" y="2616"/>
                  </a:lnTo>
                  <a:lnTo>
                    <a:pt x="812" y="2413"/>
                  </a:lnTo>
                  <a:lnTo>
                    <a:pt x="736" y="2286"/>
                  </a:lnTo>
                  <a:lnTo>
                    <a:pt x="736" y="1879"/>
                  </a:lnTo>
                  <a:lnTo>
                    <a:pt x="673" y="1752"/>
                  </a:lnTo>
                  <a:lnTo>
                    <a:pt x="673" y="1612"/>
                  </a:lnTo>
                  <a:lnTo>
                    <a:pt x="609" y="1003"/>
                  </a:lnTo>
                  <a:lnTo>
                    <a:pt x="673" y="469"/>
                  </a:lnTo>
                  <a:lnTo>
                    <a:pt x="876" y="63"/>
                  </a:lnTo>
                  <a:lnTo>
                    <a:pt x="736" y="63"/>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94" name="object 594"/>
            <p:cNvSpPr/>
            <p:nvPr/>
          </p:nvSpPr>
          <p:spPr>
            <a:xfrm>
              <a:off x="7951279" y="5313042"/>
              <a:ext cx="3175" cy="5080"/>
            </a:xfrm>
            <a:custGeom>
              <a:avLst/>
              <a:gdLst/>
              <a:ahLst/>
              <a:cxnLst/>
              <a:rect l="l" t="t" r="r" b="b"/>
              <a:pathLst>
                <a:path w="3175" h="5079">
                  <a:moveTo>
                    <a:pt x="2755" y="0"/>
                  </a:moveTo>
                  <a:lnTo>
                    <a:pt x="1549" y="0"/>
                  </a:lnTo>
                  <a:lnTo>
                    <a:pt x="1079" y="203"/>
                  </a:lnTo>
                  <a:lnTo>
                    <a:pt x="0" y="3568"/>
                  </a:lnTo>
                  <a:lnTo>
                    <a:pt x="0" y="4038"/>
                  </a:lnTo>
                  <a:lnTo>
                    <a:pt x="139" y="4381"/>
                  </a:lnTo>
                  <a:lnTo>
                    <a:pt x="330" y="4648"/>
                  </a:lnTo>
                  <a:lnTo>
                    <a:pt x="609" y="4775"/>
                  </a:lnTo>
                  <a:lnTo>
                    <a:pt x="939" y="4711"/>
                  </a:lnTo>
                  <a:lnTo>
                    <a:pt x="1003" y="4572"/>
                  </a:lnTo>
                  <a:lnTo>
                    <a:pt x="1142" y="4445"/>
                  </a:lnTo>
                  <a:lnTo>
                    <a:pt x="1549" y="4038"/>
                  </a:lnTo>
                  <a:lnTo>
                    <a:pt x="2082" y="3632"/>
                  </a:lnTo>
                  <a:lnTo>
                    <a:pt x="2285" y="3632"/>
                  </a:lnTo>
                  <a:lnTo>
                    <a:pt x="2425" y="3162"/>
                  </a:lnTo>
                  <a:lnTo>
                    <a:pt x="2552" y="2692"/>
                  </a:lnTo>
                  <a:lnTo>
                    <a:pt x="2616" y="2159"/>
                  </a:lnTo>
                  <a:lnTo>
                    <a:pt x="2755" y="1612"/>
                  </a:lnTo>
                  <a:lnTo>
                    <a:pt x="2819" y="1016"/>
                  </a:lnTo>
                  <a:lnTo>
                    <a:pt x="2959" y="406"/>
                  </a:lnTo>
                  <a:lnTo>
                    <a:pt x="2895" y="203"/>
                  </a:lnTo>
                  <a:lnTo>
                    <a:pt x="2755" y="0"/>
                  </a:lnTo>
                  <a:close/>
                </a:path>
              </a:pathLst>
            </a:custGeom>
            <a:solidFill>
              <a:srgbClr val="EDE3BE"/>
            </a:solidFill>
          </p:spPr>
          <p:txBody>
            <a:bodyPr wrap="square" lIns="0" tIns="0" rIns="0" bIns="0" rtlCol="0"/>
            <a:lstStyle/>
            <a:p>
              <a:pPr defTabSz="1042507"/>
              <a:endParaRPr sz="2052" kern="0">
                <a:solidFill>
                  <a:sysClr val="windowText" lastClr="000000"/>
                </a:solidFill>
              </a:endParaRPr>
            </a:p>
          </p:txBody>
        </p:sp>
        <p:sp>
          <p:nvSpPr>
            <p:cNvPr id="595" name="object 595"/>
            <p:cNvSpPr/>
            <p:nvPr/>
          </p:nvSpPr>
          <p:spPr>
            <a:xfrm>
              <a:off x="7947240" y="5298258"/>
              <a:ext cx="14604" cy="17780"/>
            </a:xfrm>
            <a:custGeom>
              <a:avLst/>
              <a:gdLst/>
              <a:ahLst/>
              <a:cxnLst/>
              <a:rect l="l" t="t" r="r" b="b"/>
              <a:pathLst>
                <a:path w="14604" h="17779">
                  <a:moveTo>
                    <a:pt x="11633" y="0"/>
                  </a:moveTo>
                  <a:lnTo>
                    <a:pt x="10286" y="266"/>
                  </a:lnTo>
                  <a:lnTo>
                    <a:pt x="9143" y="876"/>
                  </a:lnTo>
                  <a:lnTo>
                    <a:pt x="6591" y="2209"/>
                  </a:lnTo>
                  <a:lnTo>
                    <a:pt x="4711" y="3162"/>
                  </a:lnTo>
                  <a:lnTo>
                    <a:pt x="3365" y="3632"/>
                  </a:lnTo>
                  <a:lnTo>
                    <a:pt x="3162" y="3962"/>
                  </a:lnTo>
                  <a:lnTo>
                    <a:pt x="2755" y="4102"/>
                  </a:lnTo>
                  <a:lnTo>
                    <a:pt x="2285" y="4165"/>
                  </a:lnTo>
                  <a:lnTo>
                    <a:pt x="2425" y="6515"/>
                  </a:lnTo>
                  <a:lnTo>
                    <a:pt x="1612" y="8597"/>
                  </a:lnTo>
                  <a:lnTo>
                    <a:pt x="0" y="10287"/>
                  </a:lnTo>
                  <a:lnTo>
                    <a:pt x="3365" y="10147"/>
                  </a:lnTo>
                  <a:lnTo>
                    <a:pt x="6121" y="8267"/>
                  </a:lnTo>
                  <a:lnTo>
                    <a:pt x="8140" y="5638"/>
                  </a:lnTo>
                  <a:lnTo>
                    <a:pt x="8610" y="4978"/>
                  </a:lnTo>
                  <a:lnTo>
                    <a:pt x="8940" y="4572"/>
                  </a:lnTo>
                  <a:lnTo>
                    <a:pt x="9410" y="4368"/>
                  </a:lnTo>
                  <a:lnTo>
                    <a:pt x="9474" y="4635"/>
                  </a:lnTo>
                  <a:lnTo>
                    <a:pt x="9347" y="5308"/>
                  </a:lnTo>
                  <a:lnTo>
                    <a:pt x="9143" y="7734"/>
                  </a:lnTo>
                  <a:lnTo>
                    <a:pt x="8813" y="9613"/>
                  </a:lnTo>
                  <a:lnTo>
                    <a:pt x="7861" y="11899"/>
                  </a:lnTo>
                  <a:lnTo>
                    <a:pt x="7467" y="12369"/>
                  </a:lnTo>
                  <a:lnTo>
                    <a:pt x="6718" y="12979"/>
                  </a:lnTo>
                  <a:lnTo>
                    <a:pt x="7327" y="13309"/>
                  </a:lnTo>
                  <a:lnTo>
                    <a:pt x="8064" y="13779"/>
                  </a:lnTo>
                  <a:lnTo>
                    <a:pt x="7797" y="14312"/>
                  </a:lnTo>
                  <a:lnTo>
                    <a:pt x="7861" y="14592"/>
                  </a:lnTo>
                  <a:lnTo>
                    <a:pt x="7861" y="15062"/>
                  </a:lnTo>
                  <a:lnTo>
                    <a:pt x="7531" y="15189"/>
                  </a:lnTo>
                  <a:lnTo>
                    <a:pt x="7188" y="15862"/>
                  </a:lnTo>
                  <a:lnTo>
                    <a:pt x="7264" y="16738"/>
                  </a:lnTo>
                  <a:lnTo>
                    <a:pt x="7391" y="17475"/>
                  </a:lnTo>
                  <a:lnTo>
                    <a:pt x="9283" y="16332"/>
                  </a:lnTo>
                  <a:lnTo>
                    <a:pt x="10350" y="14859"/>
                  </a:lnTo>
                  <a:lnTo>
                    <a:pt x="10617" y="12979"/>
                  </a:lnTo>
                  <a:lnTo>
                    <a:pt x="10693" y="10490"/>
                  </a:lnTo>
                  <a:lnTo>
                    <a:pt x="11023" y="8001"/>
                  </a:lnTo>
                  <a:lnTo>
                    <a:pt x="11899" y="5638"/>
                  </a:lnTo>
                  <a:lnTo>
                    <a:pt x="12306" y="4775"/>
                  </a:lnTo>
                  <a:lnTo>
                    <a:pt x="14185" y="1816"/>
                  </a:lnTo>
                  <a:lnTo>
                    <a:pt x="12636" y="1003"/>
                  </a:lnTo>
                  <a:lnTo>
                    <a:pt x="11633"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96" name="object 596"/>
            <p:cNvSpPr/>
            <p:nvPr/>
          </p:nvSpPr>
          <p:spPr>
            <a:xfrm>
              <a:off x="7924114" y="5336108"/>
              <a:ext cx="10795" cy="10795"/>
            </a:xfrm>
            <a:custGeom>
              <a:avLst/>
              <a:gdLst/>
              <a:ahLst/>
              <a:cxnLst/>
              <a:rect l="l" t="t" r="r" b="b"/>
              <a:pathLst>
                <a:path w="10795" h="10795">
                  <a:moveTo>
                    <a:pt x="1676" y="8750"/>
                  </a:moveTo>
                  <a:lnTo>
                    <a:pt x="0" y="6819"/>
                  </a:lnTo>
                  <a:lnTo>
                    <a:pt x="1143" y="9093"/>
                  </a:lnTo>
                  <a:lnTo>
                    <a:pt x="469" y="9956"/>
                  </a:lnTo>
                  <a:lnTo>
                    <a:pt x="800" y="10566"/>
                  </a:lnTo>
                  <a:lnTo>
                    <a:pt x="1676" y="8750"/>
                  </a:lnTo>
                  <a:close/>
                </a:path>
                <a:path w="10795" h="10795">
                  <a:moveTo>
                    <a:pt x="10693" y="2019"/>
                  </a:moveTo>
                  <a:lnTo>
                    <a:pt x="10490" y="1689"/>
                  </a:lnTo>
                  <a:lnTo>
                    <a:pt x="9956" y="0"/>
                  </a:lnTo>
                  <a:lnTo>
                    <a:pt x="10020" y="1079"/>
                  </a:lnTo>
                  <a:lnTo>
                    <a:pt x="10160" y="1549"/>
                  </a:lnTo>
                  <a:lnTo>
                    <a:pt x="10363" y="1816"/>
                  </a:lnTo>
                  <a:lnTo>
                    <a:pt x="10693" y="2019"/>
                  </a:lnTo>
                  <a:close/>
                </a:path>
              </a:pathLst>
            </a:custGeom>
            <a:solidFill>
              <a:srgbClr val="ACC9C8"/>
            </a:solidFill>
          </p:spPr>
          <p:txBody>
            <a:bodyPr wrap="square" lIns="0" tIns="0" rIns="0" bIns="0" rtlCol="0"/>
            <a:lstStyle/>
            <a:p>
              <a:pPr defTabSz="1042507"/>
              <a:endParaRPr sz="2052" kern="0">
                <a:solidFill>
                  <a:sysClr val="windowText" lastClr="000000"/>
                </a:solidFill>
              </a:endParaRPr>
            </a:p>
          </p:txBody>
        </p:sp>
        <p:sp>
          <p:nvSpPr>
            <p:cNvPr id="597" name="object 597"/>
            <p:cNvSpPr/>
            <p:nvPr/>
          </p:nvSpPr>
          <p:spPr>
            <a:xfrm>
              <a:off x="7950060" y="5277218"/>
              <a:ext cx="4445" cy="9525"/>
            </a:xfrm>
            <a:custGeom>
              <a:avLst/>
              <a:gdLst/>
              <a:ahLst/>
              <a:cxnLst/>
              <a:rect l="l" t="t" r="r" b="b"/>
              <a:pathLst>
                <a:path w="4445" h="9525">
                  <a:moveTo>
                    <a:pt x="939" y="609"/>
                  </a:moveTo>
                  <a:lnTo>
                    <a:pt x="812" y="330"/>
                  </a:lnTo>
                  <a:lnTo>
                    <a:pt x="673" y="203"/>
                  </a:lnTo>
                  <a:lnTo>
                    <a:pt x="469" y="63"/>
                  </a:lnTo>
                  <a:lnTo>
                    <a:pt x="139" y="0"/>
                  </a:lnTo>
                  <a:lnTo>
                    <a:pt x="0" y="0"/>
                  </a:lnTo>
                  <a:lnTo>
                    <a:pt x="609" y="266"/>
                  </a:lnTo>
                  <a:lnTo>
                    <a:pt x="939" y="609"/>
                  </a:lnTo>
                  <a:close/>
                </a:path>
                <a:path w="4445" h="9525">
                  <a:moveTo>
                    <a:pt x="3835" y="8064"/>
                  </a:moveTo>
                  <a:lnTo>
                    <a:pt x="3695" y="7797"/>
                  </a:lnTo>
                  <a:lnTo>
                    <a:pt x="3492" y="7467"/>
                  </a:lnTo>
                  <a:lnTo>
                    <a:pt x="3289" y="7531"/>
                  </a:lnTo>
                  <a:lnTo>
                    <a:pt x="3162" y="7861"/>
                  </a:lnTo>
                  <a:lnTo>
                    <a:pt x="3086" y="8204"/>
                  </a:lnTo>
                  <a:lnTo>
                    <a:pt x="3225" y="8470"/>
                  </a:lnTo>
                  <a:lnTo>
                    <a:pt x="3429" y="8674"/>
                  </a:lnTo>
                  <a:lnTo>
                    <a:pt x="3289" y="8877"/>
                  </a:lnTo>
                  <a:lnTo>
                    <a:pt x="3695" y="8877"/>
                  </a:lnTo>
                  <a:lnTo>
                    <a:pt x="3835" y="8064"/>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598" name="object 598"/>
            <p:cNvSpPr/>
            <p:nvPr/>
          </p:nvSpPr>
          <p:spPr>
            <a:xfrm>
              <a:off x="7945488" y="5270356"/>
              <a:ext cx="1905" cy="2540"/>
            </a:xfrm>
            <a:custGeom>
              <a:avLst/>
              <a:gdLst/>
              <a:ahLst/>
              <a:cxnLst/>
              <a:rect l="l" t="t" r="r" b="b"/>
              <a:pathLst>
                <a:path w="1904" h="2539">
                  <a:moveTo>
                    <a:pt x="76" y="0"/>
                  </a:moveTo>
                  <a:lnTo>
                    <a:pt x="0" y="266"/>
                  </a:lnTo>
                  <a:lnTo>
                    <a:pt x="203" y="1676"/>
                  </a:lnTo>
                  <a:lnTo>
                    <a:pt x="342" y="1943"/>
                  </a:lnTo>
                  <a:lnTo>
                    <a:pt x="406" y="2146"/>
                  </a:lnTo>
                  <a:lnTo>
                    <a:pt x="546" y="2285"/>
                  </a:lnTo>
                  <a:lnTo>
                    <a:pt x="952" y="2489"/>
                  </a:lnTo>
                  <a:lnTo>
                    <a:pt x="1079" y="2349"/>
                  </a:lnTo>
                  <a:lnTo>
                    <a:pt x="1282" y="2349"/>
                  </a:lnTo>
                  <a:lnTo>
                    <a:pt x="673" y="1536"/>
                  </a:lnTo>
                  <a:lnTo>
                    <a:pt x="76" y="0"/>
                  </a:lnTo>
                  <a:close/>
                </a:path>
              </a:pathLst>
            </a:custGeom>
            <a:solidFill>
              <a:srgbClr val="748388"/>
            </a:solidFill>
          </p:spPr>
          <p:txBody>
            <a:bodyPr wrap="square" lIns="0" tIns="0" rIns="0" bIns="0" rtlCol="0"/>
            <a:lstStyle/>
            <a:p>
              <a:pPr defTabSz="1042507"/>
              <a:endParaRPr sz="2052" kern="0">
                <a:solidFill>
                  <a:sysClr val="windowText" lastClr="000000"/>
                </a:solidFill>
              </a:endParaRPr>
            </a:p>
          </p:txBody>
        </p:sp>
        <p:sp>
          <p:nvSpPr>
            <p:cNvPr id="599" name="object 599"/>
            <p:cNvSpPr/>
            <p:nvPr/>
          </p:nvSpPr>
          <p:spPr>
            <a:xfrm>
              <a:off x="7928686" y="5301011"/>
              <a:ext cx="4445" cy="3810"/>
            </a:xfrm>
            <a:custGeom>
              <a:avLst/>
              <a:gdLst/>
              <a:ahLst/>
              <a:cxnLst/>
              <a:rect l="l" t="t" r="r" b="b"/>
              <a:pathLst>
                <a:path w="4445" h="3810">
                  <a:moveTo>
                    <a:pt x="3759" y="0"/>
                  </a:moveTo>
                  <a:lnTo>
                    <a:pt x="190" y="2019"/>
                  </a:lnTo>
                  <a:lnTo>
                    <a:pt x="190" y="2146"/>
                  </a:lnTo>
                  <a:lnTo>
                    <a:pt x="127" y="2349"/>
                  </a:lnTo>
                  <a:lnTo>
                    <a:pt x="63" y="2552"/>
                  </a:lnTo>
                  <a:lnTo>
                    <a:pt x="0" y="3022"/>
                  </a:lnTo>
                  <a:lnTo>
                    <a:pt x="127" y="3428"/>
                  </a:lnTo>
                  <a:lnTo>
                    <a:pt x="393" y="3632"/>
                  </a:lnTo>
                  <a:lnTo>
                    <a:pt x="939" y="2959"/>
                  </a:lnTo>
                  <a:lnTo>
                    <a:pt x="1536" y="2349"/>
                  </a:lnTo>
                  <a:lnTo>
                    <a:pt x="2146" y="1955"/>
                  </a:lnTo>
                  <a:lnTo>
                    <a:pt x="2755" y="1549"/>
                  </a:lnTo>
                  <a:lnTo>
                    <a:pt x="3429" y="1206"/>
                  </a:lnTo>
                  <a:lnTo>
                    <a:pt x="4025" y="1079"/>
                  </a:lnTo>
                  <a:lnTo>
                    <a:pt x="4229" y="939"/>
                  </a:lnTo>
                  <a:lnTo>
                    <a:pt x="4292" y="736"/>
                  </a:lnTo>
                  <a:lnTo>
                    <a:pt x="4165" y="469"/>
                  </a:lnTo>
                  <a:lnTo>
                    <a:pt x="3962" y="266"/>
                  </a:lnTo>
                  <a:lnTo>
                    <a:pt x="3759" y="0"/>
                  </a:lnTo>
                  <a:close/>
                </a:path>
              </a:pathLst>
            </a:custGeom>
            <a:solidFill>
              <a:srgbClr val="CEDAE0"/>
            </a:solidFill>
          </p:spPr>
          <p:txBody>
            <a:bodyPr wrap="square" lIns="0" tIns="0" rIns="0" bIns="0" rtlCol="0"/>
            <a:lstStyle/>
            <a:p>
              <a:pPr defTabSz="1042507"/>
              <a:endParaRPr sz="2052" kern="0">
                <a:solidFill>
                  <a:sysClr val="windowText" lastClr="000000"/>
                </a:solidFill>
              </a:endParaRPr>
            </a:p>
          </p:txBody>
        </p:sp>
        <p:sp>
          <p:nvSpPr>
            <p:cNvPr id="600" name="object 600"/>
            <p:cNvSpPr/>
            <p:nvPr/>
          </p:nvSpPr>
          <p:spPr>
            <a:xfrm>
              <a:off x="7931302" y="5296446"/>
              <a:ext cx="20955" cy="39370"/>
            </a:xfrm>
            <a:custGeom>
              <a:avLst/>
              <a:gdLst/>
              <a:ahLst/>
              <a:cxnLst/>
              <a:rect l="l" t="t" r="r" b="b"/>
              <a:pathLst>
                <a:path w="20954" h="39370">
                  <a:moveTo>
                    <a:pt x="18427" y="6527"/>
                  </a:moveTo>
                  <a:lnTo>
                    <a:pt x="18084" y="3835"/>
                  </a:lnTo>
                  <a:lnTo>
                    <a:pt x="16611" y="673"/>
                  </a:lnTo>
                  <a:lnTo>
                    <a:pt x="16281" y="266"/>
                  </a:lnTo>
                  <a:lnTo>
                    <a:pt x="15798" y="139"/>
                  </a:lnTo>
                  <a:lnTo>
                    <a:pt x="14592" y="406"/>
                  </a:lnTo>
                  <a:lnTo>
                    <a:pt x="13919" y="812"/>
                  </a:lnTo>
                  <a:lnTo>
                    <a:pt x="13182" y="1485"/>
                  </a:lnTo>
                  <a:lnTo>
                    <a:pt x="13995" y="3835"/>
                  </a:lnTo>
                  <a:lnTo>
                    <a:pt x="14325" y="6121"/>
                  </a:lnTo>
                  <a:lnTo>
                    <a:pt x="14185" y="10350"/>
                  </a:lnTo>
                  <a:lnTo>
                    <a:pt x="13652" y="12369"/>
                  </a:lnTo>
                  <a:lnTo>
                    <a:pt x="12712" y="14325"/>
                  </a:lnTo>
                  <a:lnTo>
                    <a:pt x="15405" y="12915"/>
                  </a:lnTo>
                  <a:lnTo>
                    <a:pt x="17081" y="11099"/>
                  </a:lnTo>
                  <a:lnTo>
                    <a:pt x="17754" y="8877"/>
                  </a:lnTo>
                  <a:lnTo>
                    <a:pt x="18427" y="6527"/>
                  </a:lnTo>
                  <a:close/>
                </a:path>
                <a:path w="20954" h="39370">
                  <a:moveTo>
                    <a:pt x="20434" y="38328"/>
                  </a:moveTo>
                  <a:lnTo>
                    <a:pt x="19964" y="37452"/>
                  </a:lnTo>
                  <a:lnTo>
                    <a:pt x="19291" y="36576"/>
                  </a:lnTo>
                  <a:lnTo>
                    <a:pt x="18884" y="35636"/>
                  </a:lnTo>
                  <a:lnTo>
                    <a:pt x="18961" y="34569"/>
                  </a:lnTo>
                  <a:lnTo>
                    <a:pt x="18821" y="33223"/>
                  </a:lnTo>
                  <a:lnTo>
                    <a:pt x="17754" y="32550"/>
                  </a:lnTo>
                  <a:lnTo>
                    <a:pt x="17208" y="29921"/>
                  </a:lnTo>
                  <a:lnTo>
                    <a:pt x="16268" y="27368"/>
                  </a:lnTo>
                  <a:lnTo>
                    <a:pt x="15265" y="24879"/>
                  </a:lnTo>
                  <a:lnTo>
                    <a:pt x="15392" y="23609"/>
                  </a:lnTo>
                  <a:lnTo>
                    <a:pt x="14859" y="22326"/>
                  </a:lnTo>
                  <a:lnTo>
                    <a:pt x="14122" y="21247"/>
                  </a:lnTo>
                  <a:lnTo>
                    <a:pt x="12636" y="16814"/>
                  </a:lnTo>
                  <a:lnTo>
                    <a:pt x="12369" y="14528"/>
                  </a:lnTo>
                  <a:lnTo>
                    <a:pt x="12306" y="14325"/>
                  </a:lnTo>
                  <a:lnTo>
                    <a:pt x="11963" y="13855"/>
                  </a:lnTo>
                  <a:lnTo>
                    <a:pt x="13373" y="9817"/>
                  </a:lnTo>
                  <a:lnTo>
                    <a:pt x="13106" y="5588"/>
                  </a:lnTo>
                  <a:lnTo>
                    <a:pt x="11633" y="1689"/>
                  </a:lnTo>
                  <a:lnTo>
                    <a:pt x="8204" y="0"/>
                  </a:lnTo>
                  <a:lnTo>
                    <a:pt x="0" y="673"/>
                  </a:lnTo>
                  <a:lnTo>
                    <a:pt x="736" y="1752"/>
                  </a:lnTo>
                  <a:lnTo>
                    <a:pt x="1473" y="3162"/>
                  </a:lnTo>
                  <a:lnTo>
                    <a:pt x="1206" y="4508"/>
                  </a:lnTo>
                  <a:lnTo>
                    <a:pt x="1612" y="4914"/>
                  </a:lnTo>
                  <a:lnTo>
                    <a:pt x="2019" y="5448"/>
                  </a:lnTo>
                  <a:lnTo>
                    <a:pt x="1473" y="5918"/>
                  </a:lnTo>
                  <a:lnTo>
                    <a:pt x="1943" y="8001"/>
                  </a:lnTo>
                  <a:lnTo>
                    <a:pt x="2146" y="10223"/>
                  </a:lnTo>
                  <a:lnTo>
                    <a:pt x="1549" y="13589"/>
                  </a:lnTo>
                  <a:lnTo>
                    <a:pt x="1612" y="14795"/>
                  </a:lnTo>
                  <a:lnTo>
                    <a:pt x="1816" y="16078"/>
                  </a:lnTo>
                  <a:lnTo>
                    <a:pt x="3289" y="15608"/>
                  </a:lnTo>
                  <a:lnTo>
                    <a:pt x="4432" y="15062"/>
                  </a:lnTo>
                  <a:lnTo>
                    <a:pt x="4978" y="14732"/>
                  </a:lnTo>
                  <a:lnTo>
                    <a:pt x="5842" y="14795"/>
                  </a:lnTo>
                  <a:lnTo>
                    <a:pt x="7658" y="17018"/>
                  </a:lnTo>
                  <a:lnTo>
                    <a:pt x="8331" y="18161"/>
                  </a:lnTo>
                  <a:lnTo>
                    <a:pt x="9550" y="19634"/>
                  </a:lnTo>
                  <a:lnTo>
                    <a:pt x="10617" y="21247"/>
                  </a:lnTo>
                  <a:lnTo>
                    <a:pt x="11290" y="22999"/>
                  </a:lnTo>
                  <a:lnTo>
                    <a:pt x="11163" y="23736"/>
                  </a:lnTo>
                  <a:lnTo>
                    <a:pt x="11290" y="25222"/>
                  </a:lnTo>
                  <a:lnTo>
                    <a:pt x="13716" y="25819"/>
                  </a:lnTo>
                  <a:lnTo>
                    <a:pt x="14986" y="31140"/>
                  </a:lnTo>
                  <a:lnTo>
                    <a:pt x="15189" y="33147"/>
                  </a:lnTo>
                  <a:lnTo>
                    <a:pt x="14859" y="34963"/>
                  </a:lnTo>
                  <a:lnTo>
                    <a:pt x="15595" y="34963"/>
                  </a:lnTo>
                  <a:lnTo>
                    <a:pt x="16205" y="34569"/>
                  </a:lnTo>
                  <a:lnTo>
                    <a:pt x="17145" y="35636"/>
                  </a:lnTo>
                  <a:lnTo>
                    <a:pt x="17348" y="36042"/>
                  </a:lnTo>
                  <a:lnTo>
                    <a:pt x="17411" y="36512"/>
                  </a:lnTo>
                  <a:lnTo>
                    <a:pt x="17272" y="36982"/>
                  </a:lnTo>
                  <a:lnTo>
                    <a:pt x="18021" y="37998"/>
                  </a:lnTo>
                  <a:lnTo>
                    <a:pt x="19164" y="38798"/>
                  </a:lnTo>
                  <a:lnTo>
                    <a:pt x="20434" y="38328"/>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01" name="object 601"/>
            <p:cNvSpPr/>
            <p:nvPr/>
          </p:nvSpPr>
          <p:spPr>
            <a:xfrm>
              <a:off x="7930832" y="5295564"/>
              <a:ext cx="17145" cy="15240"/>
            </a:xfrm>
            <a:custGeom>
              <a:avLst/>
              <a:gdLst/>
              <a:ahLst/>
              <a:cxnLst/>
              <a:rect l="l" t="t" r="r" b="b"/>
              <a:pathLst>
                <a:path w="17145" h="15239">
                  <a:moveTo>
                    <a:pt x="12184" y="1015"/>
                  </a:moveTo>
                  <a:lnTo>
                    <a:pt x="4305" y="1015"/>
                  </a:lnTo>
                  <a:lnTo>
                    <a:pt x="7467" y="1079"/>
                  </a:lnTo>
                  <a:lnTo>
                    <a:pt x="9817" y="1612"/>
                  </a:lnTo>
                  <a:lnTo>
                    <a:pt x="10286" y="1752"/>
                  </a:lnTo>
                  <a:lnTo>
                    <a:pt x="10693" y="1816"/>
                  </a:lnTo>
                  <a:lnTo>
                    <a:pt x="11899" y="2222"/>
                  </a:lnTo>
                  <a:lnTo>
                    <a:pt x="12230" y="2425"/>
                  </a:lnTo>
                  <a:lnTo>
                    <a:pt x="13373" y="5511"/>
                  </a:lnTo>
                  <a:lnTo>
                    <a:pt x="13779" y="8470"/>
                  </a:lnTo>
                  <a:lnTo>
                    <a:pt x="13309" y="11836"/>
                  </a:lnTo>
                  <a:lnTo>
                    <a:pt x="13169" y="12445"/>
                  </a:lnTo>
                  <a:lnTo>
                    <a:pt x="13075" y="13106"/>
                  </a:lnTo>
                  <a:lnTo>
                    <a:pt x="12839" y="14058"/>
                  </a:lnTo>
                  <a:lnTo>
                    <a:pt x="12636" y="14592"/>
                  </a:lnTo>
                  <a:lnTo>
                    <a:pt x="12839" y="14858"/>
                  </a:lnTo>
                  <a:lnTo>
                    <a:pt x="12903" y="15062"/>
                  </a:lnTo>
                  <a:lnTo>
                    <a:pt x="13842" y="13106"/>
                  </a:lnTo>
                  <a:lnTo>
                    <a:pt x="14389" y="11099"/>
                  </a:lnTo>
                  <a:lnTo>
                    <a:pt x="14516" y="6857"/>
                  </a:lnTo>
                  <a:lnTo>
                    <a:pt x="14185" y="4571"/>
                  </a:lnTo>
                  <a:lnTo>
                    <a:pt x="13443" y="2425"/>
                  </a:lnTo>
                  <a:lnTo>
                    <a:pt x="13373" y="2158"/>
                  </a:lnTo>
                  <a:lnTo>
                    <a:pt x="14249" y="1346"/>
                  </a:lnTo>
                  <a:lnTo>
                    <a:pt x="12839" y="1346"/>
                  </a:lnTo>
                  <a:lnTo>
                    <a:pt x="12184" y="1015"/>
                  </a:lnTo>
                  <a:close/>
                </a:path>
                <a:path w="17145" h="15239">
                  <a:moveTo>
                    <a:pt x="5041" y="0"/>
                  </a:moveTo>
                  <a:lnTo>
                    <a:pt x="2692" y="266"/>
                  </a:lnTo>
                  <a:lnTo>
                    <a:pt x="0" y="876"/>
                  </a:lnTo>
                  <a:lnTo>
                    <a:pt x="203" y="1079"/>
                  </a:lnTo>
                  <a:lnTo>
                    <a:pt x="406" y="1409"/>
                  </a:lnTo>
                  <a:lnTo>
                    <a:pt x="4305" y="1015"/>
                  </a:lnTo>
                  <a:lnTo>
                    <a:pt x="12184" y="1015"/>
                  </a:lnTo>
                  <a:lnTo>
                    <a:pt x="11226" y="533"/>
                  </a:lnTo>
                  <a:lnTo>
                    <a:pt x="9347" y="139"/>
                  </a:lnTo>
                  <a:lnTo>
                    <a:pt x="5041" y="0"/>
                  </a:lnTo>
                  <a:close/>
                </a:path>
                <a:path w="17145" h="15239">
                  <a:moveTo>
                    <a:pt x="15659" y="63"/>
                  </a:moveTo>
                  <a:lnTo>
                    <a:pt x="12903" y="1346"/>
                  </a:lnTo>
                  <a:lnTo>
                    <a:pt x="14249" y="1346"/>
                  </a:lnTo>
                  <a:lnTo>
                    <a:pt x="14985" y="939"/>
                  </a:lnTo>
                  <a:lnTo>
                    <a:pt x="16205" y="673"/>
                  </a:lnTo>
                  <a:lnTo>
                    <a:pt x="17081" y="673"/>
                  </a:lnTo>
                  <a:lnTo>
                    <a:pt x="16941" y="469"/>
                  </a:lnTo>
                  <a:lnTo>
                    <a:pt x="16738" y="266"/>
                  </a:lnTo>
                  <a:lnTo>
                    <a:pt x="16573" y="203"/>
                  </a:lnTo>
                  <a:lnTo>
                    <a:pt x="16268" y="203"/>
                  </a:lnTo>
                  <a:lnTo>
                    <a:pt x="15659" y="63"/>
                  </a:lnTo>
                  <a:close/>
                </a:path>
                <a:path w="17145" h="15239">
                  <a:moveTo>
                    <a:pt x="17081" y="673"/>
                  </a:moveTo>
                  <a:lnTo>
                    <a:pt x="16205" y="673"/>
                  </a:lnTo>
                  <a:lnTo>
                    <a:pt x="16675" y="812"/>
                  </a:lnTo>
                  <a:lnTo>
                    <a:pt x="17081" y="1206"/>
                  </a:lnTo>
                  <a:lnTo>
                    <a:pt x="17081" y="673"/>
                  </a:lnTo>
                  <a:close/>
                </a:path>
                <a:path w="17145" h="15239">
                  <a:moveTo>
                    <a:pt x="16408" y="139"/>
                  </a:moveTo>
                  <a:lnTo>
                    <a:pt x="16573" y="203"/>
                  </a:lnTo>
                  <a:lnTo>
                    <a:pt x="16408" y="139"/>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602" name="object 602"/>
            <p:cNvSpPr/>
            <p:nvPr/>
          </p:nvSpPr>
          <p:spPr>
            <a:xfrm>
              <a:off x="7951609" y="5285745"/>
              <a:ext cx="1270" cy="1905"/>
            </a:xfrm>
            <a:custGeom>
              <a:avLst/>
              <a:gdLst/>
              <a:ahLst/>
              <a:cxnLst/>
              <a:rect l="l" t="t" r="r" b="b"/>
              <a:pathLst>
                <a:path w="1270" h="1904">
                  <a:moveTo>
                    <a:pt x="76" y="0"/>
                  </a:moveTo>
                  <a:lnTo>
                    <a:pt x="0" y="203"/>
                  </a:lnTo>
                  <a:lnTo>
                    <a:pt x="203" y="749"/>
                  </a:lnTo>
                  <a:lnTo>
                    <a:pt x="279" y="1016"/>
                  </a:lnTo>
                  <a:lnTo>
                    <a:pt x="406" y="1219"/>
                  </a:lnTo>
                  <a:lnTo>
                    <a:pt x="546" y="1282"/>
                  </a:lnTo>
                  <a:lnTo>
                    <a:pt x="812" y="1282"/>
                  </a:lnTo>
                  <a:lnTo>
                    <a:pt x="749" y="1079"/>
                  </a:lnTo>
                  <a:lnTo>
                    <a:pt x="812" y="812"/>
                  </a:lnTo>
                  <a:lnTo>
                    <a:pt x="812" y="673"/>
                  </a:lnTo>
                  <a:lnTo>
                    <a:pt x="749" y="469"/>
                  </a:lnTo>
                  <a:lnTo>
                    <a:pt x="609" y="342"/>
                  </a:lnTo>
                  <a:lnTo>
                    <a:pt x="406" y="203"/>
                  </a:lnTo>
                  <a:lnTo>
                    <a:pt x="139" y="76"/>
                  </a:lnTo>
                  <a:close/>
                </a:path>
              </a:pathLst>
            </a:custGeom>
            <a:solidFill>
              <a:srgbClr val="94A9B1"/>
            </a:solidFill>
          </p:spPr>
          <p:txBody>
            <a:bodyPr wrap="square" lIns="0" tIns="0" rIns="0" bIns="0" rtlCol="0"/>
            <a:lstStyle/>
            <a:p>
              <a:pPr defTabSz="1042507"/>
              <a:endParaRPr sz="2052" kern="0">
                <a:solidFill>
                  <a:sysClr val="windowText" lastClr="000000"/>
                </a:solidFill>
              </a:endParaRPr>
            </a:p>
          </p:txBody>
        </p:sp>
        <p:sp>
          <p:nvSpPr>
            <p:cNvPr id="603" name="object 603"/>
            <p:cNvSpPr/>
            <p:nvPr/>
          </p:nvSpPr>
          <p:spPr>
            <a:xfrm>
              <a:off x="7932115" y="5287436"/>
              <a:ext cx="11430" cy="3810"/>
            </a:xfrm>
            <a:custGeom>
              <a:avLst/>
              <a:gdLst/>
              <a:ahLst/>
              <a:cxnLst/>
              <a:rect l="l" t="t" r="r" b="b"/>
              <a:pathLst>
                <a:path w="11429" h="3810">
                  <a:moveTo>
                    <a:pt x="485" y="266"/>
                  </a:moveTo>
                  <a:lnTo>
                    <a:pt x="63" y="266"/>
                  </a:lnTo>
                  <a:lnTo>
                    <a:pt x="736" y="863"/>
                  </a:lnTo>
                  <a:lnTo>
                    <a:pt x="1473" y="1333"/>
                  </a:lnTo>
                  <a:lnTo>
                    <a:pt x="2286" y="1676"/>
                  </a:lnTo>
                  <a:lnTo>
                    <a:pt x="4305" y="2616"/>
                  </a:lnTo>
                  <a:lnTo>
                    <a:pt x="6515" y="3149"/>
                  </a:lnTo>
                  <a:lnTo>
                    <a:pt x="9080" y="3352"/>
                  </a:lnTo>
                  <a:lnTo>
                    <a:pt x="10083" y="3352"/>
                  </a:lnTo>
                  <a:lnTo>
                    <a:pt x="10553" y="3289"/>
                  </a:lnTo>
                  <a:lnTo>
                    <a:pt x="10820" y="3225"/>
                  </a:lnTo>
                  <a:lnTo>
                    <a:pt x="11099" y="3225"/>
                  </a:lnTo>
                  <a:lnTo>
                    <a:pt x="11366" y="3149"/>
                  </a:lnTo>
                  <a:lnTo>
                    <a:pt x="11226" y="2755"/>
                  </a:lnTo>
                  <a:lnTo>
                    <a:pt x="11138" y="2286"/>
                  </a:lnTo>
                  <a:lnTo>
                    <a:pt x="5715" y="2286"/>
                  </a:lnTo>
                  <a:lnTo>
                    <a:pt x="2616" y="1612"/>
                  </a:lnTo>
                  <a:lnTo>
                    <a:pt x="485" y="266"/>
                  </a:lnTo>
                  <a:close/>
                </a:path>
                <a:path w="11429" h="3810">
                  <a:moveTo>
                    <a:pt x="11099" y="1739"/>
                  </a:moveTo>
                  <a:lnTo>
                    <a:pt x="10553" y="1879"/>
                  </a:lnTo>
                  <a:lnTo>
                    <a:pt x="9956" y="1943"/>
                  </a:lnTo>
                  <a:lnTo>
                    <a:pt x="9347" y="2082"/>
                  </a:lnTo>
                  <a:lnTo>
                    <a:pt x="5715" y="2286"/>
                  </a:lnTo>
                  <a:lnTo>
                    <a:pt x="11138" y="2286"/>
                  </a:lnTo>
                  <a:lnTo>
                    <a:pt x="11099" y="1739"/>
                  </a:lnTo>
                  <a:close/>
                </a:path>
                <a:path w="11429" h="3810">
                  <a:moveTo>
                    <a:pt x="63" y="0"/>
                  </a:moveTo>
                  <a:lnTo>
                    <a:pt x="0" y="330"/>
                  </a:lnTo>
                  <a:lnTo>
                    <a:pt x="485" y="266"/>
                  </a:lnTo>
                  <a:lnTo>
                    <a:pt x="63"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04" name="object 604"/>
            <p:cNvSpPr/>
            <p:nvPr/>
          </p:nvSpPr>
          <p:spPr>
            <a:xfrm>
              <a:off x="7950339" y="5283866"/>
              <a:ext cx="1270" cy="1270"/>
            </a:xfrm>
            <a:custGeom>
              <a:avLst/>
              <a:gdLst/>
              <a:ahLst/>
              <a:cxnLst/>
              <a:rect l="l" t="t" r="r" b="b"/>
              <a:pathLst>
                <a:path w="1270" h="1270">
                  <a:moveTo>
                    <a:pt x="609" y="0"/>
                  </a:moveTo>
                  <a:lnTo>
                    <a:pt x="469" y="0"/>
                  </a:lnTo>
                  <a:lnTo>
                    <a:pt x="330" y="0"/>
                  </a:lnTo>
                  <a:lnTo>
                    <a:pt x="203" y="63"/>
                  </a:lnTo>
                  <a:lnTo>
                    <a:pt x="63" y="203"/>
                  </a:lnTo>
                  <a:lnTo>
                    <a:pt x="0" y="609"/>
                  </a:lnTo>
                  <a:lnTo>
                    <a:pt x="63" y="736"/>
                  </a:lnTo>
                  <a:lnTo>
                    <a:pt x="203" y="876"/>
                  </a:lnTo>
                  <a:lnTo>
                    <a:pt x="330" y="939"/>
                  </a:lnTo>
                  <a:lnTo>
                    <a:pt x="609" y="939"/>
                  </a:lnTo>
                  <a:lnTo>
                    <a:pt x="736" y="876"/>
                  </a:lnTo>
                  <a:lnTo>
                    <a:pt x="876" y="736"/>
                  </a:lnTo>
                  <a:lnTo>
                    <a:pt x="939" y="609"/>
                  </a:lnTo>
                  <a:lnTo>
                    <a:pt x="939" y="330"/>
                  </a:lnTo>
                  <a:lnTo>
                    <a:pt x="800" y="139"/>
                  </a:lnTo>
                  <a:lnTo>
                    <a:pt x="609" y="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605" name="object 605"/>
            <p:cNvSpPr/>
            <p:nvPr/>
          </p:nvSpPr>
          <p:spPr>
            <a:xfrm>
              <a:off x="7950406" y="5283258"/>
              <a:ext cx="5080" cy="5080"/>
            </a:xfrm>
            <a:custGeom>
              <a:avLst/>
              <a:gdLst/>
              <a:ahLst/>
              <a:cxnLst/>
              <a:rect l="l" t="t" r="r" b="b"/>
              <a:pathLst>
                <a:path w="5079" h="5079">
                  <a:moveTo>
                    <a:pt x="3616" y="0"/>
                  </a:moveTo>
                  <a:lnTo>
                    <a:pt x="3210" y="266"/>
                  </a:lnTo>
                  <a:lnTo>
                    <a:pt x="2346" y="609"/>
                  </a:lnTo>
                  <a:lnTo>
                    <a:pt x="1063" y="1079"/>
                  </a:lnTo>
                  <a:lnTo>
                    <a:pt x="1063" y="1409"/>
                  </a:lnTo>
                  <a:lnTo>
                    <a:pt x="797" y="1752"/>
                  </a:lnTo>
                  <a:lnTo>
                    <a:pt x="454" y="1816"/>
                  </a:lnTo>
                  <a:lnTo>
                    <a:pt x="187" y="2755"/>
                  </a:lnTo>
                  <a:lnTo>
                    <a:pt x="95" y="2895"/>
                  </a:lnTo>
                  <a:lnTo>
                    <a:pt x="0" y="3632"/>
                  </a:lnTo>
                  <a:lnTo>
                    <a:pt x="124" y="4368"/>
                  </a:lnTo>
                  <a:lnTo>
                    <a:pt x="860" y="4648"/>
                  </a:lnTo>
                  <a:lnTo>
                    <a:pt x="2022" y="4038"/>
                  </a:lnTo>
                  <a:lnTo>
                    <a:pt x="1597" y="4038"/>
                  </a:lnTo>
                  <a:lnTo>
                    <a:pt x="1372" y="3695"/>
                  </a:lnTo>
                  <a:lnTo>
                    <a:pt x="797" y="2222"/>
                  </a:lnTo>
                  <a:lnTo>
                    <a:pt x="4353" y="2222"/>
                  </a:lnTo>
                  <a:lnTo>
                    <a:pt x="4696" y="1612"/>
                  </a:lnTo>
                  <a:lnTo>
                    <a:pt x="4289" y="1346"/>
                  </a:lnTo>
                  <a:lnTo>
                    <a:pt x="3723" y="609"/>
                  </a:lnTo>
                  <a:lnTo>
                    <a:pt x="3616" y="0"/>
                  </a:lnTo>
                  <a:close/>
                </a:path>
                <a:path w="5079" h="5079">
                  <a:moveTo>
                    <a:pt x="4353" y="2222"/>
                  </a:moveTo>
                  <a:lnTo>
                    <a:pt x="797" y="2222"/>
                  </a:lnTo>
                  <a:lnTo>
                    <a:pt x="1203" y="2285"/>
                  </a:lnTo>
                  <a:lnTo>
                    <a:pt x="1330" y="2285"/>
                  </a:lnTo>
                  <a:lnTo>
                    <a:pt x="1876" y="2552"/>
                  </a:lnTo>
                  <a:lnTo>
                    <a:pt x="2155" y="2755"/>
                  </a:lnTo>
                  <a:lnTo>
                    <a:pt x="2263" y="3898"/>
                  </a:lnTo>
                  <a:lnTo>
                    <a:pt x="2346" y="4038"/>
                  </a:lnTo>
                  <a:lnTo>
                    <a:pt x="2676" y="4102"/>
                  </a:lnTo>
                  <a:lnTo>
                    <a:pt x="3146" y="4241"/>
                  </a:lnTo>
                  <a:lnTo>
                    <a:pt x="3413" y="3975"/>
                  </a:lnTo>
                  <a:lnTo>
                    <a:pt x="3534" y="3428"/>
                  </a:lnTo>
                  <a:lnTo>
                    <a:pt x="3941" y="2755"/>
                  </a:lnTo>
                  <a:lnTo>
                    <a:pt x="4353" y="2222"/>
                  </a:lnTo>
                  <a:close/>
                </a:path>
                <a:path w="5079" h="5079">
                  <a:moveTo>
                    <a:pt x="2067" y="3898"/>
                  </a:moveTo>
                  <a:lnTo>
                    <a:pt x="1597" y="4038"/>
                  </a:lnTo>
                  <a:lnTo>
                    <a:pt x="2022" y="4038"/>
                  </a:lnTo>
                  <a:lnTo>
                    <a:pt x="2067" y="3898"/>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06" name="object 606"/>
            <p:cNvSpPr/>
            <p:nvPr/>
          </p:nvSpPr>
          <p:spPr>
            <a:xfrm>
              <a:off x="7951203" y="5282384"/>
              <a:ext cx="3175" cy="1905"/>
            </a:xfrm>
            <a:custGeom>
              <a:avLst/>
              <a:gdLst/>
              <a:ahLst/>
              <a:cxnLst/>
              <a:rect l="l" t="t" r="r" b="b"/>
              <a:pathLst>
                <a:path w="3175" h="1904">
                  <a:moveTo>
                    <a:pt x="2755" y="0"/>
                  </a:moveTo>
                  <a:lnTo>
                    <a:pt x="2692" y="139"/>
                  </a:lnTo>
                  <a:lnTo>
                    <a:pt x="876" y="939"/>
                  </a:lnTo>
                  <a:lnTo>
                    <a:pt x="0" y="1485"/>
                  </a:lnTo>
                  <a:lnTo>
                    <a:pt x="203" y="1689"/>
                  </a:lnTo>
                  <a:lnTo>
                    <a:pt x="1485" y="1346"/>
                  </a:lnTo>
                  <a:lnTo>
                    <a:pt x="2285" y="1015"/>
                  </a:lnTo>
                  <a:lnTo>
                    <a:pt x="2692" y="812"/>
                  </a:lnTo>
                  <a:lnTo>
                    <a:pt x="2895" y="749"/>
                  </a:lnTo>
                  <a:lnTo>
                    <a:pt x="2895" y="139"/>
                  </a:lnTo>
                  <a:lnTo>
                    <a:pt x="2755" y="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607" name="object 607"/>
            <p:cNvSpPr/>
            <p:nvPr/>
          </p:nvSpPr>
          <p:spPr>
            <a:xfrm>
              <a:off x="7949057" y="5270221"/>
              <a:ext cx="2540" cy="3810"/>
            </a:xfrm>
            <a:custGeom>
              <a:avLst/>
              <a:gdLst/>
              <a:ahLst/>
              <a:cxnLst/>
              <a:rect l="l" t="t" r="r" b="b"/>
              <a:pathLst>
                <a:path w="2540" h="3810">
                  <a:moveTo>
                    <a:pt x="2286" y="0"/>
                  </a:moveTo>
                  <a:lnTo>
                    <a:pt x="2146" y="0"/>
                  </a:lnTo>
                  <a:lnTo>
                    <a:pt x="1612" y="126"/>
                  </a:lnTo>
                  <a:lnTo>
                    <a:pt x="1079" y="533"/>
                  </a:lnTo>
                  <a:lnTo>
                    <a:pt x="533" y="1206"/>
                  </a:lnTo>
                  <a:lnTo>
                    <a:pt x="406" y="1346"/>
                  </a:lnTo>
                  <a:lnTo>
                    <a:pt x="330" y="1473"/>
                  </a:lnTo>
                  <a:lnTo>
                    <a:pt x="139" y="1676"/>
                  </a:lnTo>
                  <a:lnTo>
                    <a:pt x="0" y="1879"/>
                  </a:lnTo>
                  <a:lnTo>
                    <a:pt x="609" y="2146"/>
                  </a:lnTo>
                  <a:lnTo>
                    <a:pt x="1003" y="2552"/>
                  </a:lnTo>
                  <a:lnTo>
                    <a:pt x="1409" y="2882"/>
                  </a:lnTo>
                  <a:lnTo>
                    <a:pt x="1676" y="3086"/>
                  </a:lnTo>
                  <a:lnTo>
                    <a:pt x="1879" y="3289"/>
                  </a:lnTo>
                  <a:lnTo>
                    <a:pt x="2019" y="3492"/>
                  </a:lnTo>
                  <a:lnTo>
                    <a:pt x="2222" y="2349"/>
                  </a:lnTo>
                  <a:lnTo>
                    <a:pt x="2349" y="1473"/>
                  </a:lnTo>
                  <a:lnTo>
                    <a:pt x="2349" y="330"/>
                  </a:lnTo>
                  <a:lnTo>
                    <a:pt x="2286"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08" name="object 608"/>
            <p:cNvSpPr/>
            <p:nvPr/>
          </p:nvSpPr>
          <p:spPr>
            <a:xfrm>
              <a:off x="7929283" y="5284809"/>
              <a:ext cx="21590" cy="7620"/>
            </a:xfrm>
            <a:custGeom>
              <a:avLst/>
              <a:gdLst/>
              <a:ahLst/>
              <a:cxnLst/>
              <a:rect l="l" t="t" r="r" b="b"/>
              <a:pathLst>
                <a:path w="21590" h="7620">
                  <a:moveTo>
                    <a:pt x="21043" y="0"/>
                  </a:moveTo>
                  <a:lnTo>
                    <a:pt x="19367" y="3022"/>
                  </a:lnTo>
                  <a:lnTo>
                    <a:pt x="17284" y="4902"/>
                  </a:lnTo>
                  <a:lnTo>
                    <a:pt x="13919" y="5918"/>
                  </a:lnTo>
                  <a:lnTo>
                    <a:pt x="12903" y="6045"/>
                  </a:lnTo>
                  <a:lnTo>
                    <a:pt x="11836" y="6045"/>
                  </a:lnTo>
                  <a:lnTo>
                    <a:pt x="9283" y="5918"/>
                  </a:lnTo>
                  <a:lnTo>
                    <a:pt x="6997" y="5308"/>
                  </a:lnTo>
                  <a:lnTo>
                    <a:pt x="4978" y="4368"/>
                  </a:lnTo>
                  <a:lnTo>
                    <a:pt x="3098" y="3568"/>
                  </a:lnTo>
                  <a:lnTo>
                    <a:pt x="1409" y="2222"/>
                  </a:lnTo>
                  <a:lnTo>
                    <a:pt x="0" y="469"/>
                  </a:lnTo>
                  <a:lnTo>
                    <a:pt x="0" y="673"/>
                  </a:lnTo>
                  <a:lnTo>
                    <a:pt x="63" y="876"/>
                  </a:lnTo>
                  <a:lnTo>
                    <a:pt x="139" y="1003"/>
                  </a:lnTo>
                  <a:lnTo>
                    <a:pt x="9347" y="7264"/>
                  </a:lnTo>
                  <a:lnTo>
                    <a:pt x="12839" y="7061"/>
                  </a:lnTo>
                  <a:lnTo>
                    <a:pt x="13385" y="7061"/>
                  </a:lnTo>
                  <a:lnTo>
                    <a:pt x="14998" y="6654"/>
                  </a:lnTo>
                  <a:lnTo>
                    <a:pt x="15532" y="6451"/>
                  </a:lnTo>
                  <a:lnTo>
                    <a:pt x="16002" y="6184"/>
                  </a:lnTo>
                  <a:lnTo>
                    <a:pt x="18554" y="4902"/>
                  </a:lnTo>
                  <a:lnTo>
                    <a:pt x="20637" y="2552"/>
                  </a:lnTo>
                  <a:lnTo>
                    <a:pt x="21310" y="139"/>
                  </a:lnTo>
                  <a:lnTo>
                    <a:pt x="21043" y="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609" name="object 609"/>
            <p:cNvSpPr/>
            <p:nvPr/>
          </p:nvSpPr>
          <p:spPr>
            <a:xfrm>
              <a:off x="7929283" y="5284876"/>
              <a:ext cx="3175" cy="3175"/>
            </a:xfrm>
            <a:custGeom>
              <a:avLst/>
              <a:gdLst/>
              <a:ahLst/>
              <a:cxnLst/>
              <a:rect l="l" t="t" r="r" b="b"/>
              <a:pathLst>
                <a:path w="3175" h="3175">
                  <a:moveTo>
                    <a:pt x="0" y="0"/>
                  </a:moveTo>
                  <a:lnTo>
                    <a:pt x="0" y="203"/>
                  </a:lnTo>
                  <a:lnTo>
                    <a:pt x="812" y="1143"/>
                  </a:lnTo>
                  <a:lnTo>
                    <a:pt x="1676" y="2019"/>
                  </a:lnTo>
                  <a:lnTo>
                    <a:pt x="2692" y="2755"/>
                  </a:lnTo>
                  <a:lnTo>
                    <a:pt x="2755" y="2552"/>
                  </a:lnTo>
                  <a:lnTo>
                    <a:pt x="2755" y="2349"/>
                  </a:lnTo>
                  <a:lnTo>
                    <a:pt x="2146" y="1955"/>
                  </a:lnTo>
                  <a:lnTo>
                    <a:pt x="1206" y="1143"/>
                  </a:lnTo>
                  <a:lnTo>
                    <a:pt x="812" y="812"/>
                  </a:lnTo>
                  <a:lnTo>
                    <a:pt x="0"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10" name="object 610"/>
            <p:cNvSpPr/>
            <p:nvPr/>
          </p:nvSpPr>
          <p:spPr>
            <a:xfrm>
              <a:off x="7929295" y="5283733"/>
              <a:ext cx="21590" cy="6350"/>
            </a:xfrm>
            <a:custGeom>
              <a:avLst/>
              <a:gdLst/>
              <a:ahLst/>
              <a:cxnLst/>
              <a:rect l="l" t="t" r="r" b="b"/>
              <a:pathLst>
                <a:path w="21590" h="6350">
                  <a:moveTo>
                    <a:pt x="266" y="0"/>
                  </a:moveTo>
                  <a:lnTo>
                    <a:pt x="126" y="63"/>
                  </a:lnTo>
                  <a:lnTo>
                    <a:pt x="63" y="469"/>
                  </a:lnTo>
                  <a:lnTo>
                    <a:pt x="0" y="673"/>
                  </a:lnTo>
                  <a:lnTo>
                    <a:pt x="0" y="876"/>
                  </a:lnTo>
                  <a:lnTo>
                    <a:pt x="406" y="1346"/>
                  </a:lnTo>
                  <a:lnTo>
                    <a:pt x="876" y="1816"/>
                  </a:lnTo>
                  <a:lnTo>
                    <a:pt x="2285" y="3022"/>
                  </a:lnTo>
                  <a:lnTo>
                    <a:pt x="5448" y="5105"/>
                  </a:lnTo>
                  <a:lnTo>
                    <a:pt x="8597" y="5854"/>
                  </a:lnTo>
                  <a:lnTo>
                    <a:pt x="12839" y="5511"/>
                  </a:lnTo>
                  <a:lnTo>
                    <a:pt x="15062" y="4978"/>
                  </a:lnTo>
                  <a:lnTo>
                    <a:pt x="18021" y="4038"/>
                  </a:lnTo>
                  <a:lnTo>
                    <a:pt x="19837" y="2819"/>
                  </a:lnTo>
                  <a:lnTo>
                    <a:pt x="20980" y="1142"/>
                  </a:lnTo>
                  <a:lnTo>
                    <a:pt x="20840" y="939"/>
                  </a:lnTo>
                  <a:lnTo>
                    <a:pt x="19964" y="1955"/>
                  </a:lnTo>
                  <a:lnTo>
                    <a:pt x="18757" y="2819"/>
                  </a:lnTo>
                  <a:lnTo>
                    <a:pt x="15659" y="4241"/>
                  </a:lnTo>
                  <a:lnTo>
                    <a:pt x="13715" y="4635"/>
                  </a:lnTo>
                  <a:lnTo>
                    <a:pt x="11429" y="4838"/>
                  </a:lnTo>
                  <a:lnTo>
                    <a:pt x="7454" y="4838"/>
                  </a:lnTo>
                  <a:lnTo>
                    <a:pt x="4432" y="3962"/>
                  </a:lnTo>
                  <a:lnTo>
                    <a:pt x="2349" y="2425"/>
                  </a:lnTo>
                  <a:lnTo>
                    <a:pt x="1549" y="1752"/>
                  </a:lnTo>
                  <a:lnTo>
                    <a:pt x="876" y="1079"/>
                  </a:lnTo>
                  <a:lnTo>
                    <a:pt x="266" y="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611" name="object 611"/>
            <p:cNvSpPr/>
            <p:nvPr/>
          </p:nvSpPr>
          <p:spPr>
            <a:xfrm>
              <a:off x="7929079" y="5270492"/>
              <a:ext cx="17145" cy="15875"/>
            </a:xfrm>
            <a:custGeom>
              <a:avLst/>
              <a:gdLst/>
              <a:ahLst/>
              <a:cxnLst/>
              <a:rect l="l" t="t" r="r" b="b"/>
              <a:pathLst>
                <a:path w="17145" h="15875">
                  <a:moveTo>
                    <a:pt x="15468" y="0"/>
                  </a:moveTo>
                  <a:lnTo>
                    <a:pt x="14871" y="469"/>
                  </a:lnTo>
                  <a:lnTo>
                    <a:pt x="14465" y="203"/>
                  </a:lnTo>
                  <a:lnTo>
                    <a:pt x="14058" y="63"/>
                  </a:lnTo>
                  <a:lnTo>
                    <a:pt x="13652" y="469"/>
                  </a:lnTo>
                  <a:lnTo>
                    <a:pt x="12852" y="330"/>
                  </a:lnTo>
                  <a:lnTo>
                    <a:pt x="12445" y="596"/>
                  </a:lnTo>
                  <a:lnTo>
                    <a:pt x="12103" y="1206"/>
                  </a:lnTo>
                  <a:lnTo>
                    <a:pt x="11569" y="800"/>
                  </a:lnTo>
                  <a:lnTo>
                    <a:pt x="11163" y="939"/>
                  </a:lnTo>
                  <a:lnTo>
                    <a:pt x="10960" y="1612"/>
                  </a:lnTo>
                  <a:lnTo>
                    <a:pt x="10426" y="1409"/>
                  </a:lnTo>
                  <a:lnTo>
                    <a:pt x="10096" y="1739"/>
                  </a:lnTo>
                  <a:lnTo>
                    <a:pt x="9817" y="2146"/>
                  </a:lnTo>
                  <a:lnTo>
                    <a:pt x="9143" y="1879"/>
                  </a:lnTo>
                  <a:lnTo>
                    <a:pt x="8877" y="2285"/>
                  </a:lnTo>
                  <a:lnTo>
                    <a:pt x="8813" y="2819"/>
                  </a:lnTo>
                  <a:lnTo>
                    <a:pt x="8280" y="2552"/>
                  </a:lnTo>
                  <a:lnTo>
                    <a:pt x="7937" y="2819"/>
                  </a:lnTo>
                  <a:lnTo>
                    <a:pt x="7734" y="3289"/>
                  </a:lnTo>
                  <a:lnTo>
                    <a:pt x="6997" y="3289"/>
                  </a:lnTo>
                  <a:lnTo>
                    <a:pt x="6730" y="3695"/>
                  </a:lnTo>
                  <a:lnTo>
                    <a:pt x="6527" y="4292"/>
                  </a:lnTo>
                  <a:lnTo>
                    <a:pt x="5854" y="4292"/>
                  </a:lnTo>
                  <a:lnTo>
                    <a:pt x="5524" y="4775"/>
                  </a:lnTo>
                  <a:lnTo>
                    <a:pt x="5321" y="5308"/>
                  </a:lnTo>
                  <a:lnTo>
                    <a:pt x="4648" y="5168"/>
                  </a:lnTo>
                  <a:lnTo>
                    <a:pt x="4305" y="5778"/>
                  </a:lnTo>
                  <a:lnTo>
                    <a:pt x="4102" y="6388"/>
                  </a:lnTo>
                  <a:lnTo>
                    <a:pt x="3632" y="6654"/>
                  </a:lnTo>
                  <a:lnTo>
                    <a:pt x="3428" y="7061"/>
                  </a:lnTo>
                  <a:lnTo>
                    <a:pt x="3365" y="7531"/>
                  </a:lnTo>
                  <a:lnTo>
                    <a:pt x="2959" y="7721"/>
                  </a:lnTo>
                  <a:lnTo>
                    <a:pt x="2895" y="8064"/>
                  </a:lnTo>
                  <a:lnTo>
                    <a:pt x="2959" y="8470"/>
                  </a:lnTo>
                  <a:lnTo>
                    <a:pt x="2489" y="8674"/>
                  </a:lnTo>
                  <a:lnTo>
                    <a:pt x="2222" y="8940"/>
                  </a:lnTo>
                  <a:lnTo>
                    <a:pt x="2298" y="9410"/>
                  </a:lnTo>
                  <a:lnTo>
                    <a:pt x="1816" y="9537"/>
                  </a:lnTo>
                  <a:lnTo>
                    <a:pt x="1689" y="9740"/>
                  </a:lnTo>
                  <a:lnTo>
                    <a:pt x="1816" y="10210"/>
                  </a:lnTo>
                  <a:lnTo>
                    <a:pt x="1422" y="10490"/>
                  </a:lnTo>
                  <a:lnTo>
                    <a:pt x="1219" y="10680"/>
                  </a:lnTo>
                  <a:lnTo>
                    <a:pt x="1625" y="10960"/>
                  </a:lnTo>
                  <a:lnTo>
                    <a:pt x="1282" y="11226"/>
                  </a:lnTo>
                  <a:lnTo>
                    <a:pt x="952" y="11429"/>
                  </a:lnTo>
                  <a:lnTo>
                    <a:pt x="1142" y="11823"/>
                  </a:lnTo>
                  <a:lnTo>
                    <a:pt x="0" y="12636"/>
                  </a:lnTo>
                  <a:lnTo>
                    <a:pt x="952" y="13576"/>
                  </a:lnTo>
                  <a:lnTo>
                    <a:pt x="2019" y="14858"/>
                  </a:lnTo>
                  <a:lnTo>
                    <a:pt x="2628" y="15328"/>
                  </a:lnTo>
                  <a:lnTo>
                    <a:pt x="3238" y="15722"/>
                  </a:lnTo>
                  <a:lnTo>
                    <a:pt x="3301" y="10210"/>
                  </a:lnTo>
                  <a:lnTo>
                    <a:pt x="7404" y="5245"/>
                  </a:lnTo>
                  <a:lnTo>
                    <a:pt x="13792" y="2679"/>
                  </a:lnTo>
                  <a:lnTo>
                    <a:pt x="15265" y="2552"/>
                  </a:lnTo>
                  <a:lnTo>
                    <a:pt x="16751" y="2819"/>
                  </a:lnTo>
                  <a:lnTo>
                    <a:pt x="16814" y="2679"/>
                  </a:lnTo>
                  <a:lnTo>
                    <a:pt x="16675" y="2489"/>
                  </a:lnTo>
                  <a:lnTo>
                    <a:pt x="16548" y="2412"/>
                  </a:lnTo>
                  <a:lnTo>
                    <a:pt x="15735" y="2209"/>
                  </a:lnTo>
                  <a:lnTo>
                    <a:pt x="15735" y="1003"/>
                  </a:lnTo>
                  <a:lnTo>
                    <a:pt x="15811" y="266"/>
                  </a:lnTo>
                  <a:lnTo>
                    <a:pt x="15468"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12" name="object 612"/>
            <p:cNvSpPr/>
            <p:nvPr/>
          </p:nvSpPr>
          <p:spPr>
            <a:xfrm>
              <a:off x="7928343" y="5283873"/>
              <a:ext cx="1270" cy="4445"/>
            </a:xfrm>
            <a:custGeom>
              <a:avLst/>
              <a:gdLst/>
              <a:ahLst/>
              <a:cxnLst/>
              <a:rect l="l" t="t" r="r" b="b"/>
              <a:pathLst>
                <a:path w="1270" h="4445">
                  <a:moveTo>
                    <a:pt x="673" y="2425"/>
                  </a:moveTo>
                  <a:lnTo>
                    <a:pt x="406" y="2425"/>
                  </a:lnTo>
                  <a:lnTo>
                    <a:pt x="127" y="3632"/>
                  </a:lnTo>
                  <a:lnTo>
                    <a:pt x="0" y="4165"/>
                  </a:lnTo>
                  <a:lnTo>
                    <a:pt x="266" y="4102"/>
                  </a:lnTo>
                  <a:lnTo>
                    <a:pt x="266" y="3695"/>
                  </a:lnTo>
                  <a:lnTo>
                    <a:pt x="406" y="3492"/>
                  </a:lnTo>
                  <a:lnTo>
                    <a:pt x="596" y="3289"/>
                  </a:lnTo>
                  <a:lnTo>
                    <a:pt x="596" y="3162"/>
                  </a:lnTo>
                  <a:lnTo>
                    <a:pt x="533" y="2755"/>
                  </a:lnTo>
                  <a:lnTo>
                    <a:pt x="596" y="2628"/>
                  </a:lnTo>
                  <a:lnTo>
                    <a:pt x="673" y="2425"/>
                  </a:lnTo>
                  <a:close/>
                </a:path>
                <a:path w="1270" h="4445">
                  <a:moveTo>
                    <a:pt x="952" y="2082"/>
                  </a:moveTo>
                  <a:lnTo>
                    <a:pt x="876" y="1955"/>
                  </a:lnTo>
                  <a:lnTo>
                    <a:pt x="673" y="1689"/>
                  </a:lnTo>
                  <a:lnTo>
                    <a:pt x="673" y="1485"/>
                  </a:lnTo>
                  <a:lnTo>
                    <a:pt x="812" y="1282"/>
                  </a:lnTo>
                  <a:lnTo>
                    <a:pt x="749" y="812"/>
                  </a:lnTo>
                  <a:lnTo>
                    <a:pt x="749" y="406"/>
                  </a:lnTo>
                  <a:lnTo>
                    <a:pt x="812" y="203"/>
                  </a:lnTo>
                  <a:lnTo>
                    <a:pt x="812" y="76"/>
                  </a:lnTo>
                  <a:lnTo>
                    <a:pt x="673" y="812"/>
                  </a:lnTo>
                  <a:lnTo>
                    <a:pt x="546" y="1549"/>
                  </a:lnTo>
                  <a:lnTo>
                    <a:pt x="406" y="2286"/>
                  </a:lnTo>
                  <a:lnTo>
                    <a:pt x="812" y="2222"/>
                  </a:lnTo>
                  <a:lnTo>
                    <a:pt x="876" y="2082"/>
                  </a:lnTo>
                  <a:close/>
                </a:path>
              </a:pathLst>
            </a:custGeom>
            <a:solidFill>
              <a:srgbClr val="CEDAE0"/>
            </a:solidFill>
          </p:spPr>
          <p:txBody>
            <a:bodyPr wrap="square" lIns="0" tIns="0" rIns="0" bIns="0" rtlCol="0"/>
            <a:lstStyle/>
            <a:p>
              <a:pPr defTabSz="1042507"/>
              <a:endParaRPr sz="2052" kern="0">
                <a:solidFill>
                  <a:sysClr val="windowText" lastClr="000000"/>
                </a:solidFill>
              </a:endParaRPr>
            </a:p>
          </p:txBody>
        </p:sp>
        <p:sp>
          <p:nvSpPr>
            <p:cNvPr id="613" name="object 613"/>
            <p:cNvSpPr/>
            <p:nvPr/>
          </p:nvSpPr>
          <p:spPr>
            <a:xfrm>
              <a:off x="7928279" y="5286220"/>
              <a:ext cx="4445" cy="10160"/>
            </a:xfrm>
            <a:custGeom>
              <a:avLst/>
              <a:gdLst/>
              <a:ahLst/>
              <a:cxnLst/>
              <a:rect l="l" t="t" r="r" b="b"/>
              <a:pathLst>
                <a:path w="4445" h="10160">
                  <a:moveTo>
                    <a:pt x="629" y="2285"/>
                  </a:moveTo>
                  <a:lnTo>
                    <a:pt x="469" y="2285"/>
                  </a:lnTo>
                  <a:lnTo>
                    <a:pt x="330" y="2425"/>
                  </a:lnTo>
                  <a:lnTo>
                    <a:pt x="203" y="2959"/>
                  </a:lnTo>
                  <a:lnTo>
                    <a:pt x="203" y="4102"/>
                  </a:lnTo>
                  <a:lnTo>
                    <a:pt x="63" y="4305"/>
                  </a:lnTo>
                  <a:lnTo>
                    <a:pt x="0" y="4635"/>
                  </a:lnTo>
                  <a:lnTo>
                    <a:pt x="126" y="4775"/>
                  </a:lnTo>
                  <a:lnTo>
                    <a:pt x="103" y="8064"/>
                  </a:lnTo>
                  <a:lnTo>
                    <a:pt x="533" y="8267"/>
                  </a:lnTo>
                  <a:lnTo>
                    <a:pt x="1816" y="9410"/>
                  </a:lnTo>
                  <a:lnTo>
                    <a:pt x="2489" y="10083"/>
                  </a:lnTo>
                  <a:lnTo>
                    <a:pt x="2692" y="10020"/>
                  </a:lnTo>
                  <a:lnTo>
                    <a:pt x="2959" y="10020"/>
                  </a:lnTo>
                  <a:lnTo>
                    <a:pt x="3162" y="9956"/>
                  </a:lnTo>
                  <a:lnTo>
                    <a:pt x="4025" y="8813"/>
                  </a:lnTo>
                  <a:lnTo>
                    <a:pt x="3632" y="6718"/>
                  </a:lnTo>
                  <a:lnTo>
                    <a:pt x="3562" y="6451"/>
                  </a:lnTo>
                  <a:lnTo>
                    <a:pt x="3338" y="5041"/>
                  </a:lnTo>
                  <a:lnTo>
                    <a:pt x="3254" y="2959"/>
                  </a:lnTo>
                  <a:lnTo>
                    <a:pt x="3492" y="2425"/>
                  </a:lnTo>
                  <a:lnTo>
                    <a:pt x="673" y="2349"/>
                  </a:lnTo>
                  <a:close/>
                </a:path>
                <a:path w="4445" h="10160">
                  <a:moveTo>
                    <a:pt x="1206" y="0"/>
                  </a:moveTo>
                  <a:lnTo>
                    <a:pt x="1003" y="203"/>
                  </a:lnTo>
                  <a:lnTo>
                    <a:pt x="939" y="1206"/>
                  </a:lnTo>
                  <a:lnTo>
                    <a:pt x="673" y="1473"/>
                  </a:lnTo>
                  <a:lnTo>
                    <a:pt x="629" y="2285"/>
                  </a:lnTo>
                  <a:lnTo>
                    <a:pt x="3326" y="2285"/>
                  </a:lnTo>
                  <a:lnTo>
                    <a:pt x="2692" y="1752"/>
                  </a:lnTo>
                  <a:lnTo>
                    <a:pt x="1943" y="876"/>
                  </a:lnTo>
                  <a:lnTo>
                    <a:pt x="1549" y="469"/>
                  </a:lnTo>
                  <a:lnTo>
                    <a:pt x="1206" y="0"/>
                  </a:lnTo>
                  <a:close/>
                </a:path>
                <a:path w="4445" h="10160">
                  <a:moveTo>
                    <a:pt x="3326" y="2285"/>
                  </a:moveTo>
                  <a:lnTo>
                    <a:pt x="736" y="2285"/>
                  </a:lnTo>
                  <a:lnTo>
                    <a:pt x="3401" y="2349"/>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14" name="object 614"/>
            <p:cNvSpPr/>
            <p:nvPr/>
          </p:nvSpPr>
          <p:spPr>
            <a:xfrm>
              <a:off x="7928013" y="5288239"/>
              <a:ext cx="1270" cy="1270"/>
            </a:xfrm>
            <a:custGeom>
              <a:avLst/>
              <a:gdLst/>
              <a:ahLst/>
              <a:cxnLst/>
              <a:rect l="l" t="t" r="r" b="b"/>
              <a:pathLst>
                <a:path w="1270" h="1270">
                  <a:moveTo>
                    <a:pt x="660" y="0"/>
                  </a:moveTo>
                  <a:lnTo>
                    <a:pt x="330" y="0"/>
                  </a:lnTo>
                  <a:lnTo>
                    <a:pt x="190" y="406"/>
                  </a:lnTo>
                  <a:lnTo>
                    <a:pt x="126" y="736"/>
                  </a:lnTo>
                  <a:lnTo>
                    <a:pt x="0" y="1079"/>
                  </a:lnTo>
                  <a:lnTo>
                    <a:pt x="190" y="939"/>
                  </a:lnTo>
                  <a:lnTo>
                    <a:pt x="330" y="939"/>
                  </a:lnTo>
                  <a:lnTo>
                    <a:pt x="330" y="736"/>
                  </a:lnTo>
                  <a:lnTo>
                    <a:pt x="469" y="406"/>
                  </a:lnTo>
                  <a:lnTo>
                    <a:pt x="596" y="266"/>
                  </a:lnTo>
                  <a:lnTo>
                    <a:pt x="736" y="203"/>
                  </a:lnTo>
                  <a:lnTo>
                    <a:pt x="660" y="0"/>
                  </a:lnTo>
                  <a:close/>
                </a:path>
              </a:pathLst>
            </a:custGeom>
            <a:solidFill>
              <a:srgbClr val="CEDAE0"/>
            </a:solidFill>
          </p:spPr>
          <p:txBody>
            <a:bodyPr wrap="square" lIns="0" tIns="0" rIns="0" bIns="0" rtlCol="0"/>
            <a:lstStyle/>
            <a:p>
              <a:pPr defTabSz="1042507"/>
              <a:endParaRPr sz="2052" kern="0">
                <a:solidFill>
                  <a:sysClr val="windowText" lastClr="000000"/>
                </a:solidFill>
              </a:endParaRPr>
            </a:p>
          </p:txBody>
        </p:sp>
        <p:sp>
          <p:nvSpPr>
            <p:cNvPr id="615" name="object 615"/>
            <p:cNvSpPr/>
            <p:nvPr/>
          </p:nvSpPr>
          <p:spPr>
            <a:xfrm>
              <a:off x="7918399" y="5260667"/>
              <a:ext cx="10795" cy="11430"/>
            </a:xfrm>
            <a:custGeom>
              <a:avLst/>
              <a:gdLst/>
              <a:ahLst/>
              <a:cxnLst/>
              <a:rect l="l" t="t" r="r" b="b"/>
              <a:pathLst>
                <a:path w="10795" h="11429">
                  <a:moveTo>
                    <a:pt x="9817" y="1955"/>
                  </a:moveTo>
                  <a:lnTo>
                    <a:pt x="9410" y="2082"/>
                  </a:lnTo>
                  <a:lnTo>
                    <a:pt x="1816" y="2082"/>
                  </a:lnTo>
                  <a:lnTo>
                    <a:pt x="1676" y="2158"/>
                  </a:lnTo>
                  <a:lnTo>
                    <a:pt x="1612" y="2285"/>
                  </a:lnTo>
                  <a:lnTo>
                    <a:pt x="1473" y="2425"/>
                  </a:lnTo>
                  <a:lnTo>
                    <a:pt x="1393" y="2552"/>
                  </a:lnTo>
                  <a:lnTo>
                    <a:pt x="1311" y="3022"/>
                  </a:lnTo>
                  <a:lnTo>
                    <a:pt x="1096" y="3301"/>
                  </a:lnTo>
                  <a:lnTo>
                    <a:pt x="1017" y="3632"/>
                  </a:lnTo>
                  <a:lnTo>
                    <a:pt x="1081" y="3975"/>
                  </a:lnTo>
                  <a:lnTo>
                    <a:pt x="864" y="4241"/>
                  </a:lnTo>
                  <a:lnTo>
                    <a:pt x="759" y="4444"/>
                  </a:lnTo>
                  <a:lnTo>
                    <a:pt x="637" y="4914"/>
                  </a:lnTo>
                  <a:lnTo>
                    <a:pt x="737" y="5181"/>
                  </a:lnTo>
                  <a:lnTo>
                    <a:pt x="861" y="5714"/>
                  </a:lnTo>
                  <a:lnTo>
                    <a:pt x="736" y="5918"/>
                  </a:lnTo>
                  <a:lnTo>
                    <a:pt x="673" y="6121"/>
                  </a:lnTo>
                  <a:lnTo>
                    <a:pt x="330" y="6324"/>
                  </a:lnTo>
                  <a:lnTo>
                    <a:pt x="706" y="6857"/>
                  </a:lnTo>
                  <a:lnTo>
                    <a:pt x="812" y="7670"/>
                  </a:lnTo>
                  <a:lnTo>
                    <a:pt x="1079" y="7670"/>
                  </a:lnTo>
                  <a:lnTo>
                    <a:pt x="1346" y="7734"/>
                  </a:lnTo>
                  <a:lnTo>
                    <a:pt x="1282" y="8877"/>
                  </a:lnTo>
                  <a:lnTo>
                    <a:pt x="1206" y="9220"/>
                  </a:lnTo>
                  <a:lnTo>
                    <a:pt x="1087" y="9410"/>
                  </a:lnTo>
                  <a:lnTo>
                    <a:pt x="609" y="9956"/>
                  </a:lnTo>
                  <a:lnTo>
                    <a:pt x="330" y="10363"/>
                  </a:lnTo>
                  <a:lnTo>
                    <a:pt x="0" y="10693"/>
                  </a:lnTo>
                  <a:lnTo>
                    <a:pt x="1816" y="10960"/>
                  </a:lnTo>
                  <a:lnTo>
                    <a:pt x="2489" y="11163"/>
                  </a:lnTo>
                  <a:lnTo>
                    <a:pt x="2332" y="10693"/>
                  </a:lnTo>
                  <a:lnTo>
                    <a:pt x="2351" y="9956"/>
                  </a:lnTo>
                  <a:lnTo>
                    <a:pt x="2616" y="9410"/>
                  </a:lnTo>
                  <a:lnTo>
                    <a:pt x="3429" y="8610"/>
                  </a:lnTo>
                  <a:lnTo>
                    <a:pt x="3568" y="8547"/>
                  </a:lnTo>
                  <a:lnTo>
                    <a:pt x="3365" y="8077"/>
                  </a:lnTo>
                  <a:lnTo>
                    <a:pt x="3835" y="7873"/>
                  </a:lnTo>
                  <a:lnTo>
                    <a:pt x="3993" y="7670"/>
                  </a:lnTo>
                  <a:lnTo>
                    <a:pt x="4066" y="7264"/>
                  </a:lnTo>
                  <a:lnTo>
                    <a:pt x="3759" y="7264"/>
                  </a:lnTo>
                  <a:lnTo>
                    <a:pt x="3492" y="7200"/>
                  </a:lnTo>
                  <a:lnTo>
                    <a:pt x="3835" y="7061"/>
                  </a:lnTo>
                  <a:lnTo>
                    <a:pt x="4165" y="6857"/>
                  </a:lnTo>
                  <a:lnTo>
                    <a:pt x="3835" y="6794"/>
                  </a:lnTo>
                  <a:lnTo>
                    <a:pt x="3695" y="6527"/>
                  </a:lnTo>
                  <a:lnTo>
                    <a:pt x="4038" y="6388"/>
                  </a:lnTo>
                  <a:lnTo>
                    <a:pt x="3632" y="6388"/>
                  </a:lnTo>
                  <a:lnTo>
                    <a:pt x="3429" y="5981"/>
                  </a:lnTo>
                  <a:lnTo>
                    <a:pt x="4038" y="5714"/>
                  </a:lnTo>
                  <a:lnTo>
                    <a:pt x="4241" y="5651"/>
                  </a:lnTo>
                  <a:lnTo>
                    <a:pt x="4775" y="5384"/>
                  </a:lnTo>
                  <a:lnTo>
                    <a:pt x="4857" y="4648"/>
                  </a:lnTo>
                  <a:lnTo>
                    <a:pt x="5121" y="4444"/>
                  </a:lnTo>
                  <a:lnTo>
                    <a:pt x="5180" y="4165"/>
                  </a:lnTo>
                  <a:lnTo>
                    <a:pt x="4838" y="4038"/>
                  </a:lnTo>
                  <a:lnTo>
                    <a:pt x="5181" y="3898"/>
                  </a:lnTo>
                  <a:lnTo>
                    <a:pt x="7107" y="3898"/>
                  </a:lnTo>
                  <a:lnTo>
                    <a:pt x="7061" y="3632"/>
                  </a:lnTo>
                  <a:lnTo>
                    <a:pt x="10553" y="3632"/>
                  </a:lnTo>
                  <a:lnTo>
                    <a:pt x="10426" y="3365"/>
                  </a:lnTo>
                  <a:lnTo>
                    <a:pt x="10223" y="3301"/>
                  </a:lnTo>
                  <a:lnTo>
                    <a:pt x="10287" y="2832"/>
                  </a:lnTo>
                  <a:lnTo>
                    <a:pt x="10147" y="2692"/>
                  </a:lnTo>
                  <a:lnTo>
                    <a:pt x="10020" y="2628"/>
                  </a:lnTo>
                  <a:lnTo>
                    <a:pt x="9956" y="2082"/>
                  </a:lnTo>
                  <a:lnTo>
                    <a:pt x="9817" y="1955"/>
                  </a:lnTo>
                  <a:close/>
                </a:path>
                <a:path w="10795" h="11429">
                  <a:moveTo>
                    <a:pt x="4038" y="7061"/>
                  </a:moveTo>
                  <a:lnTo>
                    <a:pt x="3835" y="7264"/>
                  </a:lnTo>
                  <a:lnTo>
                    <a:pt x="4066" y="7264"/>
                  </a:lnTo>
                  <a:lnTo>
                    <a:pt x="4038" y="7061"/>
                  </a:lnTo>
                  <a:close/>
                </a:path>
                <a:path w="10795" h="11429">
                  <a:moveTo>
                    <a:pt x="4241" y="6451"/>
                  </a:moveTo>
                  <a:lnTo>
                    <a:pt x="4038" y="6591"/>
                  </a:lnTo>
                  <a:lnTo>
                    <a:pt x="3835" y="6794"/>
                  </a:lnTo>
                  <a:lnTo>
                    <a:pt x="4177" y="6794"/>
                  </a:lnTo>
                  <a:lnTo>
                    <a:pt x="4241" y="6451"/>
                  </a:lnTo>
                  <a:close/>
                </a:path>
                <a:path w="10795" h="11429">
                  <a:moveTo>
                    <a:pt x="9956" y="5448"/>
                  </a:moveTo>
                  <a:lnTo>
                    <a:pt x="9550" y="5448"/>
                  </a:lnTo>
                  <a:lnTo>
                    <a:pt x="9550" y="6591"/>
                  </a:lnTo>
                  <a:lnTo>
                    <a:pt x="9778" y="6324"/>
                  </a:lnTo>
                  <a:lnTo>
                    <a:pt x="9903" y="5918"/>
                  </a:lnTo>
                  <a:lnTo>
                    <a:pt x="9956" y="5448"/>
                  </a:lnTo>
                  <a:close/>
                </a:path>
                <a:path w="10795" h="11429">
                  <a:moveTo>
                    <a:pt x="4432" y="5714"/>
                  </a:moveTo>
                  <a:lnTo>
                    <a:pt x="4038" y="5918"/>
                  </a:lnTo>
                  <a:lnTo>
                    <a:pt x="3835" y="5918"/>
                  </a:lnTo>
                  <a:lnTo>
                    <a:pt x="3632" y="6388"/>
                  </a:lnTo>
                  <a:lnTo>
                    <a:pt x="4038" y="6388"/>
                  </a:lnTo>
                  <a:lnTo>
                    <a:pt x="4368" y="6184"/>
                  </a:lnTo>
                  <a:lnTo>
                    <a:pt x="4432" y="5714"/>
                  </a:lnTo>
                  <a:close/>
                </a:path>
                <a:path w="10795" h="11429">
                  <a:moveTo>
                    <a:pt x="8877" y="5181"/>
                  </a:moveTo>
                  <a:lnTo>
                    <a:pt x="9080" y="5587"/>
                  </a:lnTo>
                  <a:lnTo>
                    <a:pt x="9550" y="5448"/>
                  </a:lnTo>
                  <a:lnTo>
                    <a:pt x="9956" y="5448"/>
                  </a:lnTo>
                  <a:lnTo>
                    <a:pt x="9956" y="5308"/>
                  </a:lnTo>
                  <a:lnTo>
                    <a:pt x="9347" y="5308"/>
                  </a:lnTo>
                  <a:lnTo>
                    <a:pt x="8877" y="5181"/>
                  </a:lnTo>
                  <a:close/>
                </a:path>
                <a:path w="10795" h="11429">
                  <a:moveTo>
                    <a:pt x="10367" y="4368"/>
                  </a:moveTo>
                  <a:lnTo>
                    <a:pt x="8813" y="4368"/>
                  </a:lnTo>
                  <a:lnTo>
                    <a:pt x="8610" y="4648"/>
                  </a:lnTo>
                  <a:lnTo>
                    <a:pt x="8204" y="4648"/>
                  </a:lnTo>
                  <a:lnTo>
                    <a:pt x="8534" y="4914"/>
                  </a:lnTo>
                  <a:lnTo>
                    <a:pt x="8940" y="5041"/>
                  </a:lnTo>
                  <a:lnTo>
                    <a:pt x="9347" y="5041"/>
                  </a:lnTo>
                  <a:lnTo>
                    <a:pt x="9347" y="5308"/>
                  </a:lnTo>
                  <a:lnTo>
                    <a:pt x="9956" y="5308"/>
                  </a:lnTo>
                  <a:lnTo>
                    <a:pt x="10059" y="4914"/>
                  </a:lnTo>
                  <a:lnTo>
                    <a:pt x="10367" y="4368"/>
                  </a:lnTo>
                  <a:close/>
                </a:path>
                <a:path w="10795" h="11429">
                  <a:moveTo>
                    <a:pt x="7107" y="3898"/>
                  </a:moveTo>
                  <a:lnTo>
                    <a:pt x="5981" y="3898"/>
                  </a:lnTo>
                  <a:lnTo>
                    <a:pt x="6081" y="4368"/>
                  </a:lnTo>
                  <a:lnTo>
                    <a:pt x="5947" y="4571"/>
                  </a:lnTo>
                  <a:lnTo>
                    <a:pt x="6591" y="4571"/>
                  </a:lnTo>
                  <a:lnTo>
                    <a:pt x="6794" y="4444"/>
                  </a:lnTo>
                  <a:lnTo>
                    <a:pt x="7003" y="4185"/>
                  </a:lnTo>
                  <a:lnTo>
                    <a:pt x="7124" y="3975"/>
                  </a:lnTo>
                  <a:close/>
                </a:path>
                <a:path w="10795" h="11429">
                  <a:moveTo>
                    <a:pt x="10553" y="3695"/>
                  </a:moveTo>
                  <a:lnTo>
                    <a:pt x="7861" y="3695"/>
                  </a:lnTo>
                  <a:lnTo>
                    <a:pt x="7957" y="3835"/>
                  </a:lnTo>
                  <a:lnTo>
                    <a:pt x="8028" y="4165"/>
                  </a:lnTo>
                  <a:lnTo>
                    <a:pt x="7670" y="4368"/>
                  </a:lnTo>
                  <a:lnTo>
                    <a:pt x="8470" y="4571"/>
                  </a:lnTo>
                  <a:lnTo>
                    <a:pt x="8813" y="4368"/>
                  </a:lnTo>
                  <a:lnTo>
                    <a:pt x="10367" y="4368"/>
                  </a:lnTo>
                  <a:lnTo>
                    <a:pt x="10580" y="3975"/>
                  </a:lnTo>
                  <a:lnTo>
                    <a:pt x="10553" y="3695"/>
                  </a:lnTo>
                  <a:close/>
                </a:path>
                <a:path w="10795" h="11429">
                  <a:moveTo>
                    <a:pt x="5981" y="3898"/>
                  </a:moveTo>
                  <a:lnTo>
                    <a:pt x="5181" y="3898"/>
                  </a:lnTo>
                  <a:lnTo>
                    <a:pt x="5302" y="4305"/>
                  </a:lnTo>
                  <a:lnTo>
                    <a:pt x="5245" y="4444"/>
                  </a:lnTo>
                  <a:lnTo>
                    <a:pt x="5651" y="4444"/>
                  </a:lnTo>
                  <a:lnTo>
                    <a:pt x="5918" y="4305"/>
                  </a:lnTo>
                  <a:lnTo>
                    <a:pt x="5803" y="4038"/>
                  </a:lnTo>
                  <a:lnTo>
                    <a:pt x="5981" y="3898"/>
                  </a:lnTo>
                  <a:close/>
                </a:path>
                <a:path w="10795" h="11429">
                  <a:moveTo>
                    <a:pt x="10553" y="3632"/>
                  </a:moveTo>
                  <a:lnTo>
                    <a:pt x="7061" y="3632"/>
                  </a:lnTo>
                  <a:lnTo>
                    <a:pt x="7467" y="3835"/>
                  </a:lnTo>
                  <a:lnTo>
                    <a:pt x="7061" y="4368"/>
                  </a:lnTo>
                  <a:lnTo>
                    <a:pt x="7467" y="4368"/>
                  </a:lnTo>
                  <a:lnTo>
                    <a:pt x="7861" y="4241"/>
                  </a:lnTo>
                  <a:lnTo>
                    <a:pt x="7861" y="3695"/>
                  </a:lnTo>
                  <a:lnTo>
                    <a:pt x="10553" y="3695"/>
                  </a:lnTo>
                  <a:close/>
                </a:path>
                <a:path w="10795" h="11429">
                  <a:moveTo>
                    <a:pt x="5234" y="4185"/>
                  </a:moveTo>
                  <a:lnTo>
                    <a:pt x="5245" y="4349"/>
                  </a:lnTo>
                  <a:lnTo>
                    <a:pt x="5384" y="4241"/>
                  </a:lnTo>
                  <a:lnTo>
                    <a:pt x="5234" y="4185"/>
                  </a:lnTo>
                  <a:close/>
                </a:path>
                <a:path w="10795" h="11429">
                  <a:moveTo>
                    <a:pt x="8407" y="609"/>
                  </a:moveTo>
                  <a:lnTo>
                    <a:pt x="3162" y="673"/>
                  </a:lnTo>
                  <a:lnTo>
                    <a:pt x="2895" y="812"/>
                  </a:lnTo>
                  <a:lnTo>
                    <a:pt x="2819" y="1219"/>
                  </a:lnTo>
                  <a:lnTo>
                    <a:pt x="2349" y="1219"/>
                  </a:lnTo>
                  <a:lnTo>
                    <a:pt x="2082" y="1485"/>
                  </a:lnTo>
                  <a:lnTo>
                    <a:pt x="2019" y="1955"/>
                  </a:lnTo>
                  <a:lnTo>
                    <a:pt x="1879" y="2082"/>
                  </a:lnTo>
                  <a:lnTo>
                    <a:pt x="9410" y="2082"/>
                  </a:lnTo>
                  <a:lnTo>
                    <a:pt x="9341" y="1612"/>
                  </a:lnTo>
                  <a:lnTo>
                    <a:pt x="9004" y="1409"/>
                  </a:lnTo>
                  <a:lnTo>
                    <a:pt x="8824" y="939"/>
                  </a:lnTo>
                  <a:lnTo>
                    <a:pt x="8737" y="812"/>
                  </a:lnTo>
                  <a:lnTo>
                    <a:pt x="8407" y="609"/>
                  </a:lnTo>
                  <a:close/>
                </a:path>
                <a:path w="10795" h="11429">
                  <a:moveTo>
                    <a:pt x="5448" y="139"/>
                  </a:moveTo>
                  <a:lnTo>
                    <a:pt x="4102" y="139"/>
                  </a:lnTo>
                  <a:lnTo>
                    <a:pt x="3632" y="266"/>
                  </a:lnTo>
                  <a:lnTo>
                    <a:pt x="3429" y="609"/>
                  </a:lnTo>
                  <a:lnTo>
                    <a:pt x="8267" y="673"/>
                  </a:lnTo>
                  <a:lnTo>
                    <a:pt x="7937" y="342"/>
                  </a:lnTo>
                  <a:lnTo>
                    <a:pt x="7797" y="266"/>
                  </a:lnTo>
                  <a:lnTo>
                    <a:pt x="5651" y="203"/>
                  </a:lnTo>
                  <a:lnTo>
                    <a:pt x="5448" y="139"/>
                  </a:lnTo>
                  <a:close/>
                </a:path>
                <a:path w="10795" h="11429">
                  <a:moveTo>
                    <a:pt x="6324" y="0"/>
                  </a:moveTo>
                  <a:lnTo>
                    <a:pt x="6121" y="76"/>
                  </a:lnTo>
                  <a:lnTo>
                    <a:pt x="5918" y="203"/>
                  </a:lnTo>
                  <a:lnTo>
                    <a:pt x="6794" y="203"/>
                  </a:lnTo>
                  <a:lnTo>
                    <a:pt x="6591" y="139"/>
                  </a:lnTo>
                  <a:lnTo>
                    <a:pt x="6324" y="0"/>
                  </a:lnTo>
                  <a:close/>
                </a:path>
                <a:path w="10795" h="11429">
                  <a:moveTo>
                    <a:pt x="7531" y="76"/>
                  </a:moveTo>
                  <a:lnTo>
                    <a:pt x="7188" y="76"/>
                  </a:lnTo>
                  <a:lnTo>
                    <a:pt x="6921" y="203"/>
                  </a:lnTo>
                  <a:lnTo>
                    <a:pt x="7708" y="203"/>
                  </a:lnTo>
                  <a:lnTo>
                    <a:pt x="7531" y="76"/>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616" name="object 616"/>
            <p:cNvSpPr/>
            <p:nvPr/>
          </p:nvSpPr>
          <p:spPr>
            <a:xfrm>
              <a:off x="7920748" y="5268536"/>
              <a:ext cx="4445" cy="5715"/>
            </a:xfrm>
            <a:custGeom>
              <a:avLst/>
              <a:gdLst/>
              <a:ahLst/>
              <a:cxnLst/>
              <a:rect l="l" t="t" r="r" b="b"/>
              <a:pathLst>
                <a:path w="4445" h="5714">
                  <a:moveTo>
                    <a:pt x="1549" y="0"/>
                  </a:moveTo>
                  <a:lnTo>
                    <a:pt x="1409" y="63"/>
                  </a:lnTo>
                  <a:lnTo>
                    <a:pt x="1346" y="342"/>
                  </a:lnTo>
                  <a:lnTo>
                    <a:pt x="1206" y="736"/>
                  </a:lnTo>
                  <a:lnTo>
                    <a:pt x="876" y="1142"/>
                  </a:lnTo>
                  <a:lnTo>
                    <a:pt x="533" y="1409"/>
                  </a:lnTo>
                  <a:lnTo>
                    <a:pt x="406" y="1549"/>
                  </a:lnTo>
                  <a:lnTo>
                    <a:pt x="266" y="1676"/>
                  </a:lnTo>
                  <a:lnTo>
                    <a:pt x="203" y="1816"/>
                  </a:lnTo>
                  <a:lnTo>
                    <a:pt x="0" y="2146"/>
                  </a:lnTo>
                  <a:lnTo>
                    <a:pt x="63" y="2692"/>
                  </a:lnTo>
                  <a:lnTo>
                    <a:pt x="266" y="3289"/>
                  </a:lnTo>
                  <a:lnTo>
                    <a:pt x="469" y="3365"/>
                  </a:lnTo>
                  <a:lnTo>
                    <a:pt x="609" y="3428"/>
                  </a:lnTo>
                  <a:lnTo>
                    <a:pt x="736" y="3428"/>
                  </a:lnTo>
                  <a:lnTo>
                    <a:pt x="1943" y="3962"/>
                  </a:lnTo>
                  <a:lnTo>
                    <a:pt x="2616" y="4508"/>
                  </a:lnTo>
                  <a:lnTo>
                    <a:pt x="2755" y="5245"/>
                  </a:lnTo>
                  <a:lnTo>
                    <a:pt x="2895" y="5105"/>
                  </a:lnTo>
                  <a:lnTo>
                    <a:pt x="3162" y="5041"/>
                  </a:lnTo>
                  <a:lnTo>
                    <a:pt x="3365" y="5041"/>
                  </a:lnTo>
                  <a:lnTo>
                    <a:pt x="3492" y="5041"/>
                  </a:lnTo>
                  <a:lnTo>
                    <a:pt x="3568" y="4914"/>
                  </a:lnTo>
                  <a:lnTo>
                    <a:pt x="3759" y="4838"/>
                  </a:lnTo>
                  <a:lnTo>
                    <a:pt x="3632" y="4241"/>
                  </a:lnTo>
                  <a:lnTo>
                    <a:pt x="3695" y="3695"/>
                  </a:lnTo>
                  <a:lnTo>
                    <a:pt x="3962" y="3225"/>
                  </a:lnTo>
                  <a:lnTo>
                    <a:pt x="3492" y="3098"/>
                  </a:lnTo>
                  <a:lnTo>
                    <a:pt x="2819" y="2692"/>
                  </a:lnTo>
                  <a:lnTo>
                    <a:pt x="2692" y="2552"/>
                  </a:lnTo>
                  <a:lnTo>
                    <a:pt x="2552" y="2425"/>
                  </a:lnTo>
                  <a:lnTo>
                    <a:pt x="2489" y="2285"/>
                  </a:lnTo>
                  <a:lnTo>
                    <a:pt x="2146" y="2019"/>
                  </a:lnTo>
                  <a:lnTo>
                    <a:pt x="1943" y="1676"/>
                  </a:lnTo>
                  <a:lnTo>
                    <a:pt x="1816" y="1206"/>
                  </a:lnTo>
                  <a:lnTo>
                    <a:pt x="1676" y="876"/>
                  </a:lnTo>
                  <a:lnTo>
                    <a:pt x="1549" y="0"/>
                  </a:lnTo>
                  <a:close/>
                </a:path>
              </a:pathLst>
            </a:custGeom>
            <a:solidFill>
              <a:srgbClr val="FBD5A7"/>
            </a:solidFill>
          </p:spPr>
          <p:txBody>
            <a:bodyPr wrap="square" lIns="0" tIns="0" rIns="0" bIns="0" rtlCol="0"/>
            <a:lstStyle/>
            <a:p>
              <a:pPr defTabSz="1042507"/>
              <a:endParaRPr sz="2052" kern="0">
                <a:solidFill>
                  <a:sysClr val="windowText" lastClr="000000"/>
                </a:solidFill>
              </a:endParaRPr>
            </a:p>
          </p:txBody>
        </p:sp>
        <p:sp>
          <p:nvSpPr>
            <p:cNvPr id="617" name="object 617"/>
            <p:cNvSpPr/>
            <p:nvPr/>
          </p:nvSpPr>
          <p:spPr>
            <a:xfrm>
              <a:off x="7924393" y="5273112"/>
              <a:ext cx="8255" cy="6985"/>
            </a:xfrm>
            <a:custGeom>
              <a:avLst/>
              <a:gdLst/>
              <a:ahLst/>
              <a:cxnLst/>
              <a:rect l="l" t="t" r="r" b="b"/>
              <a:pathLst>
                <a:path w="8254" h="6985">
                  <a:moveTo>
                    <a:pt x="2946" y="0"/>
                  </a:moveTo>
                  <a:lnTo>
                    <a:pt x="1409" y="63"/>
                  </a:lnTo>
                  <a:lnTo>
                    <a:pt x="1003" y="63"/>
                  </a:lnTo>
                  <a:lnTo>
                    <a:pt x="469" y="126"/>
                  </a:lnTo>
                  <a:lnTo>
                    <a:pt x="127" y="266"/>
                  </a:lnTo>
                  <a:lnTo>
                    <a:pt x="0" y="469"/>
                  </a:lnTo>
                  <a:lnTo>
                    <a:pt x="190" y="673"/>
                  </a:lnTo>
                  <a:lnTo>
                    <a:pt x="1003" y="1816"/>
                  </a:lnTo>
                  <a:lnTo>
                    <a:pt x="736" y="2552"/>
                  </a:lnTo>
                  <a:lnTo>
                    <a:pt x="2616" y="2552"/>
                  </a:lnTo>
                  <a:lnTo>
                    <a:pt x="3416" y="2552"/>
                  </a:lnTo>
                  <a:lnTo>
                    <a:pt x="4292" y="2285"/>
                  </a:lnTo>
                  <a:lnTo>
                    <a:pt x="5232" y="1739"/>
                  </a:lnTo>
                  <a:lnTo>
                    <a:pt x="5168" y="2019"/>
                  </a:lnTo>
                  <a:lnTo>
                    <a:pt x="4902" y="2146"/>
                  </a:lnTo>
                  <a:lnTo>
                    <a:pt x="4635" y="2222"/>
                  </a:lnTo>
                  <a:lnTo>
                    <a:pt x="4762" y="2349"/>
                  </a:lnTo>
                  <a:lnTo>
                    <a:pt x="4902" y="2552"/>
                  </a:lnTo>
                  <a:lnTo>
                    <a:pt x="5041" y="2692"/>
                  </a:lnTo>
                  <a:lnTo>
                    <a:pt x="5168" y="2882"/>
                  </a:lnTo>
                  <a:lnTo>
                    <a:pt x="5372" y="3086"/>
                  </a:lnTo>
                  <a:lnTo>
                    <a:pt x="6184" y="4305"/>
                  </a:lnTo>
                  <a:lnTo>
                    <a:pt x="6578" y="5448"/>
                  </a:lnTo>
                  <a:lnTo>
                    <a:pt x="6654" y="6718"/>
                  </a:lnTo>
                  <a:lnTo>
                    <a:pt x="6781" y="6654"/>
                  </a:lnTo>
                  <a:lnTo>
                    <a:pt x="6781" y="6311"/>
                  </a:lnTo>
                  <a:lnTo>
                    <a:pt x="6845" y="6045"/>
                  </a:lnTo>
                  <a:lnTo>
                    <a:pt x="7048" y="5841"/>
                  </a:lnTo>
                  <a:lnTo>
                    <a:pt x="7391" y="5651"/>
                  </a:lnTo>
                  <a:lnTo>
                    <a:pt x="7327" y="5448"/>
                  </a:lnTo>
                  <a:lnTo>
                    <a:pt x="7518" y="4838"/>
                  </a:lnTo>
                  <a:lnTo>
                    <a:pt x="7658" y="4698"/>
                  </a:lnTo>
                  <a:lnTo>
                    <a:pt x="7861" y="4635"/>
                  </a:lnTo>
                  <a:lnTo>
                    <a:pt x="8001" y="4165"/>
                  </a:lnTo>
                  <a:lnTo>
                    <a:pt x="8064" y="4025"/>
                  </a:lnTo>
                  <a:lnTo>
                    <a:pt x="7518" y="2616"/>
                  </a:lnTo>
                  <a:lnTo>
                    <a:pt x="6718" y="1612"/>
                  </a:lnTo>
                  <a:lnTo>
                    <a:pt x="4432" y="63"/>
                  </a:lnTo>
                  <a:lnTo>
                    <a:pt x="2946" y="0"/>
                  </a:lnTo>
                  <a:close/>
                </a:path>
              </a:pathLst>
            </a:custGeom>
            <a:solidFill>
              <a:srgbClr val="E11E2B"/>
            </a:solidFill>
          </p:spPr>
          <p:txBody>
            <a:bodyPr wrap="square" lIns="0" tIns="0" rIns="0" bIns="0" rtlCol="0"/>
            <a:lstStyle/>
            <a:p>
              <a:pPr defTabSz="1042507"/>
              <a:endParaRPr sz="2052" kern="0">
                <a:solidFill>
                  <a:sysClr val="windowText" lastClr="000000"/>
                </a:solidFill>
              </a:endParaRPr>
            </a:p>
          </p:txBody>
        </p:sp>
        <p:sp>
          <p:nvSpPr>
            <p:cNvPr id="618" name="object 618"/>
            <p:cNvSpPr/>
            <p:nvPr/>
          </p:nvSpPr>
          <p:spPr>
            <a:xfrm>
              <a:off x="7923237" y="5273786"/>
              <a:ext cx="1905" cy="2540"/>
            </a:xfrm>
            <a:custGeom>
              <a:avLst/>
              <a:gdLst/>
              <a:ahLst/>
              <a:cxnLst/>
              <a:rect l="l" t="t" r="r" b="b"/>
              <a:pathLst>
                <a:path w="1904" h="2539">
                  <a:moveTo>
                    <a:pt x="863" y="0"/>
                  </a:moveTo>
                  <a:lnTo>
                    <a:pt x="469" y="0"/>
                  </a:lnTo>
                  <a:lnTo>
                    <a:pt x="330" y="127"/>
                  </a:lnTo>
                  <a:lnTo>
                    <a:pt x="190" y="330"/>
                  </a:lnTo>
                  <a:lnTo>
                    <a:pt x="63" y="533"/>
                  </a:lnTo>
                  <a:lnTo>
                    <a:pt x="0" y="800"/>
                  </a:lnTo>
                  <a:lnTo>
                    <a:pt x="0" y="1206"/>
                  </a:lnTo>
                  <a:lnTo>
                    <a:pt x="63" y="1409"/>
                  </a:lnTo>
                  <a:lnTo>
                    <a:pt x="126" y="1536"/>
                  </a:lnTo>
                  <a:lnTo>
                    <a:pt x="266" y="1879"/>
                  </a:lnTo>
                  <a:lnTo>
                    <a:pt x="533" y="2082"/>
                  </a:lnTo>
                  <a:lnTo>
                    <a:pt x="939" y="2082"/>
                  </a:lnTo>
                  <a:lnTo>
                    <a:pt x="1003" y="1943"/>
                  </a:lnTo>
                  <a:lnTo>
                    <a:pt x="1333" y="1816"/>
                  </a:lnTo>
                  <a:lnTo>
                    <a:pt x="1536" y="1409"/>
                  </a:lnTo>
                  <a:lnTo>
                    <a:pt x="1473" y="1003"/>
                  </a:lnTo>
                  <a:lnTo>
                    <a:pt x="1473" y="673"/>
                  </a:lnTo>
                  <a:lnTo>
                    <a:pt x="1333" y="469"/>
                  </a:lnTo>
                  <a:lnTo>
                    <a:pt x="1206" y="266"/>
                  </a:lnTo>
                  <a:lnTo>
                    <a:pt x="1066" y="63"/>
                  </a:lnTo>
                  <a:lnTo>
                    <a:pt x="863" y="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619" name="object 619"/>
            <p:cNvSpPr/>
            <p:nvPr/>
          </p:nvSpPr>
          <p:spPr>
            <a:xfrm>
              <a:off x="7907642" y="5267327"/>
              <a:ext cx="1905" cy="1905"/>
            </a:xfrm>
            <a:custGeom>
              <a:avLst/>
              <a:gdLst/>
              <a:ahLst/>
              <a:cxnLst/>
              <a:rect l="l" t="t" r="r" b="b"/>
              <a:pathLst>
                <a:path w="1904" h="1904">
                  <a:moveTo>
                    <a:pt x="203" y="0"/>
                  </a:moveTo>
                  <a:lnTo>
                    <a:pt x="203" y="139"/>
                  </a:lnTo>
                  <a:lnTo>
                    <a:pt x="139" y="266"/>
                  </a:lnTo>
                  <a:lnTo>
                    <a:pt x="63" y="406"/>
                  </a:lnTo>
                  <a:lnTo>
                    <a:pt x="0" y="533"/>
                  </a:lnTo>
                  <a:lnTo>
                    <a:pt x="1206" y="1409"/>
                  </a:lnTo>
                  <a:lnTo>
                    <a:pt x="1485" y="1346"/>
                  </a:lnTo>
                  <a:lnTo>
                    <a:pt x="1549" y="1206"/>
                  </a:lnTo>
                  <a:lnTo>
                    <a:pt x="1676" y="939"/>
                  </a:lnTo>
                  <a:lnTo>
                    <a:pt x="1816" y="736"/>
                  </a:lnTo>
                  <a:lnTo>
                    <a:pt x="1079" y="736"/>
                  </a:lnTo>
                  <a:lnTo>
                    <a:pt x="812" y="533"/>
                  </a:lnTo>
                  <a:lnTo>
                    <a:pt x="609" y="469"/>
                  </a:lnTo>
                  <a:lnTo>
                    <a:pt x="406" y="266"/>
                  </a:lnTo>
                  <a:lnTo>
                    <a:pt x="203" y="0"/>
                  </a:lnTo>
                  <a:close/>
                </a:path>
              </a:pathLst>
            </a:custGeom>
            <a:solidFill>
              <a:srgbClr val="CEDAE0"/>
            </a:solidFill>
          </p:spPr>
          <p:txBody>
            <a:bodyPr wrap="square" lIns="0" tIns="0" rIns="0" bIns="0" rtlCol="0"/>
            <a:lstStyle/>
            <a:p>
              <a:pPr defTabSz="1042507"/>
              <a:endParaRPr sz="2052" kern="0">
                <a:solidFill>
                  <a:sysClr val="windowText" lastClr="000000"/>
                </a:solidFill>
              </a:endParaRPr>
            </a:p>
          </p:txBody>
        </p:sp>
        <p:sp>
          <p:nvSpPr>
            <p:cNvPr id="620" name="object 620"/>
            <p:cNvSpPr/>
            <p:nvPr/>
          </p:nvSpPr>
          <p:spPr>
            <a:xfrm>
              <a:off x="7932115" y="5330936"/>
              <a:ext cx="5080" cy="5715"/>
            </a:xfrm>
            <a:custGeom>
              <a:avLst/>
              <a:gdLst/>
              <a:ahLst/>
              <a:cxnLst/>
              <a:rect l="l" t="t" r="r" b="b"/>
              <a:pathLst>
                <a:path w="5079" h="5714">
                  <a:moveTo>
                    <a:pt x="736" y="127"/>
                  </a:moveTo>
                  <a:lnTo>
                    <a:pt x="406" y="127"/>
                  </a:lnTo>
                  <a:lnTo>
                    <a:pt x="0" y="266"/>
                  </a:lnTo>
                  <a:lnTo>
                    <a:pt x="876" y="469"/>
                  </a:lnTo>
                  <a:lnTo>
                    <a:pt x="1473" y="863"/>
                  </a:lnTo>
                  <a:lnTo>
                    <a:pt x="1820" y="1612"/>
                  </a:lnTo>
                  <a:lnTo>
                    <a:pt x="1943" y="2006"/>
                  </a:lnTo>
                  <a:lnTo>
                    <a:pt x="2053" y="3289"/>
                  </a:lnTo>
                  <a:lnTo>
                    <a:pt x="2222" y="3759"/>
                  </a:lnTo>
                  <a:lnTo>
                    <a:pt x="4571" y="5245"/>
                  </a:lnTo>
                  <a:lnTo>
                    <a:pt x="4368" y="5041"/>
                  </a:lnTo>
                  <a:lnTo>
                    <a:pt x="4229" y="4838"/>
                  </a:lnTo>
                  <a:lnTo>
                    <a:pt x="3898" y="4229"/>
                  </a:lnTo>
                  <a:lnTo>
                    <a:pt x="3492" y="3289"/>
                  </a:lnTo>
                  <a:lnTo>
                    <a:pt x="2895" y="3022"/>
                  </a:lnTo>
                  <a:lnTo>
                    <a:pt x="2815" y="2755"/>
                  </a:lnTo>
                  <a:lnTo>
                    <a:pt x="2699" y="1816"/>
                  </a:lnTo>
                  <a:lnTo>
                    <a:pt x="2349" y="1816"/>
                  </a:lnTo>
                  <a:lnTo>
                    <a:pt x="1879" y="863"/>
                  </a:lnTo>
                  <a:lnTo>
                    <a:pt x="1473" y="469"/>
                  </a:lnTo>
                  <a:lnTo>
                    <a:pt x="1079" y="266"/>
                  </a:lnTo>
                  <a:lnTo>
                    <a:pt x="736" y="127"/>
                  </a:lnTo>
                  <a:close/>
                </a:path>
                <a:path w="5079" h="5714">
                  <a:moveTo>
                    <a:pt x="2489" y="1333"/>
                  </a:moveTo>
                  <a:lnTo>
                    <a:pt x="2349" y="1816"/>
                  </a:lnTo>
                  <a:lnTo>
                    <a:pt x="2699" y="1816"/>
                  </a:lnTo>
                  <a:lnTo>
                    <a:pt x="2614" y="1674"/>
                  </a:lnTo>
                  <a:lnTo>
                    <a:pt x="2489" y="1333"/>
                  </a:lnTo>
                  <a:close/>
                </a:path>
                <a:path w="5079" h="5714">
                  <a:moveTo>
                    <a:pt x="3225" y="0"/>
                  </a:moveTo>
                  <a:lnTo>
                    <a:pt x="3022" y="63"/>
                  </a:lnTo>
                  <a:lnTo>
                    <a:pt x="2819" y="266"/>
                  </a:lnTo>
                  <a:lnTo>
                    <a:pt x="2819" y="1674"/>
                  </a:lnTo>
                  <a:lnTo>
                    <a:pt x="3031" y="596"/>
                  </a:lnTo>
                  <a:lnTo>
                    <a:pt x="3225" y="0"/>
                  </a:lnTo>
                  <a:close/>
                </a:path>
              </a:pathLst>
            </a:custGeom>
            <a:solidFill>
              <a:srgbClr val="E11E2B"/>
            </a:solidFill>
          </p:spPr>
          <p:txBody>
            <a:bodyPr wrap="square" lIns="0" tIns="0" rIns="0" bIns="0" rtlCol="0"/>
            <a:lstStyle/>
            <a:p>
              <a:pPr defTabSz="1042507"/>
              <a:endParaRPr sz="2052" kern="0">
                <a:solidFill>
                  <a:sysClr val="windowText" lastClr="000000"/>
                </a:solidFill>
              </a:endParaRPr>
            </a:p>
          </p:txBody>
        </p:sp>
        <p:sp>
          <p:nvSpPr>
            <p:cNvPr id="621" name="object 621"/>
            <p:cNvSpPr/>
            <p:nvPr/>
          </p:nvSpPr>
          <p:spPr>
            <a:xfrm>
              <a:off x="7927340" y="5310360"/>
              <a:ext cx="3810" cy="3810"/>
            </a:xfrm>
            <a:custGeom>
              <a:avLst/>
              <a:gdLst/>
              <a:ahLst/>
              <a:cxnLst/>
              <a:rect l="l" t="t" r="r" b="b"/>
              <a:pathLst>
                <a:path w="3809" h="3810">
                  <a:moveTo>
                    <a:pt x="2692" y="0"/>
                  </a:moveTo>
                  <a:lnTo>
                    <a:pt x="1955" y="126"/>
                  </a:lnTo>
                  <a:lnTo>
                    <a:pt x="1282" y="266"/>
                  </a:lnTo>
                  <a:lnTo>
                    <a:pt x="0" y="266"/>
                  </a:lnTo>
                  <a:lnTo>
                    <a:pt x="1143" y="3365"/>
                  </a:lnTo>
                  <a:lnTo>
                    <a:pt x="1676" y="3225"/>
                  </a:lnTo>
                  <a:lnTo>
                    <a:pt x="2552" y="2959"/>
                  </a:lnTo>
                  <a:lnTo>
                    <a:pt x="2895" y="2819"/>
                  </a:lnTo>
                  <a:lnTo>
                    <a:pt x="3225" y="2755"/>
                  </a:lnTo>
                  <a:lnTo>
                    <a:pt x="3429" y="2692"/>
                  </a:lnTo>
                  <a:lnTo>
                    <a:pt x="3429" y="1739"/>
                  </a:lnTo>
                  <a:lnTo>
                    <a:pt x="3289" y="1269"/>
                  </a:lnTo>
                  <a:lnTo>
                    <a:pt x="3022" y="800"/>
                  </a:lnTo>
                  <a:lnTo>
                    <a:pt x="2895" y="533"/>
                  </a:lnTo>
                  <a:lnTo>
                    <a:pt x="2819" y="266"/>
                  </a:lnTo>
                  <a:lnTo>
                    <a:pt x="2692"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22" name="object 622"/>
            <p:cNvSpPr/>
            <p:nvPr/>
          </p:nvSpPr>
          <p:spPr>
            <a:xfrm>
              <a:off x="7915846" y="5297185"/>
              <a:ext cx="14604" cy="13970"/>
            </a:xfrm>
            <a:custGeom>
              <a:avLst/>
              <a:gdLst/>
              <a:ahLst/>
              <a:cxnLst/>
              <a:rect l="l" t="t" r="r" b="b"/>
              <a:pathLst>
                <a:path w="14604" h="13970">
                  <a:moveTo>
                    <a:pt x="13919" y="12166"/>
                  </a:moveTo>
                  <a:lnTo>
                    <a:pt x="13385" y="12293"/>
                  </a:lnTo>
                  <a:lnTo>
                    <a:pt x="12776" y="12369"/>
                  </a:lnTo>
                  <a:lnTo>
                    <a:pt x="11633" y="12369"/>
                  </a:lnTo>
                  <a:lnTo>
                    <a:pt x="11493" y="12433"/>
                  </a:lnTo>
                  <a:lnTo>
                    <a:pt x="11163" y="12433"/>
                  </a:lnTo>
                  <a:lnTo>
                    <a:pt x="11430" y="13246"/>
                  </a:lnTo>
                  <a:lnTo>
                    <a:pt x="12166" y="13246"/>
                  </a:lnTo>
                  <a:lnTo>
                    <a:pt x="13449" y="13106"/>
                  </a:lnTo>
                  <a:lnTo>
                    <a:pt x="14185" y="12966"/>
                  </a:lnTo>
                  <a:lnTo>
                    <a:pt x="14122" y="12700"/>
                  </a:lnTo>
                  <a:lnTo>
                    <a:pt x="13982" y="12496"/>
                  </a:lnTo>
                  <a:lnTo>
                    <a:pt x="13919" y="12166"/>
                  </a:lnTo>
                  <a:close/>
                </a:path>
                <a:path w="14604" h="13970">
                  <a:moveTo>
                    <a:pt x="2959" y="0"/>
                  </a:moveTo>
                  <a:lnTo>
                    <a:pt x="2788" y="190"/>
                  </a:lnTo>
                  <a:lnTo>
                    <a:pt x="812" y="3086"/>
                  </a:lnTo>
                  <a:lnTo>
                    <a:pt x="0" y="7188"/>
                  </a:lnTo>
                  <a:lnTo>
                    <a:pt x="609" y="12496"/>
                  </a:lnTo>
                  <a:lnTo>
                    <a:pt x="939" y="12636"/>
                  </a:lnTo>
                  <a:lnTo>
                    <a:pt x="1282" y="12700"/>
                  </a:lnTo>
                  <a:lnTo>
                    <a:pt x="1676" y="12839"/>
                  </a:lnTo>
                  <a:lnTo>
                    <a:pt x="2082" y="12903"/>
                  </a:lnTo>
                  <a:lnTo>
                    <a:pt x="2489" y="13042"/>
                  </a:lnTo>
                  <a:lnTo>
                    <a:pt x="4775" y="13436"/>
                  </a:lnTo>
                  <a:lnTo>
                    <a:pt x="7264" y="13576"/>
                  </a:lnTo>
                  <a:lnTo>
                    <a:pt x="10083" y="13436"/>
                  </a:lnTo>
                  <a:lnTo>
                    <a:pt x="9777" y="12636"/>
                  </a:lnTo>
                  <a:lnTo>
                    <a:pt x="7670" y="12636"/>
                  </a:lnTo>
                  <a:lnTo>
                    <a:pt x="5651" y="12573"/>
                  </a:lnTo>
                  <a:lnTo>
                    <a:pt x="1752" y="11899"/>
                  </a:lnTo>
                  <a:lnTo>
                    <a:pt x="1409" y="11760"/>
                  </a:lnTo>
                  <a:lnTo>
                    <a:pt x="1223" y="8864"/>
                  </a:lnTo>
                  <a:lnTo>
                    <a:pt x="1349" y="6985"/>
                  </a:lnTo>
                  <a:lnTo>
                    <a:pt x="1485" y="5575"/>
                  </a:lnTo>
                  <a:lnTo>
                    <a:pt x="2159" y="3022"/>
                  </a:lnTo>
                  <a:lnTo>
                    <a:pt x="2286" y="2476"/>
                  </a:lnTo>
                  <a:lnTo>
                    <a:pt x="2425" y="2006"/>
                  </a:lnTo>
                  <a:lnTo>
                    <a:pt x="2663" y="1409"/>
                  </a:lnTo>
                  <a:lnTo>
                    <a:pt x="2755" y="1066"/>
                  </a:lnTo>
                  <a:lnTo>
                    <a:pt x="2959" y="596"/>
                  </a:lnTo>
                  <a:lnTo>
                    <a:pt x="3162" y="190"/>
                  </a:lnTo>
                  <a:lnTo>
                    <a:pt x="2959" y="0"/>
                  </a:lnTo>
                  <a:close/>
                </a:path>
                <a:path w="14604" h="13970">
                  <a:moveTo>
                    <a:pt x="9753" y="12573"/>
                  </a:moveTo>
                  <a:lnTo>
                    <a:pt x="7670" y="12636"/>
                  </a:lnTo>
                  <a:lnTo>
                    <a:pt x="9777" y="12636"/>
                  </a:lnTo>
                  <a:close/>
                </a:path>
                <a:path w="14604" h="13970">
                  <a:moveTo>
                    <a:pt x="3568" y="1409"/>
                  </a:moveTo>
                  <a:lnTo>
                    <a:pt x="3022" y="2476"/>
                  </a:lnTo>
                  <a:lnTo>
                    <a:pt x="2552" y="3759"/>
                  </a:lnTo>
                  <a:lnTo>
                    <a:pt x="2307" y="5575"/>
                  </a:lnTo>
                  <a:lnTo>
                    <a:pt x="2082" y="6985"/>
                  </a:lnTo>
                  <a:lnTo>
                    <a:pt x="2019" y="11150"/>
                  </a:lnTo>
                  <a:lnTo>
                    <a:pt x="3492" y="11430"/>
                  </a:lnTo>
                  <a:lnTo>
                    <a:pt x="5181" y="11620"/>
                  </a:lnTo>
                  <a:lnTo>
                    <a:pt x="8267" y="11620"/>
                  </a:lnTo>
                  <a:lnTo>
                    <a:pt x="8674" y="11696"/>
                  </a:lnTo>
                  <a:lnTo>
                    <a:pt x="9486" y="11696"/>
                  </a:lnTo>
                  <a:lnTo>
                    <a:pt x="9283" y="11150"/>
                  </a:lnTo>
                  <a:lnTo>
                    <a:pt x="7531" y="11150"/>
                  </a:lnTo>
                  <a:lnTo>
                    <a:pt x="5918" y="11087"/>
                  </a:lnTo>
                  <a:lnTo>
                    <a:pt x="4508" y="10883"/>
                  </a:lnTo>
                  <a:lnTo>
                    <a:pt x="4241" y="10820"/>
                  </a:lnTo>
                  <a:lnTo>
                    <a:pt x="3975" y="10820"/>
                  </a:lnTo>
                  <a:lnTo>
                    <a:pt x="3632" y="10756"/>
                  </a:lnTo>
                  <a:lnTo>
                    <a:pt x="3365" y="10680"/>
                  </a:lnTo>
                  <a:lnTo>
                    <a:pt x="3098" y="10680"/>
                  </a:lnTo>
                  <a:lnTo>
                    <a:pt x="2832" y="10617"/>
                  </a:lnTo>
                  <a:lnTo>
                    <a:pt x="2692" y="10617"/>
                  </a:lnTo>
                  <a:lnTo>
                    <a:pt x="2552" y="10553"/>
                  </a:lnTo>
                  <a:lnTo>
                    <a:pt x="2637" y="6985"/>
                  </a:lnTo>
                  <a:lnTo>
                    <a:pt x="3022" y="4229"/>
                  </a:lnTo>
                  <a:lnTo>
                    <a:pt x="3392" y="3022"/>
                  </a:lnTo>
                  <a:lnTo>
                    <a:pt x="3771" y="2146"/>
                  </a:lnTo>
                  <a:lnTo>
                    <a:pt x="3632" y="1739"/>
                  </a:lnTo>
                  <a:lnTo>
                    <a:pt x="3568" y="1409"/>
                  </a:lnTo>
                  <a:close/>
                </a:path>
                <a:path w="14604" h="13970">
                  <a:moveTo>
                    <a:pt x="10693" y="11023"/>
                  </a:moveTo>
                  <a:lnTo>
                    <a:pt x="10833" y="11620"/>
                  </a:lnTo>
                  <a:lnTo>
                    <a:pt x="12509" y="11620"/>
                  </a:lnTo>
                  <a:lnTo>
                    <a:pt x="13119" y="11557"/>
                  </a:lnTo>
                  <a:lnTo>
                    <a:pt x="13716" y="11430"/>
                  </a:lnTo>
                  <a:lnTo>
                    <a:pt x="13652" y="11087"/>
                  </a:lnTo>
                  <a:lnTo>
                    <a:pt x="10833" y="11087"/>
                  </a:lnTo>
                  <a:lnTo>
                    <a:pt x="10693" y="11023"/>
                  </a:lnTo>
                  <a:close/>
                </a:path>
                <a:path w="14604" h="13970">
                  <a:moveTo>
                    <a:pt x="13589" y="10883"/>
                  </a:moveTo>
                  <a:lnTo>
                    <a:pt x="12039" y="11023"/>
                  </a:lnTo>
                  <a:lnTo>
                    <a:pt x="10960" y="11023"/>
                  </a:lnTo>
                  <a:lnTo>
                    <a:pt x="10833" y="11087"/>
                  </a:lnTo>
                  <a:lnTo>
                    <a:pt x="13652" y="11087"/>
                  </a:lnTo>
                  <a:lnTo>
                    <a:pt x="13589" y="10883"/>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623" name="object 623"/>
            <p:cNvSpPr/>
            <p:nvPr/>
          </p:nvSpPr>
          <p:spPr>
            <a:xfrm>
              <a:off x="7922768" y="5298528"/>
              <a:ext cx="6985" cy="11430"/>
            </a:xfrm>
            <a:custGeom>
              <a:avLst/>
              <a:gdLst/>
              <a:ahLst/>
              <a:cxnLst/>
              <a:rect l="l" t="t" r="r" b="b"/>
              <a:pathLst>
                <a:path w="6984" h="11429">
                  <a:moveTo>
                    <a:pt x="6451" y="9347"/>
                  </a:moveTo>
                  <a:lnTo>
                    <a:pt x="6184" y="8267"/>
                  </a:lnTo>
                  <a:lnTo>
                    <a:pt x="6057" y="7264"/>
                  </a:lnTo>
                  <a:lnTo>
                    <a:pt x="6057" y="6248"/>
                  </a:lnTo>
                  <a:lnTo>
                    <a:pt x="5651" y="5981"/>
                  </a:lnTo>
                  <a:lnTo>
                    <a:pt x="5511" y="5511"/>
                  </a:lnTo>
                  <a:lnTo>
                    <a:pt x="5575" y="4978"/>
                  </a:lnTo>
                  <a:lnTo>
                    <a:pt x="5575" y="4838"/>
                  </a:lnTo>
                  <a:lnTo>
                    <a:pt x="5651" y="4635"/>
                  </a:lnTo>
                  <a:lnTo>
                    <a:pt x="5715" y="4508"/>
                  </a:lnTo>
                  <a:lnTo>
                    <a:pt x="5778" y="4305"/>
                  </a:lnTo>
                  <a:lnTo>
                    <a:pt x="5575" y="3962"/>
                  </a:lnTo>
                  <a:lnTo>
                    <a:pt x="5448" y="3162"/>
                  </a:lnTo>
                  <a:lnTo>
                    <a:pt x="5448" y="2755"/>
                  </a:lnTo>
                  <a:lnTo>
                    <a:pt x="5511" y="2349"/>
                  </a:lnTo>
                  <a:lnTo>
                    <a:pt x="5651" y="1879"/>
                  </a:lnTo>
                  <a:lnTo>
                    <a:pt x="5245" y="1879"/>
                  </a:lnTo>
                  <a:lnTo>
                    <a:pt x="4775" y="1816"/>
                  </a:lnTo>
                  <a:lnTo>
                    <a:pt x="3225" y="1549"/>
                  </a:lnTo>
                  <a:lnTo>
                    <a:pt x="1816" y="1346"/>
                  </a:lnTo>
                  <a:lnTo>
                    <a:pt x="673" y="812"/>
                  </a:lnTo>
                  <a:lnTo>
                    <a:pt x="0" y="0"/>
                  </a:lnTo>
                  <a:lnTo>
                    <a:pt x="3568" y="9474"/>
                  </a:lnTo>
                  <a:lnTo>
                    <a:pt x="5715" y="9474"/>
                  </a:lnTo>
                  <a:lnTo>
                    <a:pt x="6451" y="9347"/>
                  </a:lnTo>
                  <a:close/>
                </a:path>
                <a:path w="6984" h="11429">
                  <a:moveTo>
                    <a:pt x="6921" y="10693"/>
                  </a:moveTo>
                  <a:lnTo>
                    <a:pt x="6858" y="10553"/>
                  </a:lnTo>
                  <a:lnTo>
                    <a:pt x="6858" y="10426"/>
                  </a:lnTo>
                  <a:lnTo>
                    <a:pt x="6781" y="10287"/>
                  </a:lnTo>
                  <a:lnTo>
                    <a:pt x="6184" y="10426"/>
                  </a:lnTo>
                  <a:lnTo>
                    <a:pt x="5511" y="10490"/>
                  </a:lnTo>
                  <a:lnTo>
                    <a:pt x="3962" y="10490"/>
                  </a:lnTo>
                  <a:lnTo>
                    <a:pt x="4102" y="10896"/>
                  </a:lnTo>
                  <a:lnTo>
                    <a:pt x="5105" y="10896"/>
                  </a:lnTo>
                  <a:lnTo>
                    <a:pt x="6388" y="10756"/>
                  </a:lnTo>
                  <a:lnTo>
                    <a:pt x="6921" y="10693"/>
                  </a:lnTo>
                  <a:close/>
                </a:path>
              </a:pathLst>
            </a:custGeom>
            <a:solidFill>
              <a:srgbClr val="E11E2B"/>
            </a:solidFill>
          </p:spPr>
          <p:txBody>
            <a:bodyPr wrap="square" lIns="0" tIns="0" rIns="0" bIns="0" rtlCol="0"/>
            <a:lstStyle/>
            <a:p>
              <a:pPr defTabSz="1042507"/>
              <a:endParaRPr sz="2052" kern="0">
                <a:solidFill>
                  <a:sysClr val="windowText" lastClr="000000"/>
                </a:solidFill>
              </a:endParaRPr>
            </a:p>
          </p:txBody>
        </p:sp>
        <p:sp>
          <p:nvSpPr>
            <p:cNvPr id="624" name="object 624"/>
            <p:cNvSpPr/>
            <p:nvPr/>
          </p:nvSpPr>
          <p:spPr>
            <a:xfrm>
              <a:off x="7922501" y="5294495"/>
              <a:ext cx="10160" cy="8890"/>
            </a:xfrm>
            <a:custGeom>
              <a:avLst/>
              <a:gdLst/>
              <a:ahLst/>
              <a:cxnLst/>
              <a:rect l="l" t="t" r="r" b="b"/>
              <a:pathLst>
                <a:path w="10159" h="8889">
                  <a:moveTo>
                    <a:pt x="5778" y="0"/>
                  </a:moveTo>
                  <a:lnTo>
                    <a:pt x="0" y="3289"/>
                  </a:lnTo>
                  <a:lnTo>
                    <a:pt x="609" y="4432"/>
                  </a:lnTo>
                  <a:lnTo>
                    <a:pt x="1816" y="5105"/>
                  </a:lnTo>
                  <a:lnTo>
                    <a:pt x="4038" y="5575"/>
                  </a:lnTo>
                  <a:lnTo>
                    <a:pt x="5245" y="5778"/>
                  </a:lnTo>
                  <a:lnTo>
                    <a:pt x="5715" y="5778"/>
                  </a:lnTo>
                  <a:lnTo>
                    <a:pt x="6184" y="5842"/>
                  </a:lnTo>
                  <a:lnTo>
                    <a:pt x="6324" y="5842"/>
                  </a:lnTo>
                  <a:lnTo>
                    <a:pt x="6248" y="5981"/>
                  </a:lnTo>
                  <a:lnTo>
                    <a:pt x="5981" y="6921"/>
                  </a:lnTo>
                  <a:lnTo>
                    <a:pt x="6057" y="7327"/>
                  </a:lnTo>
                  <a:lnTo>
                    <a:pt x="6057" y="7658"/>
                  </a:lnTo>
                  <a:lnTo>
                    <a:pt x="6121" y="8001"/>
                  </a:lnTo>
                  <a:lnTo>
                    <a:pt x="6324" y="8267"/>
                  </a:lnTo>
                  <a:lnTo>
                    <a:pt x="6527" y="8001"/>
                  </a:lnTo>
                  <a:lnTo>
                    <a:pt x="6921" y="7721"/>
                  </a:lnTo>
                  <a:lnTo>
                    <a:pt x="7467" y="7454"/>
                  </a:lnTo>
                  <a:lnTo>
                    <a:pt x="8064" y="7124"/>
                  </a:lnTo>
                  <a:lnTo>
                    <a:pt x="8877" y="6781"/>
                  </a:lnTo>
                  <a:lnTo>
                    <a:pt x="9880" y="6388"/>
                  </a:lnTo>
                  <a:lnTo>
                    <a:pt x="10020" y="5715"/>
                  </a:lnTo>
                  <a:lnTo>
                    <a:pt x="9880" y="4838"/>
                  </a:lnTo>
                  <a:lnTo>
                    <a:pt x="9347" y="3822"/>
                  </a:lnTo>
                  <a:lnTo>
                    <a:pt x="9283" y="3619"/>
                  </a:lnTo>
                  <a:lnTo>
                    <a:pt x="9004" y="3225"/>
                  </a:lnTo>
                  <a:lnTo>
                    <a:pt x="8610" y="2476"/>
                  </a:lnTo>
                  <a:lnTo>
                    <a:pt x="8267" y="2006"/>
                  </a:lnTo>
                  <a:lnTo>
                    <a:pt x="7391" y="1206"/>
                  </a:lnTo>
                  <a:lnTo>
                    <a:pt x="6654" y="469"/>
                  </a:lnTo>
                  <a:lnTo>
                    <a:pt x="6121" y="127"/>
                  </a:lnTo>
                  <a:lnTo>
                    <a:pt x="5778"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25" name="object 625"/>
            <p:cNvSpPr/>
            <p:nvPr/>
          </p:nvSpPr>
          <p:spPr>
            <a:xfrm>
              <a:off x="7920151" y="5290520"/>
              <a:ext cx="8255" cy="7620"/>
            </a:xfrm>
            <a:custGeom>
              <a:avLst/>
              <a:gdLst/>
              <a:ahLst/>
              <a:cxnLst/>
              <a:rect l="l" t="t" r="r" b="b"/>
              <a:pathLst>
                <a:path w="8254" h="7620">
                  <a:moveTo>
                    <a:pt x="330" y="1079"/>
                  </a:moveTo>
                  <a:lnTo>
                    <a:pt x="0" y="1079"/>
                  </a:lnTo>
                  <a:lnTo>
                    <a:pt x="2286" y="7124"/>
                  </a:lnTo>
                  <a:lnTo>
                    <a:pt x="3162" y="6388"/>
                  </a:lnTo>
                  <a:lnTo>
                    <a:pt x="4038" y="5714"/>
                  </a:lnTo>
                  <a:lnTo>
                    <a:pt x="5918" y="4648"/>
                  </a:lnTo>
                  <a:lnTo>
                    <a:pt x="6921" y="4178"/>
                  </a:lnTo>
                  <a:lnTo>
                    <a:pt x="8001" y="3835"/>
                  </a:lnTo>
                  <a:lnTo>
                    <a:pt x="8064" y="1612"/>
                  </a:lnTo>
                  <a:lnTo>
                    <a:pt x="8001" y="1346"/>
                  </a:lnTo>
                  <a:lnTo>
                    <a:pt x="939" y="1282"/>
                  </a:lnTo>
                  <a:lnTo>
                    <a:pt x="673" y="1142"/>
                  </a:lnTo>
                  <a:lnTo>
                    <a:pt x="330" y="1079"/>
                  </a:lnTo>
                  <a:close/>
                </a:path>
                <a:path w="8254" h="7620">
                  <a:moveTo>
                    <a:pt x="8001" y="22"/>
                  </a:moveTo>
                  <a:lnTo>
                    <a:pt x="5981" y="749"/>
                  </a:lnTo>
                  <a:lnTo>
                    <a:pt x="3962" y="1142"/>
                  </a:lnTo>
                  <a:lnTo>
                    <a:pt x="2082" y="1282"/>
                  </a:lnTo>
                  <a:lnTo>
                    <a:pt x="8001" y="1282"/>
                  </a:lnTo>
                  <a:lnTo>
                    <a:pt x="8064" y="609"/>
                  </a:lnTo>
                  <a:lnTo>
                    <a:pt x="8001" y="22"/>
                  </a:lnTo>
                  <a:close/>
                </a:path>
                <a:path w="8254" h="7620">
                  <a:moveTo>
                    <a:pt x="8064" y="0"/>
                  </a:moveTo>
                  <a:close/>
                </a:path>
              </a:pathLst>
            </a:custGeom>
            <a:solidFill>
              <a:srgbClr val="CEDAE0"/>
            </a:solidFill>
          </p:spPr>
          <p:txBody>
            <a:bodyPr wrap="square" lIns="0" tIns="0" rIns="0" bIns="0" rtlCol="0"/>
            <a:lstStyle/>
            <a:p>
              <a:pPr defTabSz="1042507"/>
              <a:endParaRPr sz="2052" kern="0">
                <a:solidFill>
                  <a:sysClr val="windowText" lastClr="000000"/>
                </a:solidFill>
              </a:endParaRPr>
            </a:p>
          </p:txBody>
        </p:sp>
        <p:sp>
          <p:nvSpPr>
            <p:cNvPr id="626" name="object 626"/>
            <p:cNvSpPr/>
            <p:nvPr/>
          </p:nvSpPr>
          <p:spPr>
            <a:xfrm>
              <a:off x="7915173" y="5278290"/>
              <a:ext cx="5715" cy="13335"/>
            </a:xfrm>
            <a:custGeom>
              <a:avLst/>
              <a:gdLst/>
              <a:ahLst/>
              <a:cxnLst/>
              <a:rect l="l" t="t" r="r" b="b"/>
              <a:pathLst>
                <a:path w="5715" h="13335">
                  <a:moveTo>
                    <a:pt x="1676" y="0"/>
                  </a:moveTo>
                  <a:lnTo>
                    <a:pt x="533" y="0"/>
                  </a:lnTo>
                  <a:lnTo>
                    <a:pt x="330" y="63"/>
                  </a:lnTo>
                  <a:lnTo>
                    <a:pt x="0" y="63"/>
                  </a:lnTo>
                  <a:lnTo>
                    <a:pt x="4838" y="12839"/>
                  </a:lnTo>
                  <a:lnTo>
                    <a:pt x="5105" y="10680"/>
                  </a:lnTo>
                  <a:lnTo>
                    <a:pt x="5105" y="9207"/>
                  </a:lnTo>
                  <a:lnTo>
                    <a:pt x="4978" y="8534"/>
                  </a:lnTo>
                  <a:lnTo>
                    <a:pt x="4902" y="8394"/>
                  </a:lnTo>
                  <a:lnTo>
                    <a:pt x="4902" y="8267"/>
                  </a:lnTo>
                  <a:lnTo>
                    <a:pt x="4711" y="8064"/>
                  </a:lnTo>
                  <a:lnTo>
                    <a:pt x="3492" y="7327"/>
                  </a:lnTo>
                  <a:lnTo>
                    <a:pt x="2616" y="5715"/>
                  </a:lnTo>
                  <a:lnTo>
                    <a:pt x="2146" y="3225"/>
                  </a:lnTo>
                  <a:lnTo>
                    <a:pt x="2082" y="2755"/>
                  </a:lnTo>
                  <a:lnTo>
                    <a:pt x="1955" y="2209"/>
                  </a:lnTo>
                  <a:lnTo>
                    <a:pt x="1676" y="0"/>
                  </a:lnTo>
                  <a:close/>
                </a:path>
              </a:pathLst>
            </a:custGeom>
            <a:solidFill>
              <a:srgbClr val="E11E2B"/>
            </a:solidFill>
          </p:spPr>
          <p:txBody>
            <a:bodyPr wrap="square" lIns="0" tIns="0" rIns="0" bIns="0" rtlCol="0"/>
            <a:lstStyle/>
            <a:p>
              <a:pPr defTabSz="1042507"/>
              <a:endParaRPr sz="2052" kern="0">
                <a:solidFill>
                  <a:sysClr val="windowText" lastClr="000000"/>
                </a:solidFill>
              </a:endParaRPr>
            </a:p>
          </p:txBody>
        </p:sp>
        <p:sp>
          <p:nvSpPr>
            <p:cNvPr id="627" name="object 627"/>
            <p:cNvSpPr/>
            <p:nvPr/>
          </p:nvSpPr>
          <p:spPr>
            <a:xfrm>
              <a:off x="7913560" y="5273111"/>
              <a:ext cx="15240" cy="19050"/>
            </a:xfrm>
            <a:custGeom>
              <a:avLst/>
              <a:gdLst/>
              <a:ahLst/>
              <a:cxnLst/>
              <a:rect l="l" t="t" r="r" b="b"/>
              <a:pathLst>
                <a:path w="15240" h="19050">
                  <a:moveTo>
                    <a:pt x="7104" y="4508"/>
                  </a:moveTo>
                  <a:lnTo>
                    <a:pt x="5041" y="4508"/>
                  </a:lnTo>
                  <a:lnTo>
                    <a:pt x="5245" y="4775"/>
                  </a:lnTo>
                  <a:lnTo>
                    <a:pt x="4554" y="4868"/>
                  </a:lnTo>
                  <a:lnTo>
                    <a:pt x="4237" y="4969"/>
                  </a:lnTo>
                  <a:lnTo>
                    <a:pt x="3759" y="5448"/>
                  </a:lnTo>
                  <a:lnTo>
                    <a:pt x="3492" y="5778"/>
                  </a:lnTo>
                  <a:lnTo>
                    <a:pt x="3759" y="8001"/>
                  </a:lnTo>
                  <a:lnTo>
                    <a:pt x="3898" y="8470"/>
                  </a:lnTo>
                  <a:lnTo>
                    <a:pt x="4432" y="10896"/>
                  </a:lnTo>
                  <a:lnTo>
                    <a:pt x="5245" y="12509"/>
                  </a:lnTo>
                  <a:lnTo>
                    <a:pt x="6388" y="13182"/>
                  </a:lnTo>
                  <a:lnTo>
                    <a:pt x="6527" y="13246"/>
                  </a:lnTo>
                  <a:lnTo>
                    <a:pt x="6591" y="13373"/>
                  </a:lnTo>
                  <a:lnTo>
                    <a:pt x="6718" y="13779"/>
                  </a:lnTo>
                  <a:lnTo>
                    <a:pt x="6921" y="14516"/>
                  </a:lnTo>
                  <a:lnTo>
                    <a:pt x="6858" y="16065"/>
                  </a:lnTo>
                  <a:lnTo>
                    <a:pt x="6591" y="18415"/>
                  </a:lnTo>
                  <a:lnTo>
                    <a:pt x="6921" y="18415"/>
                  </a:lnTo>
                  <a:lnTo>
                    <a:pt x="7264" y="18491"/>
                  </a:lnTo>
                  <a:lnTo>
                    <a:pt x="8737" y="18491"/>
                  </a:lnTo>
                  <a:lnTo>
                    <a:pt x="10617" y="18351"/>
                  </a:lnTo>
                  <a:lnTo>
                    <a:pt x="12636" y="17945"/>
                  </a:lnTo>
                  <a:lnTo>
                    <a:pt x="14795" y="17208"/>
                  </a:lnTo>
                  <a:lnTo>
                    <a:pt x="10287" y="17208"/>
                  </a:lnTo>
                  <a:lnTo>
                    <a:pt x="8877" y="17145"/>
                  </a:lnTo>
                  <a:lnTo>
                    <a:pt x="7264" y="16941"/>
                  </a:lnTo>
                  <a:lnTo>
                    <a:pt x="7611" y="13576"/>
                  </a:lnTo>
                  <a:lnTo>
                    <a:pt x="7734" y="9880"/>
                  </a:lnTo>
                  <a:lnTo>
                    <a:pt x="7391" y="7188"/>
                  </a:lnTo>
                  <a:lnTo>
                    <a:pt x="7124" y="4572"/>
                  </a:lnTo>
                  <a:close/>
                </a:path>
                <a:path w="15240" h="19050">
                  <a:moveTo>
                    <a:pt x="14795" y="16408"/>
                  </a:moveTo>
                  <a:lnTo>
                    <a:pt x="13855" y="16802"/>
                  </a:lnTo>
                  <a:lnTo>
                    <a:pt x="12776" y="17005"/>
                  </a:lnTo>
                  <a:lnTo>
                    <a:pt x="11569" y="17145"/>
                  </a:lnTo>
                  <a:lnTo>
                    <a:pt x="10287" y="17208"/>
                  </a:lnTo>
                  <a:lnTo>
                    <a:pt x="14795" y="17208"/>
                  </a:lnTo>
                  <a:lnTo>
                    <a:pt x="14795" y="16408"/>
                  </a:lnTo>
                  <a:close/>
                </a:path>
                <a:path w="15240" h="19050">
                  <a:moveTo>
                    <a:pt x="469" y="609"/>
                  </a:moveTo>
                  <a:lnTo>
                    <a:pt x="203" y="736"/>
                  </a:lnTo>
                  <a:lnTo>
                    <a:pt x="0" y="939"/>
                  </a:lnTo>
                  <a:lnTo>
                    <a:pt x="1549" y="5041"/>
                  </a:lnTo>
                  <a:lnTo>
                    <a:pt x="1752" y="5041"/>
                  </a:lnTo>
                  <a:lnTo>
                    <a:pt x="1955" y="5105"/>
                  </a:lnTo>
                  <a:lnTo>
                    <a:pt x="3695" y="5105"/>
                  </a:lnTo>
                  <a:lnTo>
                    <a:pt x="4237" y="4969"/>
                  </a:lnTo>
                  <a:lnTo>
                    <a:pt x="4554" y="4868"/>
                  </a:lnTo>
                  <a:lnTo>
                    <a:pt x="5041" y="4508"/>
                  </a:lnTo>
                  <a:lnTo>
                    <a:pt x="7104" y="4508"/>
                  </a:lnTo>
                  <a:lnTo>
                    <a:pt x="6451" y="2413"/>
                  </a:lnTo>
                  <a:lnTo>
                    <a:pt x="5448" y="876"/>
                  </a:lnTo>
                  <a:lnTo>
                    <a:pt x="5022" y="673"/>
                  </a:lnTo>
                  <a:lnTo>
                    <a:pt x="736" y="673"/>
                  </a:lnTo>
                  <a:lnTo>
                    <a:pt x="469" y="609"/>
                  </a:lnTo>
                  <a:close/>
                </a:path>
                <a:path w="15240" h="19050">
                  <a:moveTo>
                    <a:pt x="4554" y="4868"/>
                  </a:moveTo>
                  <a:lnTo>
                    <a:pt x="4305" y="4902"/>
                  </a:lnTo>
                  <a:lnTo>
                    <a:pt x="4508" y="4902"/>
                  </a:lnTo>
                  <a:close/>
                </a:path>
                <a:path w="15240" h="19050">
                  <a:moveTo>
                    <a:pt x="2692" y="0"/>
                  </a:moveTo>
                  <a:lnTo>
                    <a:pt x="1282" y="406"/>
                  </a:lnTo>
                  <a:lnTo>
                    <a:pt x="736" y="673"/>
                  </a:lnTo>
                  <a:lnTo>
                    <a:pt x="5022" y="673"/>
                  </a:lnTo>
                  <a:lnTo>
                    <a:pt x="4038" y="203"/>
                  </a:lnTo>
                  <a:lnTo>
                    <a:pt x="2692" y="0"/>
                  </a:lnTo>
                  <a:close/>
                </a:path>
              </a:pathLst>
            </a:custGeom>
            <a:solidFill>
              <a:srgbClr val="CEDAE0"/>
            </a:solidFill>
          </p:spPr>
          <p:txBody>
            <a:bodyPr wrap="square" lIns="0" tIns="0" rIns="0" bIns="0" rtlCol="0"/>
            <a:lstStyle/>
            <a:p>
              <a:pPr defTabSz="1042507"/>
              <a:endParaRPr sz="2052" kern="0">
                <a:solidFill>
                  <a:sysClr val="windowText" lastClr="000000"/>
                </a:solidFill>
              </a:endParaRPr>
            </a:p>
          </p:txBody>
        </p:sp>
        <p:sp>
          <p:nvSpPr>
            <p:cNvPr id="628" name="object 628"/>
            <p:cNvSpPr/>
            <p:nvPr/>
          </p:nvSpPr>
          <p:spPr>
            <a:xfrm>
              <a:off x="7912341" y="5270958"/>
              <a:ext cx="12700" cy="5080"/>
            </a:xfrm>
            <a:custGeom>
              <a:avLst/>
              <a:gdLst/>
              <a:ahLst/>
              <a:cxnLst/>
              <a:rect l="l" t="t" r="r" b="b"/>
              <a:pathLst>
                <a:path w="12700" h="5079">
                  <a:moveTo>
                    <a:pt x="0" y="0"/>
                  </a:moveTo>
                  <a:lnTo>
                    <a:pt x="1079" y="2895"/>
                  </a:lnTo>
                  <a:lnTo>
                    <a:pt x="1282" y="2692"/>
                  </a:lnTo>
                  <a:lnTo>
                    <a:pt x="2349" y="2146"/>
                  </a:lnTo>
                  <a:lnTo>
                    <a:pt x="2692" y="2082"/>
                  </a:lnTo>
                  <a:lnTo>
                    <a:pt x="4165" y="1676"/>
                  </a:lnTo>
                  <a:lnTo>
                    <a:pt x="5854" y="2019"/>
                  </a:lnTo>
                  <a:lnTo>
                    <a:pt x="7797" y="3162"/>
                  </a:lnTo>
                  <a:lnTo>
                    <a:pt x="8064" y="3428"/>
                  </a:lnTo>
                  <a:lnTo>
                    <a:pt x="8204" y="3492"/>
                  </a:lnTo>
                  <a:lnTo>
                    <a:pt x="10350" y="4978"/>
                  </a:lnTo>
                  <a:lnTo>
                    <a:pt x="12306" y="2425"/>
                  </a:lnTo>
                  <a:lnTo>
                    <a:pt x="7937" y="736"/>
                  </a:lnTo>
                  <a:lnTo>
                    <a:pt x="6184" y="469"/>
                  </a:lnTo>
                  <a:lnTo>
                    <a:pt x="2489" y="139"/>
                  </a:lnTo>
                  <a:lnTo>
                    <a:pt x="1549" y="139"/>
                  </a:lnTo>
                  <a:lnTo>
                    <a:pt x="0" y="0"/>
                  </a:lnTo>
                  <a:close/>
                </a:path>
              </a:pathLst>
            </a:custGeom>
            <a:solidFill>
              <a:srgbClr val="E11E2B"/>
            </a:solidFill>
          </p:spPr>
          <p:txBody>
            <a:bodyPr wrap="square" lIns="0" tIns="0" rIns="0" bIns="0" rtlCol="0"/>
            <a:lstStyle/>
            <a:p>
              <a:pPr defTabSz="1042507"/>
              <a:endParaRPr sz="2052" kern="0">
                <a:solidFill>
                  <a:sysClr val="windowText" lastClr="000000"/>
                </a:solidFill>
              </a:endParaRPr>
            </a:p>
          </p:txBody>
        </p:sp>
        <p:sp>
          <p:nvSpPr>
            <p:cNvPr id="629" name="object 629"/>
            <p:cNvSpPr/>
            <p:nvPr/>
          </p:nvSpPr>
          <p:spPr>
            <a:xfrm>
              <a:off x="7907705" y="5262482"/>
              <a:ext cx="4445" cy="5715"/>
            </a:xfrm>
            <a:custGeom>
              <a:avLst/>
              <a:gdLst/>
              <a:ahLst/>
              <a:cxnLst/>
              <a:rect l="l" t="t" r="r" b="b"/>
              <a:pathLst>
                <a:path w="4445" h="5714">
                  <a:moveTo>
                    <a:pt x="1752" y="0"/>
                  </a:moveTo>
                  <a:lnTo>
                    <a:pt x="1206" y="203"/>
                  </a:lnTo>
                  <a:lnTo>
                    <a:pt x="922" y="673"/>
                  </a:lnTo>
                  <a:lnTo>
                    <a:pt x="406" y="1219"/>
                  </a:lnTo>
                  <a:lnTo>
                    <a:pt x="190" y="1485"/>
                  </a:lnTo>
                  <a:lnTo>
                    <a:pt x="0" y="2565"/>
                  </a:lnTo>
                  <a:lnTo>
                    <a:pt x="63" y="4508"/>
                  </a:lnTo>
                  <a:lnTo>
                    <a:pt x="203" y="4851"/>
                  </a:lnTo>
                  <a:lnTo>
                    <a:pt x="406" y="5118"/>
                  </a:lnTo>
                  <a:lnTo>
                    <a:pt x="939" y="5384"/>
                  </a:lnTo>
                  <a:lnTo>
                    <a:pt x="1282" y="5448"/>
                  </a:lnTo>
                  <a:lnTo>
                    <a:pt x="1689" y="5384"/>
                  </a:lnTo>
                  <a:lnTo>
                    <a:pt x="2019" y="5181"/>
                  </a:lnTo>
                  <a:lnTo>
                    <a:pt x="1814" y="4508"/>
                  </a:lnTo>
                  <a:lnTo>
                    <a:pt x="1689" y="3975"/>
                  </a:lnTo>
                  <a:lnTo>
                    <a:pt x="2215" y="3975"/>
                  </a:lnTo>
                  <a:lnTo>
                    <a:pt x="2489" y="3365"/>
                  </a:lnTo>
                  <a:lnTo>
                    <a:pt x="3930" y="3365"/>
                  </a:lnTo>
                  <a:lnTo>
                    <a:pt x="4038" y="3225"/>
                  </a:lnTo>
                  <a:lnTo>
                    <a:pt x="3695" y="2895"/>
                  </a:lnTo>
                  <a:lnTo>
                    <a:pt x="3389" y="2832"/>
                  </a:lnTo>
                  <a:lnTo>
                    <a:pt x="1879" y="2832"/>
                  </a:lnTo>
                  <a:lnTo>
                    <a:pt x="2019" y="2362"/>
                  </a:lnTo>
                  <a:lnTo>
                    <a:pt x="1206" y="2362"/>
                  </a:lnTo>
                  <a:lnTo>
                    <a:pt x="1142" y="2082"/>
                  </a:lnTo>
                  <a:lnTo>
                    <a:pt x="1485" y="1816"/>
                  </a:lnTo>
                  <a:lnTo>
                    <a:pt x="1752" y="1689"/>
                  </a:lnTo>
                  <a:lnTo>
                    <a:pt x="2349" y="1549"/>
                  </a:lnTo>
                  <a:lnTo>
                    <a:pt x="939" y="1549"/>
                  </a:lnTo>
                  <a:lnTo>
                    <a:pt x="876" y="1219"/>
                  </a:lnTo>
                  <a:lnTo>
                    <a:pt x="1206" y="1015"/>
                  </a:lnTo>
                  <a:lnTo>
                    <a:pt x="1485" y="876"/>
                  </a:lnTo>
                  <a:lnTo>
                    <a:pt x="2019" y="673"/>
                  </a:lnTo>
                  <a:lnTo>
                    <a:pt x="3086" y="673"/>
                  </a:lnTo>
                  <a:lnTo>
                    <a:pt x="1752" y="0"/>
                  </a:lnTo>
                  <a:close/>
                </a:path>
                <a:path w="4445" h="5714">
                  <a:moveTo>
                    <a:pt x="2215" y="3975"/>
                  </a:moveTo>
                  <a:lnTo>
                    <a:pt x="1689" y="3975"/>
                  </a:lnTo>
                  <a:lnTo>
                    <a:pt x="2158" y="4102"/>
                  </a:lnTo>
                  <a:close/>
                </a:path>
                <a:path w="4445" h="5714">
                  <a:moveTo>
                    <a:pt x="3930" y="3365"/>
                  </a:moveTo>
                  <a:lnTo>
                    <a:pt x="2489" y="3365"/>
                  </a:lnTo>
                  <a:lnTo>
                    <a:pt x="2692" y="3428"/>
                  </a:lnTo>
                  <a:lnTo>
                    <a:pt x="3022" y="3428"/>
                  </a:lnTo>
                  <a:lnTo>
                    <a:pt x="3098" y="3632"/>
                  </a:lnTo>
                  <a:lnTo>
                    <a:pt x="2895" y="3835"/>
                  </a:lnTo>
                  <a:lnTo>
                    <a:pt x="2959" y="4102"/>
                  </a:lnTo>
                  <a:lnTo>
                    <a:pt x="3162" y="4102"/>
                  </a:lnTo>
                  <a:lnTo>
                    <a:pt x="3428" y="3975"/>
                  </a:lnTo>
                  <a:lnTo>
                    <a:pt x="3568" y="3835"/>
                  </a:lnTo>
                  <a:lnTo>
                    <a:pt x="3930" y="3365"/>
                  </a:lnTo>
                  <a:close/>
                </a:path>
                <a:path w="4445" h="5714">
                  <a:moveTo>
                    <a:pt x="2019" y="2628"/>
                  </a:moveTo>
                  <a:lnTo>
                    <a:pt x="1879" y="2832"/>
                  </a:lnTo>
                  <a:lnTo>
                    <a:pt x="3389" y="2832"/>
                  </a:lnTo>
                  <a:lnTo>
                    <a:pt x="3022" y="2755"/>
                  </a:lnTo>
                  <a:lnTo>
                    <a:pt x="2019" y="2628"/>
                  </a:lnTo>
                  <a:close/>
                </a:path>
                <a:path w="4445" h="5714">
                  <a:moveTo>
                    <a:pt x="2895" y="1485"/>
                  </a:moveTo>
                  <a:lnTo>
                    <a:pt x="1816" y="1689"/>
                  </a:lnTo>
                  <a:lnTo>
                    <a:pt x="1206" y="2362"/>
                  </a:lnTo>
                  <a:lnTo>
                    <a:pt x="2019" y="2362"/>
                  </a:lnTo>
                  <a:lnTo>
                    <a:pt x="3301" y="2628"/>
                  </a:lnTo>
                  <a:lnTo>
                    <a:pt x="3695" y="2832"/>
                  </a:lnTo>
                  <a:lnTo>
                    <a:pt x="3568" y="2158"/>
                  </a:lnTo>
                  <a:lnTo>
                    <a:pt x="2895" y="1485"/>
                  </a:lnTo>
                  <a:close/>
                </a:path>
                <a:path w="4445" h="5714">
                  <a:moveTo>
                    <a:pt x="3478" y="1485"/>
                  </a:moveTo>
                  <a:lnTo>
                    <a:pt x="2895" y="1485"/>
                  </a:lnTo>
                  <a:lnTo>
                    <a:pt x="3098" y="1549"/>
                  </a:lnTo>
                  <a:lnTo>
                    <a:pt x="3568" y="1955"/>
                  </a:lnTo>
                  <a:lnTo>
                    <a:pt x="3667" y="1689"/>
                  </a:lnTo>
                  <a:lnTo>
                    <a:pt x="3587" y="1549"/>
                  </a:lnTo>
                  <a:close/>
                </a:path>
                <a:path w="4445" h="5714">
                  <a:moveTo>
                    <a:pt x="2222" y="939"/>
                  </a:moveTo>
                  <a:lnTo>
                    <a:pt x="1485" y="939"/>
                  </a:lnTo>
                  <a:lnTo>
                    <a:pt x="1206" y="1219"/>
                  </a:lnTo>
                  <a:lnTo>
                    <a:pt x="939" y="1549"/>
                  </a:lnTo>
                  <a:lnTo>
                    <a:pt x="2558" y="1549"/>
                  </a:lnTo>
                  <a:lnTo>
                    <a:pt x="2895" y="1485"/>
                  </a:lnTo>
                  <a:lnTo>
                    <a:pt x="3478" y="1485"/>
                  </a:lnTo>
                  <a:lnTo>
                    <a:pt x="3022" y="1219"/>
                  </a:lnTo>
                  <a:lnTo>
                    <a:pt x="2692" y="1079"/>
                  </a:lnTo>
                  <a:lnTo>
                    <a:pt x="2222" y="939"/>
                  </a:lnTo>
                  <a:close/>
                </a:path>
                <a:path w="4445" h="5714">
                  <a:moveTo>
                    <a:pt x="3086" y="673"/>
                  </a:moveTo>
                  <a:lnTo>
                    <a:pt x="2019" y="673"/>
                  </a:lnTo>
                  <a:lnTo>
                    <a:pt x="2489" y="812"/>
                  </a:lnTo>
                  <a:lnTo>
                    <a:pt x="3022" y="1015"/>
                  </a:lnTo>
                  <a:lnTo>
                    <a:pt x="3086" y="673"/>
                  </a:lnTo>
                  <a:close/>
                </a:path>
              </a:pathLst>
            </a:custGeom>
            <a:solidFill>
              <a:srgbClr val="FBD5A7"/>
            </a:solidFill>
          </p:spPr>
          <p:txBody>
            <a:bodyPr wrap="square" lIns="0" tIns="0" rIns="0" bIns="0" rtlCol="0"/>
            <a:lstStyle/>
            <a:p>
              <a:pPr defTabSz="1042507"/>
              <a:endParaRPr sz="2052" kern="0">
                <a:solidFill>
                  <a:sysClr val="windowText" lastClr="000000"/>
                </a:solidFill>
              </a:endParaRPr>
            </a:p>
          </p:txBody>
        </p:sp>
        <p:sp>
          <p:nvSpPr>
            <p:cNvPr id="630" name="object 630"/>
            <p:cNvSpPr/>
            <p:nvPr/>
          </p:nvSpPr>
          <p:spPr>
            <a:xfrm>
              <a:off x="7908582" y="5270145"/>
              <a:ext cx="3810" cy="4445"/>
            </a:xfrm>
            <a:custGeom>
              <a:avLst/>
              <a:gdLst/>
              <a:ahLst/>
              <a:cxnLst/>
              <a:rect l="l" t="t" r="r" b="b"/>
              <a:pathLst>
                <a:path w="3809" h="4445">
                  <a:moveTo>
                    <a:pt x="596" y="0"/>
                  </a:moveTo>
                  <a:lnTo>
                    <a:pt x="673" y="609"/>
                  </a:lnTo>
                  <a:lnTo>
                    <a:pt x="596" y="1079"/>
                  </a:lnTo>
                  <a:lnTo>
                    <a:pt x="596" y="1485"/>
                  </a:lnTo>
                  <a:lnTo>
                    <a:pt x="533" y="1955"/>
                  </a:lnTo>
                  <a:lnTo>
                    <a:pt x="406" y="2286"/>
                  </a:lnTo>
                  <a:lnTo>
                    <a:pt x="127" y="2489"/>
                  </a:lnTo>
                  <a:lnTo>
                    <a:pt x="0" y="2692"/>
                  </a:lnTo>
                  <a:lnTo>
                    <a:pt x="266" y="2768"/>
                  </a:lnTo>
                  <a:lnTo>
                    <a:pt x="736" y="2832"/>
                  </a:lnTo>
                  <a:lnTo>
                    <a:pt x="939" y="2832"/>
                  </a:lnTo>
                  <a:lnTo>
                    <a:pt x="1143" y="2895"/>
                  </a:lnTo>
                  <a:lnTo>
                    <a:pt x="1270" y="2959"/>
                  </a:lnTo>
                  <a:lnTo>
                    <a:pt x="1473" y="3035"/>
                  </a:lnTo>
                  <a:lnTo>
                    <a:pt x="1612" y="3035"/>
                  </a:lnTo>
                  <a:lnTo>
                    <a:pt x="1816" y="3098"/>
                  </a:lnTo>
                  <a:lnTo>
                    <a:pt x="2616" y="3429"/>
                  </a:lnTo>
                  <a:lnTo>
                    <a:pt x="3225" y="3771"/>
                  </a:lnTo>
                  <a:lnTo>
                    <a:pt x="3695" y="4241"/>
                  </a:lnTo>
                  <a:lnTo>
                    <a:pt x="2286" y="546"/>
                  </a:lnTo>
                  <a:lnTo>
                    <a:pt x="1943" y="482"/>
                  </a:lnTo>
                  <a:lnTo>
                    <a:pt x="1612" y="406"/>
                  </a:lnTo>
                  <a:lnTo>
                    <a:pt x="1346" y="279"/>
                  </a:lnTo>
                  <a:lnTo>
                    <a:pt x="876" y="139"/>
                  </a:lnTo>
                  <a:lnTo>
                    <a:pt x="596" y="0"/>
                  </a:lnTo>
                  <a:close/>
                </a:path>
              </a:pathLst>
            </a:custGeom>
            <a:solidFill>
              <a:srgbClr val="E11E2B"/>
            </a:solidFill>
          </p:spPr>
          <p:txBody>
            <a:bodyPr wrap="square" lIns="0" tIns="0" rIns="0" bIns="0" rtlCol="0"/>
            <a:lstStyle/>
            <a:p>
              <a:pPr defTabSz="1042507"/>
              <a:endParaRPr sz="2052" kern="0">
                <a:solidFill>
                  <a:sysClr val="windowText" lastClr="000000"/>
                </a:solidFill>
              </a:endParaRPr>
            </a:p>
          </p:txBody>
        </p:sp>
        <p:sp>
          <p:nvSpPr>
            <p:cNvPr id="631" name="object 631"/>
            <p:cNvSpPr/>
            <p:nvPr/>
          </p:nvSpPr>
          <p:spPr>
            <a:xfrm>
              <a:off x="7905419" y="5268062"/>
              <a:ext cx="8890" cy="10795"/>
            </a:xfrm>
            <a:custGeom>
              <a:avLst/>
              <a:gdLst/>
              <a:ahLst/>
              <a:cxnLst/>
              <a:rect l="l" t="t" r="r" b="b"/>
              <a:pathLst>
                <a:path w="8890" h="10795">
                  <a:moveTo>
                    <a:pt x="8039" y="9613"/>
                  </a:moveTo>
                  <a:lnTo>
                    <a:pt x="5841" y="9613"/>
                  </a:lnTo>
                  <a:lnTo>
                    <a:pt x="5981" y="9690"/>
                  </a:lnTo>
                  <a:lnTo>
                    <a:pt x="6121" y="9690"/>
                  </a:lnTo>
                  <a:lnTo>
                    <a:pt x="6311" y="9753"/>
                  </a:lnTo>
                  <a:lnTo>
                    <a:pt x="6515" y="9817"/>
                  </a:lnTo>
                  <a:lnTo>
                    <a:pt x="7264" y="10083"/>
                  </a:lnTo>
                  <a:lnTo>
                    <a:pt x="8267" y="10223"/>
                  </a:lnTo>
                  <a:lnTo>
                    <a:pt x="8039" y="9613"/>
                  </a:lnTo>
                  <a:close/>
                </a:path>
                <a:path w="8890" h="10795">
                  <a:moveTo>
                    <a:pt x="2082" y="0"/>
                  </a:moveTo>
                  <a:lnTo>
                    <a:pt x="1206" y="2019"/>
                  </a:lnTo>
                  <a:lnTo>
                    <a:pt x="596" y="3568"/>
                  </a:lnTo>
                  <a:lnTo>
                    <a:pt x="290" y="4571"/>
                  </a:lnTo>
                  <a:lnTo>
                    <a:pt x="203" y="4775"/>
                  </a:lnTo>
                  <a:lnTo>
                    <a:pt x="98" y="5245"/>
                  </a:lnTo>
                  <a:lnTo>
                    <a:pt x="0" y="6184"/>
                  </a:lnTo>
                  <a:lnTo>
                    <a:pt x="203" y="6794"/>
                  </a:lnTo>
                  <a:lnTo>
                    <a:pt x="596" y="7404"/>
                  </a:lnTo>
                  <a:lnTo>
                    <a:pt x="736" y="7607"/>
                  </a:lnTo>
                  <a:lnTo>
                    <a:pt x="1346" y="8204"/>
                  </a:lnTo>
                  <a:lnTo>
                    <a:pt x="1752" y="8343"/>
                  </a:lnTo>
                  <a:lnTo>
                    <a:pt x="2349" y="8343"/>
                  </a:lnTo>
                  <a:lnTo>
                    <a:pt x="2616" y="8407"/>
                  </a:lnTo>
                  <a:lnTo>
                    <a:pt x="2882" y="8547"/>
                  </a:lnTo>
                  <a:lnTo>
                    <a:pt x="3225" y="8940"/>
                  </a:lnTo>
                  <a:lnTo>
                    <a:pt x="3289" y="9080"/>
                  </a:lnTo>
                  <a:lnTo>
                    <a:pt x="3555" y="9347"/>
                  </a:lnTo>
                  <a:lnTo>
                    <a:pt x="4038" y="9613"/>
                  </a:lnTo>
                  <a:lnTo>
                    <a:pt x="4775" y="9753"/>
                  </a:lnTo>
                  <a:lnTo>
                    <a:pt x="5778" y="9613"/>
                  </a:lnTo>
                  <a:lnTo>
                    <a:pt x="8039" y="9613"/>
                  </a:lnTo>
                  <a:lnTo>
                    <a:pt x="6984" y="6794"/>
                  </a:lnTo>
                  <a:lnTo>
                    <a:pt x="6515" y="6184"/>
                  </a:lnTo>
                  <a:lnTo>
                    <a:pt x="5841" y="5714"/>
                  </a:lnTo>
                  <a:lnTo>
                    <a:pt x="4978" y="5448"/>
                  </a:lnTo>
                  <a:lnTo>
                    <a:pt x="4635" y="5321"/>
                  </a:lnTo>
                  <a:lnTo>
                    <a:pt x="4432" y="5321"/>
                  </a:lnTo>
                  <a:lnTo>
                    <a:pt x="4229" y="5245"/>
                  </a:lnTo>
                  <a:lnTo>
                    <a:pt x="4102" y="5245"/>
                  </a:lnTo>
                  <a:lnTo>
                    <a:pt x="3898" y="5181"/>
                  </a:lnTo>
                  <a:lnTo>
                    <a:pt x="3162" y="5118"/>
                  </a:lnTo>
                  <a:lnTo>
                    <a:pt x="3162" y="4571"/>
                  </a:lnTo>
                  <a:lnTo>
                    <a:pt x="3365" y="4368"/>
                  </a:lnTo>
                  <a:lnTo>
                    <a:pt x="3492" y="4102"/>
                  </a:lnTo>
                  <a:lnTo>
                    <a:pt x="3571" y="3568"/>
                  </a:lnTo>
                  <a:lnTo>
                    <a:pt x="3632" y="812"/>
                  </a:lnTo>
                  <a:lnTo>
                    <a:pt x="3365" y="812"/>
                  </a:lnTo>
                  <a:lnTo>
                    <a:pt x="3086" y="749"/>
                  </a:lnTo>
                  <a:lnTo>
                    <a:pt x="2552" y="469"/>
                  </a:lnTo>
                  <a:lnTo>
                    <a:pt x="2082" y="0"/>
                  </a:lnTo>
                  <a:close/>
                </a:path>
              </a:pathLst>
            </a:custGeom>
            <a:solidFill>
              <a:srgbClr val="CEDAE0"/>
            </a:solidFill>
          </p:spPr>
          <p:txBody>
            <a:bodyPr wrap="square" lIns="0" tIns="0" rIns="0" bIns="0" rtlCol="0"/>
            <a:lstStyle/>
            <a:p>
              <a:pPr defTabSz="1042507"/>
              <a:endParaRPr sz="2052" kern="0">
                <a:solidFill>
                  <a:sysClr val="windowText" lastClr="000000"/>
                </a:solidFill>
              </a:endParaRPr>
            </a:p>
          </p:txBody>
        </p:sp>
        <p:sp>
          <p:nvSpPr>
            <p:cNvPr id="632" name="object 632"/>
            <p:cNvSpPr/>
            <p:nvPr/>
          </p:nvSpPr>
          <p:spPr>
            <a:xfrm>
              <a:off x="7893113" y="5264105"/>
              <a:ext cx="24765" cy="30480"/>
            </a:xfrm>
            <a:custGeom>
              <a:avLst/>
              <a:gdLst/>
              <a:ahLst/>
              <a:cxnLst/>
              <a:rect l="l" t="t" r="r" b="b"/>
              <a:pathLst>
                <a:path w="24765" h="30479">
                  <a:moveTo>
                    <a:pt x="6057" y="0"/>
                  </a:moveTo>
                  <a:lnTo>
                    <a:pt x="5714" y="1003"/>
                  </a:lnTo>
                  <a:lnTo>
                    <a:pt x="4838" y="1676"/>
                  </a:lnTo>
                  <a:lnTo>
                    <a:pt x="4432" y="2679"/>
                  </a:lnTo>
                  <a:lnTo>
                    <a:pt x="3962" y="4102"/>
                  </a:lnTo>
                  <a:lnTo>
                    <a:pt x="4368" y="5245"/>
                  </a:lnTo>
                  <a:lnTo>
                    <a:pt x="4571" y="7454"/>
                  </a:lnTo>
                  <a:lnTo>
                    <a:pt x="3022" y="8331"/>
                  </a:lnTo>
                  <a:lnTo>
                    <a:pt x="1015" y="10617"/>
                  </a:lnTo>
                  <a:lnTo>
                    <a:pt x="0" y="12966"/>
                  </a:lnTo>
                  <a:lnTo>
                    <a:pt x="1816" y="14986"/>
                  </a:lnTo>
                  <a:lnTo>
                    <a:pt x="2552" y="15532"/>
                  </a:lnTo>
                  <a:lnTo>
                    <a:pt x="1752" y="17881"/>
                  </a:lnTo>
                  <a:lnTo>
                    <a:pt x="876" y="21107"/>
                  </a:lnTo>
                  <a:lnTo>
                    <a:pt x="406" y="25615"/>
                  </a:lnTo>
                  <a:lnTo>
                    <a:pt x="4508" y="26619"/>
                  </a:lnTo>
                  <a:lnTo>
                    <a:pt x="6248" y="26822"/>
                  </a:lnTo>
                  <a:lnTo>
                    <a:pt x="8674" y="26885"/>
                  </a:lnTo>
                  <a:lnTo>
                    <a:pt x="10286" y="27762"/>
                  </a:lnTo>
                  <a:lnTo>
                    <a:pt x="12433" y="30314"/>
                  </a:lnTo>
                  <a:lnTo>
                    <a:pt x="15735" y="27698"/>
                  </a:lnTo>
                  <a:lnTo>
                    <a:pt x="20370" y="25006"/>
                  </a:lnTo>
                  <a:lnTo>
                    <a:pt x="21716" y="25006"/>
                  </a:lnTo>
                  <a:lnTo>
                    <a:pt x="22720" y="24942"/>
                  </a:lnTo>
                  <a:lnTo>
                    <a:pt x="23672" y="24536"/>
                  </a:lnTo>
                  <a:lnTo>
                    <a:pt x="24676" y="25006"/>
                  </a:lnTo>
                  <a:lnTo>
                    <a:pt x="20637" y="14389"/>
                  </a:lnTo>
                  <a:lnTo>
                    <a:pt x="19837" y="14389"/>
                  </a:lnTo>
                  <a:lnTo>
                    <a:pt x="18224" y="13982"/>
                  </a:lnTo>
                  <a:lnTo>
                    <a:pt x="17348" y="14109"/>
                  </a:lnTo>
                  <a:lnTo>
                    <a:pt x="15938" y="14185"/>
                  </a:lnTo>
                  <a:lnTo>
                    <a:pt x="15392" y="13246"/>
                  </a:lnTo>
                  <a:lnTo>
                    <a:pt x="14655" y="12573"/>
                  </a:lnTo>
                  <a:lnTo>
                    <a:pt x="13919" y="12903"/>
                  </a:lnTo>
                  <a:lnTo>
                    <a:pt x="13182" y="12230"/>
                  </a:lnTo>
                  <a:lnTo>
                    <a:pt x="11163" y="10210"/>
                  </a:lnTo>
                  <a:lnTo>
                    <a:pt x="12712" y="7391"/>
                  </a:lnTo>
                  <a:lnTo>
                    <a:pt x="13652" y="5308"/>
                  </a:lnTo>
                  <a:lnTo>
                    <a:pt x="10693" y="4292"/>
                  </a:lnTo>
                  <a:lnTo>
                    <a:pt x="7734" y="2679"/>
                  </a:lnTo>
                  <a:lnTo>
                    <a:pt x="6057" y="0"/>
                  </a:lnTo>
                  <a:close/>
                </a:path>
              </a:pathLst>
            </a:custGeom>
            <a:solidFill>
              <a:srgbClr val="E11E2B"/>
            </a:solidFill>
          </p:spPr>
          <p:txBody>
            <a:bodyPr wrap="square" lIns="0" tIns="0" rIns="0" bIns="0" rtlCol="0"/>
            <a:lstStyle/>
            <a:p>
              <a:pPr defTabSz="1042507"/>
              <a:endParaRPr sz="2052" kern="0">
                <a:solidFill>
                  <a:sysClr val="windowText" lastClr="000000"/>
                </a:solidFill>
              </a:endParaRPr>
            </a:p>
          </p:txBody>
        </p:sp>
        <p:sp>
          <p:nvSpPr>
            <p:cNvPr id="633" name="object 633"/>
            <p:cNvSpPr/>
            <p:nvPr/>
          </p:nvSpPr>
          <p:spPr>
            <a:xfrm>
              <a:off x="7918602" y="5293681"/>
              <a:ext cx="3175" cy="6350"/>
            </a:xfrm>
            <a:custGeom>
              <a:avLst/>
              <a:gdLst/>
              <a:ahLst/>
              <a:cxnLst/>
              <a:rect l="l" t="t" r="r" b="b"/>
              <a:pathLst>
                <a:path w="3175" h="6350">
                  <a:moveTo>
                    <a:pt x="939" y="0"/>
                  </a:moveTo>
                  <a:lnTo>
                    <a:pt x="863" y="939"/>
                  </a:lnTo>
                  <a:lnTo>
                    <a:pt x="596" y="1879"/>
                  </a:lnTo>
                  <a:lnTo>
                    <a:pt x="63" y="2755"/>
                  </a:lnTo>
                  <a:lnTo>
                    <a:pt x="0" y="3162"/>
                  </a:lnTo>
                  <a:lnTo>
                    <a:pt x="203" y="3301"/>
                  </a:lnTo>
                  <a:lnTo>
                    <a:pt x="533" y="3568"/>
                  </a:lnTo>
                  <a:lnTo>
                    <a:pt x="736" y="3975"/>
                  </a:lnTo>
                  <a:lnTo>
                    <a:pt x="939" y="4444"/>
                  </a:lnTo>
                  <a:lnTo>
                    <a:pt x="1003" y="4648"/>
                  </a:lnTo>
                  <a:lnTo>
                    <a:pt x="1003" y="4775"/>
                  </a:lnTo>
                  <a:lnTo>
                    <a:pt x="1066" y="4914"/>
                  </a:lnTo>
                  <a:lnTo>
                    <a:pt x="1206" y="5511"/>
                  </a:lnTo>
                  <a:lnTo>
                    <a:pt x="1346" y="5854"/>
                  </a:lnTo>
                  <a:lnTo>
                    <a:pt x="1612" y="6121"/>
                  </a:lnTo>
                  <a:lnTo>
                    <a:pt x="1816" y="6057"/>
                  </a:lnTo>
                  <a:lnTo>
                    <a:pt x="2349" y="5511"/>
                  </a:lnTo>
                  <a:lnTo>
                    <a:pt x="2616" y="5308"/>
                  </a:lnTo>
                  <a:lnTo>
                    <a:pt x="2819" y="5118"/>
                  </a:lnTo>
                  <a:lnTo>
                    <a:pt x="2819" y="4978"/>
                  </a:lnTo>
                  <a:lnTo>
                    <a:pt x="939" y="0"/>
                  </a:lnTo>
                  <a:close/>
                </a:path>
              </a:pathLst>
            </a:custGeom>
            <a:solidFill>
              <a:srgbClr val="CEDAE0"/>
            </a:solidFill>
          </p:spPr>
          <p:txBody>
            <a:bodyPr wrap="square" lIns="0" tIns="0" rIns="0" bIns="0" rtlCol="0"/>
            <a:lstStyle/>
            <a:p>
              <a:pPr defTabSz="1042507"/>
              <a:endParaRPr sz="2052" kern="0">
                <a:solidFill>
                  <a:sysClr val="windowText" lastClr="000000"/>
                </a:solidFill>
              </a:endParaRPr>
            </a:p>
          </p:txBody>
        </p:sp>
        <p:sp>
          <p:nvSpPr>
            <p:cNvPr id="634" name="object 634"/>
            <p:cNvSpPr/>
            <p:nvPr/>
          </p:nvSpPr>
          <p:spPr>
            <a:xfrm>
              <a:off x="7917180" y="5297449"/>
              <a:ext cx="8890" cy="12700"/>
            </a:xfrm>
            <a:custGeom>
              <a:avLst/>
              <a:gdLst/>
              <a:ahLst/>
              <a:cxnLst/>
              <a:rect l="l" t="t" r="r" b="b"/>
              <a:pathLst>
                <a:path w="8890" h="12700">
                  <a:moveTo>
                    <a:pt x="7810" y="10693"/>
                  </a:moveTo>
                  <a:lnTo>
                    <a:pt x="4318" y="1346"/>
                  </a:lnTo>
                  <a:lnTo>
                    <a:pt x="3771" y="1879"/>
                  </a:lnTo>
                  <a:lnTo>
                    <a:pt x="3441" y="2159"/>
                  </a:lnTo>
                  <a:lnTo>
                    <a:pt x="3175" y="2425"/>
                  </a:lnTo>
                  <a:lnTo>
                    <a:pt x="2908" y="2489"/>
                  </a:lnTo>
                  <a:lnTo>
                    <a:pt x="2565" y="2159"/>
                  </a:lnTo>
                  <a:lnTo>
                    <a:pt x="2501" y="2019"/>
                  </a:lnTo>
                  <a:lnTo>
                    <a:pt x="2095" y="2959"/>
                  </a:lnTo>
                  <a:lnTo>
                    <a:pt x="1828" y="4038"/>
                  </a:lnTo>
                  <a:lnTo>
                    <a:pt x="1422" y="6731"/>
                  </a:lnTo>
                  <a:lnTo>
                    <a:pt x="1358" y="8343"/>
                  </a:lnTo>
                  <a:lnTo>
                    <a:pt x="1358" y="10083"/>
                  </a:lnTo>
                  <a:lnTo>
                    <a:pt x="1485" y="10083"/>
                  </a:lnTo>
                  <a:lnTo>
                    <a:pt x="1765" y="10160"/>
                  </a:lnTo>
                  <a:lnTo>
                    <a:pt x="2032" y="10160"/>
                  </a:lnTo>
                  <a:lnTo>
                    <a:pt x="2565" y="10287"/>
                  </a:lnTo>
                  <a:lnTo>
                    <a:pt x="2832" y="10287"/>
                  </a:lnTo>
                  <a:lnTo>
                    <a:pt x="3098" y="10363"/>
                  </a:lnTo>
                  <a:lnTo>
                    <a:pt x="4521" y="10629"/>
                  </a:lnTo>
                  <a:lnTo>
                    <a:pt x="6134" y="10693"/>
                  </a:lnTo>
                  <a:lnTo>
                    <a:pt x="7810" y="10693"/>
                  </a:lnTo>
                  <a:close/>
                </a:path>
                <a:path w="8890" h="12700">
                  <a:moveTo>
                    <a:pt x="8407" y="12103"/>
                  </a:moveTo>
                  <a:lnTo>
                    <a:pt x="8204" y="11569"/>
                  </a:lnTo>
                  <a:lnTo>
                    <a:pt x="5791" y="11569"/>
                  </a:lnTo>
                  <a:lnTo>
                    <a:pt x="3835" y="11493"/>
                  </a:lnTo>
                  <a:lnTo>
                    <a:pt x="2082" y="11366"/>
                  </a:lnTo>
                  <a:lnTo>
                    <a:pt x="609" y="11023"/>
                  </a:lnTo>
                  <a:lnTo>
                    <a:pt x="469" y="8674"/>
                  </a:lnTo>
                  <a:lnTo>
                    <a:pt x="546" y="6718"/>
                  </a:lnTo>
                  <a:lnTo>
                    <a:pt x="876" y="5041"/>
                  </a:lnTo>
                  <a:lnTo>
                    <a:pt x="1143" y="3365"/>
                  </a:lnTo>
                  <a:lnTo>
                    <a:pt x="1612" y="2019"/>
                  </a:lnTo>
                  <a:lnTo>
                    <a:pt x="2222" y="876"/>
                  </a:lnTo>
                  <a:lnTo>
                    <a:pt x="2159" y="736"/>
                  </a:lnTo>
                  <a:lnTo>
                    <a:pt x="2082" y="406"/>
                  </a:lnTo>
                  <a:lnTo>
                    <a:pt x="1816" y="0"/>
                  </a:lnTo>
                  <a:lnTo>
                    <a:pt x="1612" y="406"/>
                  </a:lnTo>
                  <a:lnTo>
                    <a:pt x="1219" y="1752"/>
                  </a:lnTo>
                  <a:lnTo>
                    <a:pt x="1016" y="2222"/>
                  </a:lnTo>
                  <a:lnTo>
                    <a:pt x="939" y="2755"/>
                  </a:lnTo>
                  <a:lnTo>
                    <a:pt x="266" y="5308"/>
                  </a:lnTo>
                  <a:lnTo>
                    <a:pt x="0" y="8204"/>
                  </a:lnTo>
                  <a:lnTo>
                    <a:pt x="139" y="11366"/>
                  </a:lnTo>
                  <a:lnTo>
                    <a:pt x="876" y="11493"/>
                  </a:lnTo>
                  <a:lnTo>
                    <a:pt x="1219" y="11633"/>
                  </a:lnTo>
                  <a:lnTo>
                    <a:pt x="2362" y="11836"/>
                  </a:lnTo>
                  <a:lnTo>
                    <a:pt x="4368" y="12103"/>
                  </a:lnTo>
                  <a:lnTo>
                    <a:pt x="6324" y="12242"/>
                  </a:lnTo>
                  <a:lnTo>
                    <a:pt x="8407" y="12103"/>
                  </a:lnTo>
                  <a:close/>
                </a:path>
              </a:pathLst>
            </a:custGeom>
            <a:solidFill>
              <a:srgbClr val="E11E2B"/>
            </a:solidFill>
          </p:spPr>
          <p:txBody>
            <a:bodyPr wrap="square" lIns="0" tIns="0" rIns="0" bIns="0" rtlCol="0"/>
            <a:lstStyle/>
            <a:p>
              <a:pPr defTabSz="1042507"/>
              <a:endParaRPr sz="2052" kern="0">
                <a:solidFill>
                  <a:sysClr val="windowText" lastClr="000000"/>
                </a:solidFill>
              </a:endParaRPr>
            </a:p>
          </p:txBody>
        </p:sp>
        <p:sp>
          <p:nvSpPr>
            <p:cNvPr id="635" name="object 635"/>
            <p:cNvSpPr/>
            <p:nvPr/>
          </p:nvSpPr>
          <p:spPr>
            <a:xfrm>
              <a:off x="7905686" y="5256236"/>
              <a:ext cx="29845" cy="76200"/>
            </a:xfrm>
            <a:custGeom>
              <a:avLst/>
              <a:gdLst/>
              <a:ahLst/>
              <a:cxnLst/>
              <a:rect l="l" t="t" r="r" b="b"/>
              <a:pathLst>
                <a:path w="29845" h="76200">
                  <a:moveTo>
                    <a:pt x="26555" y="72339"/>
                  </a:moveTo>
                  <a:lnTo>
                    <a:pt x="26022" y="72339"/>
                  </a:lnTo>
                  <a:lnTo>
                    <a:pt x="26289" y="72542"/>
                  </a:lnTo>
                  <a:lnTo>
                    <a:pt x="26428" y="72605"/>
                  </a:lnTo>
                  <a:lnTo>
                    <a:pt x="26619" y="72745"/>
                  </a:lnTo>
                  <a:lnTo>
                    <a:pt x="27025" y="73151"/>
                  </a:lnTo>
                  <a:lnTo>
                    <a:pt x="27901" y="73952"/>
                  </a:lnTo>
                  <a:lnTo>
                    <a:pt x="28638" y="75031"/>
                  </a:lnTo>
                  <a:lnTo>
                    <a:pt x="29184" y="75971"/>
                  </a:lnTo>
                  <a:lnTo>
                    <a:pt x="29096" y="75031"/>
                  </a:lnTo>
                  <a:lnTo>
                    <a:pt x="29102" y="72542"/>
                  </a:lnTo>
                  <a:lnTo>
                    <a:pt x="27368" y="72542"/>
                  </a:lnTo>
                  <a:lnTo>
                    <a:pt x="27025" y="72415"/>
                  </a:lnTo>
                  <a:lnTo>
                    <a:pt x="26822" y="72415"/>
                  </a:lnTo>
                  <a:lnTo>
                    <a:pt x="26555" y="72339"/>
                  </a:lnTo>
                  <a:close/>
                </a:path>
                <a:path w="29845" h="76200">
                  <a:moveTo>
                    <a:pt x="4867" y="10020"/>
                  </a:moveTo>
                  <a:lnTo>
                    <a:pt x="4711" y="10020"/>
                  </a:lnTo>
                  <a:lnTo>
                    <a:pt x="4711" y="10147"/>
                  </a:lnTo>
                  <a:lnTo>
                    <a:pt x="4305" y="10350"/>
                  </a:lnTo>
                  <a:lnTo>
                    <a:pt x="4102" y="10490"/>
                  </a:lnTo>
                  <a:lnTo>
                    <a:pt x="3898" y="10553"/>
                  </a:lnTo>
                  <a:lnTo>
                    <a:pt x="27263" y="72339"/>
                  </a:lnTo>
                  <a:lnTo>
                    <a:pt x="27368" y="72542"/>
                  </a:lnTo>
                  <a:lnTo>
                    <a:pt x="29102" y="72542"/>
                  </a:lnTo>
                  <a:lnTo>
                    <a:pt x="28511" y="72415"/>
                  </a:lnTo>
                  <a:lnTo>
                    <a:pt x="28358" y="72072"/>
                  </a:lnTo>
                  <a:lnTo>
                    <a:pt x="14516" y="35432"/>
                  </a:lnTo>
                  <a:lnTo>
                    <a:pt x="4867" y="10020"/>
                  </a:lnTo>
                  <a:close/>
                </a:path>
                <a:path w="29845" h="76200">
                  <a:moveTo>
                    <a:pt x="29578" y="71272"/>
                  </a:moveTo>
                  <a:lnTo>
                    <a:pt x="29184" y="71539"/>
                  </a:lnTo>
                  <a:lnTo>
                    <a:pt x="28638" y="72072"/>
                  </a:lnTo>
                  <a:lnTo>
                    <a:pt x="28511" y="72415"/>
                  </a:lnTo>
                  <a:lnTo>
                    <a:pt x="29108" y="72415"/>
                  </a:lnTo>
                  <a:lnTo>
                    <a:pt x="29578" y="71272"/>
                  </a:lnTo>
                  <a:close/>
                </a:path>
                <a:path w="29845" h="76200">
                  <a:moveTo>
                    <a:pt x="4838" y="9944"/>
                  </a:moveTo>
                  <a:close/>
                </a:path>
                <a:path w="29845" h="76200">
                  <a:moveTo>
                    <a:pt x="939" y="0"/>
                  </a:moveTo>
                  <a:lnTo>
                    <a:pt x="0" y="330"/>
                  </a:lnTo>
                  <a:lnTo>
                    <a:pt x="2616" y="7188"/>
                  </a:lnTo>
                  <a:lnTo>
                    <a:pt x="2895" y="6921"/>
                  </a:lnTo>
                  <a:lnTo>
                    <a:pt x="3022" y="6718"/>
                  </a:lnTo>
                  <a:lnTo>
                    <a:pt x="3225" y="6591"/>
                  </a:lnTo>
                  <a:lnTo>
                    <a:pt x="3365" y="6451"/>
                  </a:lnTo>
                  <a:lnTo>
                    <a:pt x="939" y="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636" name="object 636"/>
            <p:cNvSpPr/>
            <p:nvPr/>
          </p:nvSpPr>
          <p:spPr>
            <a:xfrm>
              <a:off x="7931645" y="5288648"/>
              <a:ext cx="15875" cy="8255"/>
            </a:xfrm>
            <a:custGeom>
              <a:avLst/>
              <a:gdLst/>
              <a:ahLst/>
              <a:cxnLst/>
              <a:rect l="l" t="t" r="r" b="b"/>
              <a:pathLst>
                <a:path w="15875" h="8254">
                  <a:moveTo>
                    <a:pt x="15392" y="6921"/>
                  </a:moveTo>
                  <a:lnTo>
                    <a:pt x="15341" y="6718"/>
                  </a:lnTo>
                  <a:lnTo>
                    <a:pt x="15252" y="6248"/>
                  </a:lnTo>
                  <a:lnTo>
                    <a:pt x="15189" y="5905"/>
                  </a:lnTo>
                  <a:lnTo>
                    <a:pt x="14592" y="5105"/>
                  </a:lnTo>
                  <a:lnTo>
                    <a:pt x="13779" y="4495"/>
                  </a:lnTo>
                  <a:lnTo>
                    <a:pt x="13373" y="4165"/>
                  </a:lnTo>
                  <a:lnTo>
                    <a:pt x="12776" y="3898"/>
                  </a:lnTo>
                  <a:lnTo>
                    <a:pt x="12649" y="3695"/>
                  </a:lnTo>
                  <a:lnTo>
                    <a:pt x="12522" y="3492"/>
                  </a:lnTo>
                  <a:lnTo>
                    <a:pt x="12433" y="3225"/>
                  </a:lnTo>
                  <a:lnTo>
                    <a:pt x="11760" y="3352"/>
                  </a:lnTo>
                  <a:lnTo>
                    <a:pt x="10553" y="3492"/>
                  </a:lnTo>
                  <a:lnTo>
                    <a:pt x="6921" y="3695"/>
                  </a:lnTo>
                  <a:lnTo>
                    <a:pt x="5867" y="3289"/>
                  </a:lnTo>
                  <a:lnTo>
                    <a:pt x="3086" y="2209"/>
                  </a:lnTo>
                  <a:lnTo>
                    <a:pt x="2959" y="2120"/>
                  </a:lnTo>
                  <a:lnTo>
                    <a:pt x="2959" y="3225"/>
                  </a:lnTo>
                  <a:lnTo>
                    <a:pt x="1676" y="3289"/>
                  </a:lnTo>
                  <a:lnTo>
                    <a:pt x="939" y="2349"/>
                  </a:lnTo>
                  <a:lnTo>
                    <a:pt x="1943" y="2819"/>
                  </a:lnTo>
                  <a:lnTo>
                    <a:pt x="2959" y="3225"/>
                  </a:lnTo>
                  <a:lnTo>
                    <a:pt x="2959" y="2120"/>
                  </a:lnTo>
                  <a:lnTo>
                    <a:pt x="266" y="0"/>
                  </a:lnTo>
                  <a:lnTo>
                    <a:pt x="127" y="393"/>
                  </a:lnTo>
                  <a:lnTo>
                    <a:pt x="63" y="736"/>
                  </a:lnTo>
                  <a:lnTo>
                    <a:pt x="203" y="1143"/>
                  </a:lnTo>
                  <a:lnTo>
                    <a:pt x="609" y="2095"/>
                  </a:lnTo>
                  <a:lnTo>
                    <a:pt x="203" y="1943"/>
                  </a:lnTo>
                  <a:lnTo>
                    <a:pt x="0" y="1803"/>
                  </a:lnTo>
                  <a:lnTo>
                    <a:pt x="76" y="2349"/>
                  </a:lnTo>
                  <a:lnTo>
                    <a:pt x="330" y="4572"/>
                  </a:lnTo>
                  <a:lnTo>
                    <a:pt x="1143" y="4635"/>
                  </a:lnTo>
                  <a:lnTo>
                    <a:pt x="3022" y="4902"/>
                  </a:lnTo>
                  <a:lnTo>
                    <a:pt x="2349" y="5105"/>
                  </a:lnTo>
                  <a:lnTo>
                    <a:pt x="1346" y="4902"/>
                  </a:lnTo>
                  <a:lnTo>
                    <a:pt x="736" y="4699"/>
                  </a:lnTo>
                  <a:lnTo>
                    <a:pt x="698" y="4902"/>
                  </a:lnTo>
                  <a:lnTo>
                    <a:pt x="596" y="6045"/>
                  </a:lnTo>
                  <a:lnTo>
                    <a:pt x="469" y="6578"/>
                  </a:lnTo>
                  <a:lnTo>
                    <a:pt x="355" y="6921"/>
                  </a:lnTo>
                  <a:lnTo>
                    <a:pt x="0" y="7391"/>
                  </a:lnTo>
                  <a:lnTo>
                    <a:pt x="3898" y="6578"/>
                  </a:lnTo>
                  <a:lnTo>
                    <a:pt x="8331" y="6248"/>
                  </a:lnTo>
                  <a:lnTo>
                    <a:pt x="12103" y="8064"/>
                  </a:lnTo>
                  <a:lnTo>
                    <a:pt x="12979" y="7124"/>
                  </a:lnTo>
                  <a:lnTo>
                    <a:pt x="14122" y="6718"/>
                  </a:lnTo>
                  <a:lnTo>
                    <a:pt x="15392" y="6921"/>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37" name="object 637"/>
            <p:cNvSpPr/>
            <p:nvPr/>
          </p:nvSpPr>
          <p:spPr>
            <a:xfrm>
              <a:off x="7918620" y="5352177"/>
              <a:ext cx="33655" cy="15240"/>
            </a:xfrm>
            <a:custGeom>
              <a:avLst/>
              <a:gdLst/>
              <a:ahLst/>
              <a:cxnLst/>
              <a:rect l="l" t="t" r="r" b="b"/>
              <a:pathLst>
                <a:path w="33654" h="15239">
                  <a:moveTo>
                    <a:pt x="31439" y="63"/>
                  </a:moveTo>
                  <a:lnTo>
                    <a:pt x="31194" y="63"/>
                  </a:lnTo>
                  <a:lnTo>
                    <a:pt x="31312" y="406"/>
                  </a:lnTo>
                  <a:lnTo>
                    <a:pt x="31376" y="1079"/>
                  </a:lnTo>
                  <a:lnTo>
                    <a:pt x="31579" y="1079"/>
                  </a:lnTo>
                  <a:lnTo>
                    <a:pt x="31846" y="1143"/>
                  </a:lnTo>
                  <a:lnTo>
                    <a:pt x="32049" y="1282"/>
                  </a:lnTo>
                  <a:lnTo>
                    <a:pt x="32316" y="1409"/>
                  </a:lnTo>
                  <a:lnTo>
                    <a:pt x="32786" y="1879"/>
                  </a:lnTo>
                  <a:lnTo>
                    <a:pt x="32786" y="1079"/>
                  </a:lnTo>
                  <a:lnTo>
                    <a:pt x="32582" y="673"/>
                  </a:lnTo>
                  <a:lnTo>
                    <a:pt x="31439" y="63"/>
                  </a:lnTo>
                  <a:close/>
                </a:path>
                <a:path w="33654" h="15239">
                  <a:moveTo>
                    <a:pt x="31173" y="0"/>
                  </a:moveTo>
                  <a:lnTo>
                    <a:pt x="31312" y="63"/>
                  </a:lnTo>
                  <a:lnTo>
                    <a:pt x="31173" y="0"/>
                  </a:lnTo>
                  <a:close/>
                </a:path>
                <a:path w="33654" h="15239">
                  <a:moveTo>
                    <a:pt x="985" y="11366"/>
                  </a:moveTo>
                  <a:lnTo>
                    <a:pt x="845" y="11430"/>
                  </a:lnTo>
                  <a:lnTo>
                    <a:pt x="515" y="11569"/>
                  </a:lnTo>
                  <a:lnTo>
                    <a:pt x="45" y="12039"/>
                  </a:lnTo>
                  <a:lnTo>
                    <a:pt x="0" y="13182"/>
                  </a:lnTo>
                  <a:lnTo>
                    <a:pt x="108" y="13652"/>
                  </a:lnTo>
                  <a:lnTo>
                    <a:pt x="248" y="13449"/>
                  </a:lnTo>
                  <a:lnTo>
                    <a:pt x="375" y="13182"/>
                  </a:lnTo>
                  <a:lnTo>
                    <a:pt x="515" y="12979"/>
                  </a:lnTo>
                  <a:lnTo>
                    <a:pt x="782" y="12776"/>
                  </a:lnTo>
                  <a:lnTo>
                    <a:pt x="1455" y="12369"/>
                  </a:lnTo>
                  <a:lnTo>
                    <a:pt x="1315" y="12039"/>
                  </a:lnTo>
                  <a:lnTo>
                    <a:pt x="1151" y="11569"/>
                  </a:lnTo>
                  <a:lnTo>
                    <a:pt x="1055" y="11430"/>
                  </a:lnTo>
                  <a:close/>
                </a:path>
                <a:path w="33654" h="15239">
                  <a:moveTo>
                    <a:pt x="5620" y="12573"/>
                  </a:moveTo>
                  <a:lnTo>
                    <a:pt x="5290" y="12636"/>
                  </a:lnTo>
                  <a:lnTo>
                    <a:pt x="5252" y="13182"/>
                  </a:lnTo>
                  <a:lnTo>
                    <a:pt x="5354" y="13385"/>
                  </a:lnTo>
                  <a:lnTo>
                    <a:pt x="5417" y="13716"/>
                  </a:lnTo>
                  <a:lnTo>
                    <a:pt x="5620" y="14325"/>
                  </a:lnTo>
                  <a:lnTo>
                    <a:pt x="5963" y="14719"/>
                  </a:lnTo>
                  <a:lnTo>
                    <a:pt x="6293" y="14922"/>
                  </a:lnTo>
                  <a:lnTo>
                    <a:pt x="6345" y="13385"/>
                  </a:lnTo>
                  <a:lnTo>
                    <a:pt x="6433" y="13182"/>
                  </a:lnTo>
                  <a:lnTo>
                    <a:pt x="6560" y="12903"/>
                  </a:lnTo>
                  <a:lnTo>
                    <a:pt x="6636" y="12776"/>
                  </a:lnTo>
                  <a:lnTo>
                    <a:pt x="6497" y="12712"/>
                  </a:lnTo>
                  <a:lnTo>
                    <a:pt x="6293" y="12712"/>
                  </a:lnTo>
                  <a:lnTo>
                    <a:pt x="6090" y="12636"/>
                  </a:lnTo>
                  <a:lnTo>
                    <a:pt x="5620" y="12573"/>
                  </a:lnTo>
                  <a:close/>
                </a:path>
                <a:path w="33654" h="15239">
                  <a:moveTo>
                    <a:pt x="13065" y="11430"/>
                  </a:moveTo>
                  <a:lnTo>
                    <a:pt x="12885" y="11430"/>
                  </a:lnTo>
                  <a:lnTo>
                    <a:pt x="12745" y="11493"/>
                  </a:lnTo>
                  <a:lnTo>
                    <a:pt x="12415" y="11760"/>
                  </a:lnTo>
                  <a:lnTo>
                    <a:pt x="12275" y="11899"/>
                  </a:lnTo>
                  <a:lnTo>
                    <a:pt x="12212" y="12166"/>
                  </a:lnTo>
                  <a:lnTo>
                    <a:pt x="12478" y="12369"/>
                  </a:lnTo>
                  <a:lnTo>
                    <a:pt x="12618" y="12433"/>
                  </a:lnTo>
                  <a:lnTo>
                    <a:pt x="12948" y="12776"/>
                  </a:lnTo>
                  <a:lnTo>
                    <a:pt x="13151" y="13246"/>
                  </a:lnTo>
                  <a:lnTo>
                    <a:pt x="13215" y="13855"/>
                  </a:lnTo>
                  <a:lnTo>
                    <a:pt x="13291" y="13716"/>
                  </a:lnTo>
                  <a:lnTo>
                    <a:pt x="13541" y="13246"/>
                  </a:lnTo>
                  <a:lnTo>
                    <a:pt x="13494" y="12103"/>
                  </a:lnTo>
                  <a:lnTo>
                    <a:pt x="13065" y="11430"/>
                  </a:lnTo>
                  <a:close/>
                </a:path>
                <a:path w="33654" h="15239">
                  <a:moveTo>
                    <a:pt x="13024" y="11366"/>
                  </a:moveTo>
                  <a:close/>
                </a:path>
                <a:path w="33654" h="15239">
                  <a:moveTo>
                    <a:pt x="27807" y="6184"/>
                  </a:moveTo>
                  <a:lnTo>
                    <a:pt x="27134" y="6184"/>
                  </a:lnTo>
                  <a:lnTo>
                    <a:pt x="26461" y="6718"/>
                  </a:lnTo>
                  <a:lnTo>
                    <a:pt x="26664" y="6858"/>
                  </a:lnTo>
                  <a:lnTo>
                    <a:pt x="26867" y="7061"/>
                  </a:lnTo>
                  <a:lnTo>
                    <a:pt x="27241" y="7594"/>
                  </a:lnTo>
                  <a:lnTo>
                    <a:pt x="27337" y="7797"/>
                  </a:lnTo>
                  <a:lnTo>
                    <a:pt x="27413" y="8064"/>
                  </a:lnTo>
                  <a:lnTo>
                    <a:pt x="27744" y="7594"/>
                  </a:lnTo>
                  <a:lnTo>
                    <a:pt x="27845" y="7061"/>
                  </a:lnTo>
                  <a:lnTo>
                    <a:pt x="27807" y="6184"/>
                  </a:lnTo>
                  <a:close/>
                </a:path>
                <a:path w="33654" h="15239">
                  <a:moveTo>
                    <a:pt x="33052" y="4775"/>
                  </a:moveTo>
                  <a:lnTo>
                    <a:pt x="31985" y="4775"/>
                  </a:lnTo>
                  <a:lnTo>
                    <a:pt x="32316" y="4902"/>
                  </a:lnTo>
                  <a:lnTo>
                    <a:pt x="32582" y="4978"/>
                  </a:lnTo>
                  <a:lnTo>
                    <a:pt x="32849" y="5181"/>
                  </a:lnTo>
                  <a:lnTo>
                    <a:pt x="33052" y="5448"/>
                  </a:lnTo>
                  <a:lnTo>
                    <a:pt x="33052" y="4775"/>
                  </a:lnTo>
                  <a:close/>
                </a:path>
                <a:path w="33654" h="15239">
                  <a:moveTo>
                    <a:pt x="32049" y="3695"/>
                  </a:moveTo>
                  <a:lnTo>
                    <a:pt x="31706" y="3962"/>
                  </a:lnTo>
                  <a:lnTo>
                    <a:pt x="31503" y="4368"/>
                  </a:lnTo>
                  <a:lnTo>
                    <a:pt x="31376" y="4902"/>
                  </a:lnTo>
                  <a:lnTo>
                    <a:pt x="31985" y="4775"/>
                  </a:lnTo>
                  <a:lnTo>
                    <a:pt x="33052" y="4775"/>
                  </a:lnTo>
                  <a:lnTo>
                    <a:pt x="32722" y="4165"/>
                  </a:lnTo>
                  <a:lnTo>
                    <a:pt x="32455" y="3898"/>
                  </a:lnTo>
                  <a:lnTo>
                    <a:pt x="32049" y="3695"/>
                  </a:lnTo>
                  <a:close/>
                </a:path>
              </a:pathLst>
            </a:custGeom>
            <a:solidFill>
              <a:srgbClr val="E11E2B"/>
            </a:solidFill>
          </p:spPr>
          <p:txBody>
            <a:bodyPr wrap="square" lIns="0" tIns="0" rIns="0" bIns="0" rtlCol="0"/>
            <a:lstStyle/>
            <a:p>
              <a:pPr defTabSz="1042507"/>
              <a:endParaRPr sz="2052" kern="0">
                <a:solidFill>
                  <a:sysClr val="windowText" lastClr="000000"/>
                </a:solidFill>
              </a:endParaRPr>
            </a:p>
          </p:txBody>
        </p:sp>
        <p:sp>
          <p:nvSpPr>
            <p:cNvPr id="638" name="object 638"/>
            <p:cNvSpPr/>
            <p:nvPr/>
          </p:nvSpPr>
          <p:spPr>
            <a:xfrm>
              <a:off x="7942702" y="5350835"/>
              <a:ext cx="8255" cy="8890"/>
            </a:xfrm>
            <a:custGeom>
              <a:avLst/>
              <a:gdLst/>
              <a:ahLst/>
              <a:cxnLst/>
              <a:rect l="l" t="t" r="r" b="b"/>
              <a:pathLst>
                <a:path w="8254" h="8889">
                  <a:moveTo>
                    <a:pt x="4030" y="6794"/>
                  </a:moveTo>
                  <a:lnTo>
                    <a:pt x="1719" y="6794"/>
                  </a:lnTo>
                  <a:lnTo>
                    <a:pt x="1045" y="7327"/>
                  </a:lnTo>
                  <a:lnTo>
                    <a:pt x="1376" y="7861"/>
                  </a:lnTo>
                  <a:lnTo>
                    <a:pt x="1579" y="8331"/>
                  </a:lnTo>
                  <a:lnTo>
                    <a:pt x="2112" y="8001"/>
                  </a:lnTo>
                  <a:lnTo>
                    <a:pt x="2379" y="7734"/>
                  </a:lnTo>
                  <a:lnTo>
                    <a:pt x="2785" y="7391"/>
                  </a:lnTo>
                  <a:lnTo>
                    <a:pt x="3255" y="7124"/>
                  </a:lnTo>
                  <a:lnTo>
                    <a:pt x="4275" y="7124"/>
                  </a:lnTo>
                  <a:lnTo>
                    <a:pt x="4601" y="6985"/>
                  </a:lnTo>
                  <a:lnTo>
                    <a:pt x="4030" y="6794"/>
                  </a:lnTo>
                  <a:close/>
                </a:path>
                <a:path w="8254" h="8889">
                  <a:moveTo>
                    <a:pt x="4275" y="7124"/>
                  </a:moveTo>
                  <a:lnTo>
                    <a:pt x="3255" y="7124"/>
                  </a:lnTo>
                  <a:lnTo>
                    <a:pt x="3801" y="7327"/>
                  </a:lnTo>
                  <a:lnTo>
                    <a:pt x="4275" y="7124"/>
                  </a:lnTo>
                  <a:close/>
                </a:path>
                <a:path w="8254" h="8889">
                  <a:moveTo>
                    <a:pt x="6887" y="0"/>
                  </a:moveTo>
                  <a:lnTo>
                    <a:pt x="4601" y="1612"/>
                  </a:lnTo>
                  <a:lnTo>
                    <a:pt x="4271" y="1816"/>
                  </a:lnTo>
                  <a:lnTo>
                    <a:pt x="3395" y="2552"/>
                  </a:lnTo>
                  <a:lnTo>
                    <a:pt x="2722" y="3022"/>
                  </a:lnTo>
                  <a:lnTo>
                    <a:pt x="2315" y="3162"/>
                  </a:lnTo>
                  <a:lnTo>
                    <a:pt x="2049" y="3225"/>
                  </a:lnTo>
                  <a:lnTo>
                    <a:pt x="1515" y="4432"/>
                  </a:lnTo>
                  <a:lnTo>
                    <a:pt x="579" y="5715"/>
                  </a:lnTo>
                  <a:lnTo>
                    <a:pt x="89" y="6248"/>
                  </a:lnTo>
                  <a:lnTo>
                    <a:pt x="0" y="6794"/>
                  </a:lnTo>
                  <a:lnTo>
                    <a:pt x="93" y="7124"/>
                  </a:lnTo>
                  <a:lnTo>
                    <a:pt x="1719" y="6794"/>
                  </a:lnTo>
                  <a:lnTo>
                    <a:pt x="4030" y="6794"/>
                  </a:lnTo>
                  <a:lnTo>
                    <a:pt x="2519" y="5181"/>
                  </a:lnTo>
                  <a:lnTo>
                    <a:pt x="1782" y="5105"/>
                  </a:lnTo>
                  <a:lnTo>
                    <a:pt x="1846" y="4775"/>
                  </a:lnTo>
                  <a:lnTo>
                    <a:pt x="7810" y="4775"/>
                  </a:lnTo>
                  <a:lnTo>
                    <a:pt x="7626" y="4102"/>
                  </a:lnTo>
                  <a:lnTo>
                    <a:pt x="2849" y="4102"/>
                  </a:lnTo>
                  <a:lnTo>
                    <a:pt x="2925" y="3695"/>
                  </a:lnTo>
                  <a:lnTo>
                    <a:pt x="4445" y="3695"/>
                  </a:lnTo>
                  <a:lnTo>
                    <a:pt x="5135" y="3556"/>
                  </a:lnTo>
                  <a:lnTo>
                    <a:pt x="5252" y="3225"/>
                  </a:lnTo>
                  <a:lnTo>
                    <a:pt x="5275" y="3086"/>
                  </a:lnTo>
                  <a:lnTo>
                    <a:pt x="6671" y="3086"/>
                  </a:lnTo>
                  <a:lnTo>
                    <a:pt x="6887" y="2819"/>
                  </a:lnTo>
                  <a:lnTo>
                    <a:pt x="7154" y="2552"/>
                  </a:lnTo>
                  <a:lnTo>
                    <a:pt x="7154" y="1346"/>
                  </a:lnTo>
                  <a:lnTo>
                    <a:pt x="6887" y="1346"/>
                  </a:lnTo>
                  <a:lnTo>
                    <a:pt x="6887" y="0"/>
                  </a:lnTo>
                  <a:close/>
                </a:path>
                <a:path w="8254" h="8889">
                  <a:moveTo>
                    <a:pt x="7215" y="5715"/>
                  </a:moveTo>
                  <a:lnTo>
                    <a:pt x="5414" y="5715"/>
                  </a:lnTo>
                  <a:lnTo>
                    <a:pt x="5681" y="6591"/>
                  </a:lnTo>
                  <a:lnTo>
                    <a:pt x="6354" y="6591"/>
                  </a:lnTo>
                  <a:lnTo>
                    <a:pt x="7091" y="6248"/>
                  </a:lnTo>
                  <a:lnTo>
                    <a:pt x="7215" y="5715"/>
                  </a:lnTo>
                  <a:close/>
                </a:path>
                <a:path w="8254" h="8889">
                  <a:moveTo>
                    <a:pt x="7810" y="4775"/>
                  </a:moveTo>
                  <a:lnTo>
                    <a:pt x="2658" y="4775"/>
                  </a:lnTo>
                  <a:lnTo>
                    <a:pt x="2722" y="5575"/>
                  </a:lnTo>
                  <a:lnTo>
                    <a:pt x="3395" y="5842"/>
                  </a:lnTo>
                  <a:lnTo>
                    <a:pt x="4271" y="6121"/>
                  </a:lnTo>
                  <a:lnTo>
                    <a:pt x="5008" y="5918"/>
                  </a:lnTo>
                  <a:lnTo>
                    <a:pt x="5414" y="5715"/>
                  </a:lnTo>
                  <a:lnTo>
                    <a:pt x="7215" y="5715"/>
                  </a:lnTo>
                  <a:lnTo>
                    <a:pt x="7434" y="5181"/>
                  </a:lnTo>
                  <a:lnTo>
                    <a:pt x="7827" y="4838"/>
                  </a:lnTo>
                  <a:close/>
                </a:path>
                <a:path w="8254" h="8889">
                  <a:moveTo>
                    <a:pt x="2188" y="4978"/>
                  </a:moveTo>
                  <a:lnTo>
                    <a:pt x="1985" y="4978"/>
                  </a:lnTo>
                  <a:lnTo>
                    <a:pt x="1782" y="5105"/>
                  </a:lnTo>
                  <a:lnTo>
                    <a:pt x="2395" y="5105"/>
                  </a:lnTo>
                  <a:lnTo>
                    <a:pt x="2188" y="4978"/>
                  </a:lnTo>
                  <a:close/>
                </a:path>
                <a:path w="8254" h="8889">
                  <a:moveTo>
                    <a:pt x="3522" y="3835"/>
                  </a:moveTo>
                  <a:lnTo>
                    <a:pt x="3395" y="3835"/>
                  </a:lnTo>
                  <a:lnTo>
                    <a:pt x="3128" y="3898"/>
                  </a:lnTo>
                  <a:lnTo>
                    <a:pt x="2849" y="4102"/>
                  </a:lnTo>
                  <a:lnTo>
                    <a:pt x="5414" y="4102"/>
                  </a:lnTo>
                  <a:lnTo>
                    <a:pt x="4132" y="3962"/>
                  </a:lnTo>
                  <a:lnTo>
                    <a:pt x="3522" y="3835"/>
                  </a:lnTo>
                  <a:close/>
                </a:path>
                <a:path w="8254" h="8889">
                  <a:moveTo>
                    <a:pt x="7497" y="3632"/>
                  </a:moveTo>
                  <a:lnTo>
                    <a:pt x="6354" y="3835"/>
                  </a:lnTo>
                  <a:lnTo>
                    <a:pt x="5414" y="4102"/>
                  </a:lnTo>
                  <a:lnTo>
                    <a:pt x="7626" y="4102"/>
                  </a:lnTo>
                  <a:lnTo>
                    <a:pt x="7497" y="3632"/>
                  </a:lnTo>
                  <a:close/>
                </a:path>
                <a:path w="8254" h="8889">
                  <a:moveTo>
                    <a:pt x="4445" y="3695"/>
                  </a:moveTo>
                  <a:lnTo>
                    <a:pt x="3865" y="3695"/>
                  </a:lnTo>
                  <a:lnTo>
                    <a:pt x="4132" y="3759"/>
                  </a:lnTo>
                  <a:lnTo>
                    <a:pt x="4445" y="3695"/>
                  </a:lnTo>
                  <a:close/>
                </a:path>
                <a:path w="8254" h="8889">
                  <a:moveTo>
                    <a:pt x="6671" y="3086"/>
                  </a:moveTo>
                  <a:lnTo>
                    <a:pt x="5275" y="3086"/>
                  </a:lnTo>
                  <a:lnTo>
                    <a:pt x="5744" y="3162"/>
                  </a:lnTo>
                  <a:lnTo>
                    <a:pt x="6557" y="3225"/>
                  </a:lnTo>
                  <a:lnTo>
                    <a:pt x="6671" y="3086"/>
                  </a:lnTo>
                  <a:close/>
                </a:path>
              </a:pathLst>
            </a:custGeom>
            <a:solidFill>
              <a:srgbClr val="769A96"/>
            </a:solidFill>
          </p:spPr>
          <p:txBody>
            <a:bodyPr wrap="square" lIns="0" tIns="0" rIns="0" bIns="0" rtlCol="0"/>
            <a:lstStyle/>
            <a:p>
              <a:pPr defTabSz="1042507"/>
              <a:endParaRPr sz="2052" kern="0">
                <a:solidFill>
                  <a:sysClr val="windowText" lastClr="000000"/>
                </a:solidFill>
              </a:endParaRPr>
            </a:p>
          </p:txBody>
        </p:sp>
        <p:sp>
          <p:nvSpPr>
            <p:cNvPr id="639" name="object 639"/>
            <p:cNvSpPr/>
            <p:nvPr/>
          </p:nvSpPr>
          <p:spPr>
            <a:xfrm>
              <a:off x="7943672" y="5352244"/>
              <a:ext cx="6350" cy="5080"/>
            </a:xfrm>
            <a:custGeom>
              <a:avLst/>
              <a:gdLst/>
              <a:ahLst/>
              <a:cxnLst/>
              <a:rect l="l" t="t" r="r" b="b"/>
              <a:pathLst>
                <a:path w="6350" h="5079">
                  <a:moveTo>
                    <a:pt x="5448" y="2692"/>
                  </a:moveTo>
                  <a:lnTo>
                    <a:pt x="4241" y="3098"/>
                  </a:lnTo>
                  <a:lnTo>
                    <a:pt x="4571" y="3098"/>
                  </a:lnTo>
                  <a:lnTo>
                    <a:pt x="4914" y="4102"/>
                  </a:lnTo>
                  <a:lnTo>
                    <a:pt x="5041" y="4102"/>
                  </a:lnTo>
                  <a:lnTo>
                    <a:pt x="5308" y="4038"/>
                  </a:lnTo>
                  <a:lnTo>
                    <a:pt x="5384" y="3695"/>
                  </a:lnTo>
                  <a:lnTo>
                    <a:pt x="5633" y="3225"/>
                  </a:lnTo>
                  <a:lnTo>
                    <a:pt x="5724" y="3098"/>
                  </a:lnTo>
                  <a:lnTo>
                    <a:pt x="5714" y="2959"/>
                  </a:lnTo>
                  <a:lnTo>
                    <a:pt x="5448" y="2692"/>
                  </a:lnTo>
                  <a:close/>
                </a:path>
                <a:path w="6350" h="5079">
                  <a:moveTo>
                    <a:pt x="2349" y="2819"/>
                  </a:moveTo>
                  <a:lnTo>
                    <a:pt x="2019" y="2959"/>
                  </a:lnTo>
                  <a:lnTo>
                    <a:pt x="2082" y="3098"/>
                  </a:lnTo>
                  <a:lnTo>
                    <a:pt x="2222" y="3225"/>
                  </a:lnTo>
                  <a:lnTo>
                    <a:pt x="2222" y="3365"/>
                  </a:lnTo>
                  <a:lnTo>
                    <a:pt x="2692" y="3568"/>
                  </a:lnTo>
                  <a:lnTo>
                    <a:pt x="3301" y="3695"/>
                  </a:lnTo>
                  <a:lnTo>
                    <a:pt x="3835" y="3492"/>
                  </a:lnTo>
                  <a:lnTo>
                    <a:pt x="4102" y="3365"/>
                  </a:lnTo>
                  <a:lnTo>
                    <a:pt x="4305" y="3225"/>
                  </a:lnTo>
                  <a:lnTo>
                    <a:pt x="4571" y="3098"/>
                  </a:lnTo>
                  <a:lnTo>
                    <a:pt x="4241" y="3098"/>
                  </a:lnTo>
                  <a:lnTo>
                    <a:pt x="2959" y="2959"/>
                  </a:lnTo>
                  <a:lnTo>
                    <a:pt x="2349" y="2819"/>
                  </a:lnTo>
                  <a:close/>
                </a:path>
                <a:path w="6350" h="5079">
                  <a:moveTo>
                    <a:pt x="1057" y="4241"/>
                  </a:moveTo>
                  <a:lnTo>
                    <a:pt x="1206" y="4508"/>
                  </a:lnTo>
                  <a:lnTo>
                    <a:pt x="1057" y="4241"/>
                  </a:lnTo>
                  <a:close/>
                </a:path>
                <a:path w="6350" h="5079">
                  <a:moveTo>
                    <a:pt x="939" y="3898"/>
                  </a:moveTo>
                  <a:lnTo>
                    <a:pt x="63" y="4305"/>
                  </a:lnTo>
                  <a:lnTo>
                    <a:pt x="342" y="4368"/>
                  </a:lnTo>
                  <a:lnTo>
                    <a:pt x="939" y="4241"/>
                  </a:lnTo>
                  <a:lnTo>
                    <a:pt x="939" y="3898"/>
                  </a:lnTo>
                  <a:close/>
                </a:path>
                <a:path w="6350" h="5079">
                  <a:moveTo>
                    <a:pt x="5118" y="0"/>
                  </a:moveTo>
                  <a:lnTo>
                    <a:pt x="4165" y="203"/>
                  </a:lnTo>
                  <a:lnTo>
                    <a:pt x="3428" y="876"/>
                  </a:lnTo>
                  <a:lnTo>
                    <a:pt x="2692" y="1409"/>
                  </a:lnTo>
                  <a:lnTo>
                    <a:pt x="2959" y="1409"/>
                  </a:lnTo>
                  <a:lnTo>
                    <a:pt x="3162" y="1485"/>
                  </a:lnTo>
                  <a:lnTo>
                    <a:pt x="3492" y="1346"/>
                  </a:lnTo>
                  <a:lnTo>
                    <a:pt x="3632" y="812"/>
                  </a:lnTo>
                  <a:lnTo>
                    <a:pt x="5245" y="812"/>
                  </a:lnTo>
                  <a:lnTo>
                    <a:pt x="5245" y="266"/>
                  </a:lnTo>
                  <a:lnTo>
                    <a:pt x="5118" y="203"/>
                  </a:lnTo>
                  <a:lnTo>
                    <a:pt x="5118" y="0"/>
                  </a:lnTo>
                  <a:close/>
                </a:path>
                <a:path w="6350" h="5079">
                  <a:moveTo>
                    <a:pt x="5245" y="812"/>
                  </a:moveTo>
                  <a:lnTo>
                    <a:pt x="3632" y="812"/>
                  </a:lnTo>
                  <a:lnTo>
                    <a:pt x="4711" y="1003"/>
                  </a:lnTo>
                  <a:lnTo>
                    <a:pt x="5181" y="876"/>
                  </a:lnTo>
                  <a:close/>
                </a:path>
              </a:pathLst>
            </a:custGeom>
            <a:solidFill>
              <a:srgbClr val="ACC9C8"/>
            </a:solidFill>
          </p:spPr>
          <p:txBody>
            <a:bodyPr wrap="square" lIns="0" tIns="0" rIns="0" bIns="0" rtlCol="0"/>
            <a:lstStyle/>
            <a:p>
              <a:pPr defTabSz="1042507"/>
              <a:endParaRPr sz="2052" kern="0">
                <a:solidFill>
                  <a:sysClr val="windowText" lastClr="000000"/>
                </a:solidFill>
              </a:endParaRPr>
            </a:p>
          </p:txBody>
        </p:sp>
        <p:sp>
          <p:nvSpPr>
            <p:cNvPr id="640" name="object 640"/>
            <p:cNvSpPr/>
            <p:nvPr/>
          </p:nvSpPr>
          <p:spPr>
            <a:xfrm>
              <a:off x="7935417" y="5347274"/>
              <a:ext cx="7620" cy="4445"/>
            </a:xfrm>
            <a:custGeom>
              <a:avLst/>
              <a:gdLst/>
              <a:ahLst/>
              <a:cxnLst/>
              <a:rect l="l" t="t" r="r" b="b"/>
              <a:pathLst>
                <a:path w="7620" h="4445">
                  <a:moveTo>
                    <a:pt x="7124" y="0"/>
                  </a:moveTo>
                  <a:lnTo>
                    <a:pt x="0" y="4165"/>
                  </a:lnTo>
                  <a:lnTo>
                    <a:pt x="1409" y="3225"/>
                  </a:lnTo>
                  <a:lnTo>
                    <a:pt x="4368" y="1816"/>
                  </a:lnTo>
                  <a:lnTo>
                    <a:pt x="5232" y="1473"/>
                  </a:lnTo>
                  <a:lnTo>
                    <a:pt x="6184" y="1066"/>
                  </a:lnTo>
                  <a:lnTo>
                    <a:pt x="7188" y="533"/>
                  </a:lnTo>
                  <a:lnTo>
                    <a:pt x="7188" y="393"/>
                  </a:lnTo>
                  <a:lnTo>
                    <a:pt x="7124" y="203"/>
                  </a:lnTo>
                  <a:lnTo>
                    <a:pt x="7124" y="0"/>
                  </a:lnTo>
                  <a:close/>
                </a:path>
              </a:pathLst>
            </a:custGeom>
            <a:solidFill>
              <a:srgbClr val="769A96"/>
            </a:solidFill>
          </p:spPr>
          <p:txBody>
            <a:bodyPr wrap="square" lIns="0" tIns="0" rIns="0" bIns="0" rtlCol="0"/>
            <a:lstStyle/>
            <a:p>
              <a:pPr defTabSz="1042507"/>
              <a:endParaRPr sz="2052" kern="0">
                <a:solidFill>
                  <a:sysClr val="windowText" lastClr="000000"/>
                </a:solidFill>
              </a:endParaRPr>
            </a:p>
          </p:txBody>
        </p:sp>
        <p:sp>
          <p:nvSpPr>
            <p:cNvPr id="641" name="object 641"/>
            <p:cNvSpPr/>
            <p:nvPr/>
          </p:nvSpPr>
          <p:spPr>
            <a:xfrm>
              <a:off x="7931175" y="5316071"/>
              <a:ext cx="32384" cy="37465"/>
            </a:xfrm>
            <a:custGeom>
              <a:avLst/>
              <a:gdLst/>
              <a:ahLst/>
              <a:cxnLst/>
              <a:rect l="l" t="t" r="r" b="b"/>
              <a:pathLst>
                <a:path w="32384" h="37464">
                  <a:moveTo>
                    <a:pt x="29921" y="22123"/>
                  </a:moveTo>
                  <a:lnTo>
                    <a:pt x="29375" y="22186"/>
                  </a:lnTo>
                  <a:lnTo>
                    <a:pt x="28778" y="22326"/>
                  </a:lnTo>
                  <a:lnTo>
                    <a:pt x="26619" y="24472"/>
                  </a:lnTo>
                  <a:lnTo>
                    <a:pt x="25209" y="25755"/>
                  </a:lnTo>
                  <a:lnTo>
                    <a:pt x="23660" y="26758"/>
                  </a:lnTo>
                  <a:lnTo>
                    <a:pt x="20904" y="28168"/>
                  </a:lnTo>
                  <a:lnTo>
                    <a:pt x="18148" y="29514"/>
                  </a:lnTo>
                  <a:lnTo>
                    <a:pt x="15328" y="30797"/>
                  </a:lnTo>
                  <a:lnTo>
                    <a:pt x="16535" y="30391"/>
                  </a:lnTo>
                  <a:lnTo>
                    <a:pt x="17818" y="29857"/>
                  </a:lnTo>
                  <a:lnTo>
                    <a:pt x="19088" y="29387"/>
                  </a:lnTo>
                  <a:lnTo>
                    <a:pt x="20510" y="28778"/>
                  </a:lnTo>
                  <a:lnTo>
                    <a:pt x="21983" y="28371"/>
                  </a:lnTo>
                  <a:lnTo>
                    <a:pt x="23329" y="27635"/>
                  </a:lnTo>
                  <a:lnTo>
                    <a:pt x="24803" y="26758"/>
                  </a:lnTo>
                  <a:lnTo>
                    <a:pt x="25946" y="25488"/>
                  </a:lnTo>
                  <a:lnTo>
                    <a:pt x="27558" y="24269"/>
                  </a:lnTo>
                  <a:lnTo>
                    <a:pt x="29921" y="22123"/>
                  </a:lnTo>
                  <a:close/>
                </a:path>
                <a:path w="32384" h="37464">
                  <a:moveTo>
                    <a:pt x="20426" y="25943"/>
                  </a:moveTo>
                  <a:lnTo>
                    <a:pt x="17754" y="27101"/>
                  </a:lnTo>
                  <a:lnTo>
                    <a:pt x="14998" y="28511"/>
                  </a:lnTo>
                  <a:lnTo>
                    <a:pt x="15062" y="28778"/>
                  </a:lnTo>
                  <a:lnTo>
                    <a:pt x="17614" y="27495"/>
                  </a:lnTo>
                  <a:lnTo>
                    <a:pt x="20104" y="26162"/>
                  </a:lnTo>
                  <a:lnTo>
                    <a:pt x="20426" y="25943"/>
                  </a:lnTo>
                  <a:close/>
                </a:path>
                <a:path w="32384" h="37464">
                  <a:moveTo>
                    <a:pt x="30594" y="10820"/>
                  </a:moveTo>
                  <a:lnTo>
                    <a:pt x="28981" y="12306"/>
                  </a:lnTo>
                  <a:lnTo>
                    <a:pt x="26758" y="14592"/>
                  </a:lnTo>
                  <a:lnTo>
                    <a:pt x="25209" y="17411"/>
                  </a:lnTo>
                  <a:lnTo>
                    <a:pt x="20713" y="22923"/>
                  </a:lnTo>
                  <a:lnTo>
                    <a:pt x="17591" y="24891"/>
                  </a:lnTo>
                  <a:lnTo>
                    <a:pt x="14185" y="26631"/>
                  </a:lnTo>
                  <a:lnTo>
                    <a:pt x="14325" y="26822"/>
                  </a:lnTo>
                  <a:lnTo>
                    <a:pt x="16535" y="25882"/>
                  </a:lnTo>
                  <a:lnTo>
                    <a:pt x="18618" y="24612"/>
                  </a:lnTo>
                  <a:lnTo>
                    <a:pt x="21837" y="22123"/>
                  </a:lnTo>
                  <a:lnTo>
                    <a:pt x="23533" y="20840"/>
                  </a:lnTo>
                  <a:lnTo>
                    <a:pt x="26149" y="17957"/>
                  </a:lnTo>
                  <a:lnTo>
                    <a:pt x="28435" y="14592"/>
                  </a:lnTo>
                  <a:lnTo>
                    <a:pt x="30594" y="10820"/>
                  </a:lnTo>
                  <a:close/>
                </a:path>
                <a:path w="32384" h="37464">
                  <a:moveTo>
                    <a:pt x="21978" y="24891"/>
                  </a:moveTo>
                  <a:lnTo>
                    <a:pt x="20426" y="25943"/>
                  </a:lnTo>
                  <a:lnTo>
                    <a:pt x="20713" y="25819"/>
                  </a:lnTo>
                  <a:lnTo>
                    <a:pt x="21978" y="24891"/>
                  </a:lnTo>
                  <a:close/>
                </a:path>
                <a:path w="32384" h="37464">
                  <a:moveTo>
                    <a:pt x="18021" y="21310"/>
                  </a:moveTo>
                  <a:lnTo>
                    <a:pt x="16738" y="22733"/>
                  </a:lnTo>
                  <a:lnTo>
                    <a:pt x="15328" y="24003"/>
                  </a:lnTo>
                  <a:lnTo>
                    <a:pt x="13779" y="25082"/>
                  </a:lnTo>
                  <a:lnTo>
                    <a:pt x="13652" y="25209"/>
                  </a:lnTo>
                  <a:lnTo>
                    <a:pt x="13715" y="25412"/>
                  </a:lnTo>
                  <a:lnTo>
                    <a:pt x="15595" y="24345"/>
                  </a:lnTo>
                  <a:lnTo>
                    <a:pt x="17505" y="22860"/>
                  </a:lnTo>
                  <a:lnTo>
                    <a:pt x="19024" y="21513"/>
                  </a:lnTo>
                  <a:lnTo>
                    <a:pt x="18021" y="21310"/>
                  </a:lnTo>
                  <a:close/>
                </a:path>
                <a:path w="32384" h="37464">
                  <a:moveTo>
                    <a:pt x="30327" y="16141"/>
                  </a:moveTo>
                  <a:lnTo>
                    <a:pt x="29248" y="17208"/>
                  </a:lnTo>
                  <a:lnTo>
                    <a:pt x="28168" y="18351"/>
                  </a:lnTo>
                  <a:lnTo>
                    <a:pt x="27368" y="19773"/>
                  </a:lnTo>
                  <a:lnTo>
                    <a:pt x="25344" y="22186"/>
                  </a:lnTo>
                  <a:lnTo>
                    <a:pt x="24333" y="23126"/>
                  </a:lnTo>
                  <a:lnTo>
                    <a:pt x="21978" y="24891"/>
                  </a:lnTo>
                  <a:lnTo>
                    <a:pt x="24879" y="22860"/>
                  </a:lnTo>
                  <a:lnTo>
                    <a:pt x="27165" y="20777"/>
                  </a:lnTo>
                  <a:lnTo>
                    <a:pt x="29248" y="18161"/>
                  </a:lnTo>
                  <a:lnTo>
                    <a:pt x="30327" y="16141"/>
                  </a:lnTo>
                  <a:close/>
                </a:path>
                <a:path w="32384" h="37464">
                  <a:moveTo>
                    <a:pt x="31127" y="0"/>
                  </a:moveTo>
                  <a:lnTo>
                    <a:pt x="30924" y="63"/>
                  </a:lnTo>
                  <a:lnTo>
                    <a:pt x="30626" y="533"/>
                  </a:lnTo>
                  <a:lnTo>
                    <a:pt x="27698" y="6527"/>
                  </a:lnTo>
                  <a:lnTo>
                    <a:pt x="24472" y="12446"/>
                  </a:lnTo>
                  <a:lnTo>
                    <a:pt x="21068" y="17957"/>
                  </a:lnTo>
                  <a:lnTo>
                    <a:pt x="20991" y="18351"/>
                  </a:lnTo>
                  <a:lnTo>
                    <a:pt x="21183" y="18694"/>
                  </a:lnTo>
                  <a:lnTo>
                    <a:pt x="21183" y="18961"/>
                  </a:lnTo>
                  <a:lnTo>
                    <a:pt x="24803" y="13855"/>
                  </a:lnTo>
                  <a:lnTo>
                    <a:pt x="27838" y="8343"/>
                  </a:lnTo>
                  <a:lnTo>
                    <a:pt x="30797" y="2895"/>
                  </a:lnTo>
                  <a:lnTo>
                    <a:pt x="31000" y="2552"/>
                  </a:lnTo>
                  <a:lnTo>
                    <a:pt x="32003" y="533"/>
                  </a:lnTo>
                  <a:lnTo>
                    <a:pt x="31597" y="139"/>
                  </a:lnTo>
                  <a:lnTo>
                    <a:pt x="31127" y="0"/>
                  </a:lnTo>
                  <a:close/>
                </a:path>
                <a:path w="32384" h="37464">
                  <a:moveTo>
                    <a:pt x="4978" y="35433"/>
                  </a:moveTo>
                  <a:lnTo>
                    <a:pt x="4296" y="35902"/>
                  </a:lnTo>
                  <a:lnTo>
                    <a:pt x="3759" y="36372"/>
                  </a:lnTo>
                  <a:lnTo>
                    <a:pt x="3365" y="36982"/>
                  </a:lnTo>
                  <a:lnTo>
                    <a:pt x="3492" y="36982"/>
                  </a:lnTo>
                  <a:lnTo>
                    <a:pt x="3973" y="36372"/>
                  </a:lnTo>
                  <a:lnTo>
                    <a:pt x="4506" y="35839"/>
                  </a:lnTo>
                  <a:lnTo>
                    <a:pt x="4978" y="35433"/>
                  </a:lnTo>
                  <a:close/>
                </a:path>
                <a:path w="32384" h="37464">
                  <a:moveTo>
                    <a:pt x="6324" y="33210"/>
                  </a:moveTo>
                  <a:lnTo>
                    <a:pt x="5181" y="33820"/>
                  </a:lnTo>
                  <a:lnTo>
                    <a:pt x="2616" y="35102"/>
                  </a:lnTo>
                  <a:lnTo>
                    <a:pt x="2285" y="36512"/>
                  </a:lnTo>
                  <a:lnTo>
                    <a:pt x="2425" y="36576"/>
                  </a:lnTo>
                  <a:lnTo>
                    <a:pt x="2616" y="36715"/>
                  </a:lnTo>
                  <a:lnTo>
                    <a:pt x="3428" y="35166"/>
                  </a:lnTo>
                  <a:lnTo>
                    <a:pt x="4838" y="34023"/>
                  </a:lnTo>
                  <a:lnTo>
                    <a:pt x="6324" y="33210"/>
                  </a:lnTo>
                  <a:close/>
                </a:path>
                <a:path w="32384" h="37464">
                  <a:moveTo>
                    <a:pt x="1816" y="35102"/>
                  </a:moveTo>
                  <a:lnTo>
                    <a:pt x="1646" y="35402"/>
                  </a:lnTo>
                  <a:lnTo>
                    <a:pt x="1816" y="35102"/>
                  </a:lnTo>
                  <a:close/>
                </a:path>
                <a:path w="32384" h="37464">
                  <a:moveTo>
                    <a:pt x="9004" y="28168"/>
                  </a:moveTo>
                  <a:lnTo>
                    <a:pt x="8000" y="28714"/>
                  </a:lnTo>
                  <a:lnTo>
                    <a:pt x="5575" y="29857"/>
                  </a:lnTo>
                  <a:lnTo>
                    <a:pt x="1409" y="30657"/>
                  </a:lnTo>
                  <a:lnTo>
                    <a:pt x="266" y="33286"/>
                  </a:lnTo>
                  <a:lnTo>
                    <a:pt x="0" y="34023"/>
                  </a:lnTo>
                  <a:lnTo>
                    <a:pt x="139" y="34429"/>
                  </a:lnTo>
                  <a:lnTo>
                    <a:pt x="673" y="35026"/>
                  </a:lnTo>
                  <a:lnTo>
                    <a:pt x="1003" y="33083"/>
                  </a:lnTo>
                  <a:lnTo>
                    <a:pt x="2616" y="31800"/>
                  </a:lnTo>
                  <a:lnTo>
                    <a:pt x="4229" y="30924"/>
                  </a:lnTo>
                  <a:lnTo>
                    <a:pt x="5918" y="30187"/>
                  </a:lnTo>
                  <a:lnTo>
                    <a:pt x="7531" y="29248"/>
                  </a:lnTo>
                  <a:lnTo>
                    <a:pt x="9080" y="28244"/>
                  </a:lnTo>
                  <a:close/>
                </a:path>
                <a:path w="32384" h="37464">
                  <a:moveTo>
                    <a:pt x="10714" y="32727"/>
                  </a:moveTo>
                  <a:lnTo>
                    <a:pt x="10490" y="32816"/>
                  </a:lnTo>
                  <a:lnTo>
                    <a:pt x="10714" y="32727"/>
                  </a:lnTo>
                  <a:close/>
                </a:path>
                <a:path w="32384" h="37464">
                  <a:moveTo>
                    <a:pt x="11087" y="32537"/>
                  </a:moveTo>
                  <a:lnTo>
                    <a:pt x="10896" y="32613"/>
                  </a:lnTo>
                  <a:lnTo>
                    <a:pt x="10714" y="32727"/>
                  </a:lnTo>
                  <a:lnTo>
                    <a:pt x="11087" y="32677"/>
                  </a:lnTo>
                  <a:lnTo>
                    <a:pt x="11087" y="32537"/>
                  </a:lnTo>
                  <a:close/>
                </a:path>
                <a:path w="32384" h="37464">
                  <a:moveTo>
                    <a:pt x="10820" y="30594"/>
                  </a:moveTo>
                  <a:lnTo>
                    <a:pt x="9944" y="31203"/>
                  </a:lnTo>
                  <a:lnTo>
                    <a:pt x="9677" y="31330"/>
                  </a:lnTo>
                  <a:lnTo>
                    <a:pt x="9410" y="31534"/>
                  </a:lnTo>
                  <a:lnTo>
                    <a:pt x="9880" y="31330"/>
                  </a:lnTo>
                  <a:lnTo>
                    <a:pt x="10350" y="31064"/>
                  </a:lnTo>
                  <a:lnTo>
                    <a:pt x="10896" y="30861"/>
                  </a:lnTo>
                  <a:lnTo>
                    <a:pt x="10820" y="30594"/>
                  </a:lnTo>
                  <a:close/>
                </a:path>
                <a:path w="32384" h="37464">
                  <a:moveTo>
                    <a:pt x="10147" y="29514"/>
                  </a:moveTo>
                  <a:lnTo>
                    <a:pt x="8407" y="30454"/>
                  </a:lnTo>
                  <a:lnTo>
                    <a:pt x="7531" y="31000"/>
                  </a:lnTo>
                  <a:lnTo>
                    <a:pt x="8470" y="30594"/>
                  </a:lnTo>
                  <a:lnTo>
                    <a:pt x="9347" y="30124"/>
                  </a:lnTo>
                  <a:lnTo>
                    <a:pt x="10286" y="29654"/>
                  </a:lnTo>
                  <a:lnTo>
                    <a:pt x="10147" y="29514"/>
                  </a:lnTo>
                  <a:close/>
                </a:path>
              </a:pathLst>
            </a:custGeom>
            <a:solidFill>
              <a:srgbClr val="ACC9C8"/>
            </a:solidFill>
          </p:spPr>
          <p:txBody>
            <a:bodyPr wrap="square" lIns="0" tIns="0" rIns="0" bIns="0" rtlCol="0"/>
            <a:lstStyle/>
            <a:p>
              <a:pPr defTabSz="1042507"/>
              <a:endParaRPr sz="2052" kern="0">
                <a:solidFill>
                  <a:sysClr val="windowText" lastClr="000000"/>
                </a:solidFill>
              </a:endParaRPr>
            </a:p>
          </p:txBody>
        </p:sp>
        <p:sp>
          <p:nvSpPr>
            <p:cNvPr id="642" name="object 642"/>
            <p:cNvSpPr/>
            <p:nvPr/>
          </p:nvSpPr>
          <p:spPr>
            <a:xfrm>
              <a:off x="7932509" y="5268874"/>
              <a:ext cx="21590" cy="19685"/>
            </a:xfrm>
            <a:custGeom>
              <a:avLst/>
              <a:gdLst/>
              <a:ahLst/>
              <a:cxnLst/>
              <a:rect l="l" t="t" r="r" b="b"/>
              <a:pathLst>
                <a:path w="21590" h="19685">
                  <a:moveTo>
                    <a:pt x="13436" y="4368"/>
                  </a:moveTo>
                  <a:lnTo>
                    <a:pt x="13347" y="4241"/>
                  </a:lnTo>
                  <a:lnTo>
                    <a:pt x="13157" y="4127"/>
                  </a:lnTo>
                  <a:lnTo>
                    <a:pt x="13322" y="4635"/>
                  </a:lnTo>
                  <a:lnTo>
                    <a:pt x="13436" y="4368"/>
                  </a:lnTo>
                  <a:close/>
                </a:path>
                <a:path w="21590" h="19685">
                  <a:moveTo>
                    <a:pt x="15341" y="3098"/>
                  </a:moveTo>
                  <a:lnTo>
                    <a:pt x="15100" y="2959"/>
                  </a:lnTo>
                  <a:lnTo>
                    <a:pt x="14325" y="2616"/>
                  </a:lnTo>
                  <a:lnTo>
                    <a:pt x="13906" y="1816"/>
                  </a:lnTo>
                  <a:lnTo>
                    <a:pt x="13843" y="1473"/>
                  </a:lnTo>
                  <a:lnTo>
                    <a:pt x="13652" y="673"/>
                  </a:lnTo>
                  <a:lnTo>
                    <a:pt x="13525" y="0"/>
                  </a:lnTo>
                  <a:lnTo>
                    <a:pt x="13385" y="139"/>
                  </a:lnTo>
                  <a:lnTo>
                    <a:pt x="12509" y="609"/>
                  </a:lnTo>
                  <a:lnTo>
                    <a:pt x="12509" y="3632"/>
                  </a:lnTo>
                  <a:lnTo>
                    <a:pt x="12712" y="4038"/>
                  </a:lnTo>
                  <a:lnTo>
                    <a:pt x="13119" y="4102"/>
                  </a:lnTo>
                  <a:lnTo>
                    <a:pt x="12979" y="3568"/>
                  </a:lnTo>
                  <a:lnTo>
                    <a:pt x="12852" y="2616"/>
                  </a:lnTo>
                  <a:lnTo>
                    <a:pt x="12915" y="1473"/>
                  </a:lnTo>
                  <a:lnTo>
                    <a:pt x="13055" y="1549"/>
                  </a:lnTo>
                  <a:lnTo>
                    <a:pt x="13182" y="1549"/>
                  </a:lnTo>
                  <a:lnTo>
                    <a:pt x="13335" y="1816"/>
                  </a:lnTo>
                  <a:lnTo>
                    <a:pt x="14198" y="4038"/>
                  </a:lnTo>
                  <a:lnTo>
                    <a:pt x="14871" y="4241"/>
                  </a:lnTo>
                  <a:lnTo>
                    <a:pt x="14795" y="3365"/>
                  </a:lnTo>
                  <a:lnTo>
                    <a:pt x="14998" y="3327"/>
                  </a:lnTo>
                  <a:lnTo>
                    <a:pt x="15201" y="3289"/>
                  </a:lnTo>
                  <a:lnTo>
                    <a:pt x="15341" y="3098"/>
                  </a:lnTo>
                  <a:close/>
                </a:path>
                <a:path w="21590" h="19685">
                  <a:moveTo>
                    <a:pt x="17754" y="15125"/>
                  </a:moveTo>
                  <a:lnTo>
                    <a:pt x="13385" y="4775"/>
                  </a:lnTo>
                  <a:lnTo>
                    <a:pt x="12242" y="4508"/>
                  </a:lnTo>
                  <a:lnTo>
                    <a:pt x="11239" y="4508"/>
                  </a:lnTo>
                  <a:lnTo>
                    <a:pt x="10223" y="4711"/>
                  </a:lnTo>
                  <a:lnTo>
                    <a:pt x="10020" y="4775"/>
                  </a:lnTo>
                  <a:lnTo>
                    <a:pt x="9817" y="4775"/>
                  </a:lnTo>
                  <a:lnTo>
                    <a:pt x="76" y="16471"/>
                  </a:lnTo>
                  <a:lnTo>
                    <a:pt x="0" y="16941"/>
                  </a:lnTo>
                  <a:lnTo>
                    <a:pt x="0" y="17487"/>
                  </a:lnTo>
                  <a:lnTo>
                    <a:pt x="2019" y="18757"/>
                  </a:lnTo>
                  <a:lnTo>
                    <a:pt x="4775" y="19367"/>
                  </a:lnTo>
                  <a:lnTo>
                    <a:pt x="8280" y="19431"/>
                  </a:lnTo>
                  <a:lnTo>
                    <a:pt x="9893" y="19304"/>
                  </a:lnTo>
                  <a:lnTo>
                    <a:pt x="10693" y="19164"/>
                  </a:lnTo>
                  <a:lnTo>
                    <a:pt x="10426" y="17348"/>
                  </a:lnTo>
                  <a:lnTo>
                    <a:pt x="10490" y="15735"/>
                  </a:lnTo>
                  <a:lnTo>
                    <a:pt x="10769" y="14249"/>
                  </a:lnTo>
                  <a:lnTo>
                    <a:pt x="11099" y="12712"/>
                  </a:lnTo>
                  <a:lnTo>
                    <a:pt x="11633" y="11366"/>
                  </a:lnTo>
                  <a:lnTo>
                    <a:pt x="12509" y="10160"/>
                  </a:lnTo>
                  <a:lnTo>
                    <a:pt x="12649" y="9486"/>
                  </a:lnTo>
                  <a:lnTo>
                    <a:pt x="12979" y="9017"/>
                  </a:lnTo>
                  <a:lnTo>
                    <a:pt x="12509" y="10287"/>
                  </a:lnTo>
                  <a:lnTo>
                    <a:pt x="12446" y="11303"/>
                  </a:lnTo>
                  <a:lnTo>
                    <a:pt x="12979" y="13042"/>
                  </a:lnTo>
                  <a:lnTo>
                    <a:pt x="13589" y="13652"/>
                  </a:lnTo>
                  <a:lnTo>
                    <a:pt x="14528" y="14122"/>
                  </a:lnTo>
                  <a:lnTo>
                    <a:pt x="15138" y="14325"/>
                  </a:lnTo>
                  <a:lnTo>
                    <a:pt x="15608" y="14655"/>
                  </a:lnTo>
                  <a:lnTo>
                    <a:pt x="16408" y="15328"/>
                  </a:lnTo>
                  <a:lnTo>
                    <a:pt x="16954" y="16141"/>
                  </a:lnTo>
                  <a:lnTo>
                    <a:pt x="17221" y="15875"/>
                  </a:lnTo>
                  <a:lnTo>
                    <a:pt x="17691" y="15265"/>
                  </a:lnTo>
                  <a:lnTo>
                    <a:pt x="17754" y="15125"/>
                  </a:lnTo>
                  <a:close/>
                </a:path>
                <a:path w="21590" h="19685">
                  <a:moveTo>
                    <a:pt x="21259" y="13576"/>
                  </a:moveTo>
                  <a:lnTo>
                    <a:pt x="20510" y="12039"/>
                  </a:lnTo>
                  <a:lnTo>
                    <a:pt x="20116" y="10896"/>
                  </a:lnTo>
                  <a:lnTo>
                    <a:pt x="20040" y="10020"/>
                  </a:lnTo>
                  <a:lnTo>
                    <a:pt x="20116" y="9613"/>
                  </a:lnTo>
                  <a:lnTo>
                    <a:pt x="20243" y="9613"/>
                  </a:lnTo>
                  <a:lnTo>
                    <a:pt x="20180" y="8877"/>
                  </a:lnTo>
                  <a:lnTo>
                    <a:pt x="19735" y="7861"/>
                  </a:lnTo>
                  <a:lnTo>
                    <a:pt x="19507" y="7391"/>
                  </a:lnTo>
                  <a:lnTo>
                    <a:pt x="19329" y="6921"/>
                  </a:lnTo>
                  <a:lnTo>
                    <a:pt x="19240" y="6591"/>
                  </a:lnTo>
                  <a:lnTo>
                    <a:pt x="19100" y="6324"/>
                  </a:lnTo>
                  <a:lnTo>
                    <a:pt x="18897" y="5511"/>
                  </a:lnTo>
                  <a:lnTo>
                    <a:pt x="18897" y="8267"/>
                  </a:lnTo>
                  <a:lnTo>
                    <a:pt x="18694" y="9283"/>
                  </a:lnTo>
                  <a:lnTo>
                    <a:pt x="18503" y="9677"/>
                  </a:lnTo>
                  <a:lnTo>
                    <a:pt x="18300" y="9956"/>
                  </a:lnTo>
                  <a:lnTo>
                    <a:pt x="17957" y="10020"/>
                  </a:lnTo>
                  <a:lnTo>
                    <a:pt x="17627" y="9880"/>
                  </a:lnTo>
                  <a:lnTo>
                    <a:pt x="17284" y="9817"/>
                  </a:lnTo>
                  <a:lnTo>
                    <a:pt x="17094" y="9144"/>
                  </a:lnTo>
                  <a:lnTo>
                    <a:pt x="16954" y="8026"/>
                  </a:lnTo>
                  <a:lnTo>
                    <a:pt x="18897" y="8267"/>
                  </a:lnTo>
                  <a:lnTo>
                    <a:pt x="18897" y="5511"/>
                  </a:lnTo>
                  <a:lnTo>
                    <a:pt x="18567" y="4978"/>
                  </a:lnTo>
                  <a:lnTo>
                    <a:pt x="17970" y="4508"/>
                  </a:lnTo>
                  <a:lnTo>
                    <a:pt x="16764" y="3568"/>
                  </a:lnTo>
                  <a:lnTo>
                    <a:pt x="16319" y="3238"/>
                  </a:lnTo>
                  <a:lnTo>
                    <a:pt x="16319" y="7937"/>
                  </a:lnTo>
                  <a:lnTo>
                    <a:pt x="15811" y="7861"/>
                  </a:lnTo>
                  <a:lnTo>
                    <a:pt x="15748" y="6921"/>
                  </a:lnTo>
                  <a:lnTo>
                    <a:pt x="16319" y="7937"/>
                  </a:lnTo>
                  <a:lnTo>
                    <a:pt x="16319" y="3238"/>
                  </a:lnTo>
                  <a:lnTo>
                    <a:pt x="15875" y="2895"/>
                  </a:lnTo>
                  <a:lnTo>
                    <a:pt x="15265" y="3568"/>
                  </a:lnTo>
                  <a:lnTo>
                    <a:pt x="15024" y="3327"/>
                  </a:lnTo>
                  <a:lnTo>
                    <a:pt x="15138" y="4508"/>
                  </a:lnTo>
                  <a:lnTo>
                    <a:pt x="14592" y="4368"/>
                  </a:lnTo>
                  <a:lnTo>
                    <a:pt x="14401" y="4165"/>
                  </a:lnTo>
                  <a:lnTo>
                    <a:pt x="13347" y="4622"/>
                  </a:lnTo>
                  <a:lnTo>
                    <a:pt x="13589" y="4838"/>
                  </a:lnTo>
                  <a:lnTo>
                    <a:pt x="13792" y="4978"/>
                  </a:lnTo>
                  <a:lnTo>
                    <a:pt x="14122" y="5308"/>
                  </a:lnTo>
                  <a:lnTo>
                    <a:pt x="14185" y="6248"/>
                  </a:lnTo>
                  <a:lnTo>
                    <a:pt x="14490" y="7861"/>
                  </a:lnTo>
                  <a:lnTo>
                    <a:pt x="17741" y="13982"/>
                  </a:lnTo>
                  <a:lnTo>
                    <a:pt x="18072" y="14389"/>
                  </a:lnTo>
                  <a:lnTo>
                    <a:pt x="18364" y="14859"/>
                  </a:lnTo>
                  <a:lnTo>
                    <a:pt x="18503" y="14859"/>
                  </a:lnTo>
                  <a:lnTo>
                    <a:pt x="18783" y="14795"/>
                  </a:lnTo>
                  <a:lnTo>
                    <a:pt x="19443" y="14389"/>
                  </a:lnTo>
                  <a:lnTo>
                    <a:pt x="21259" y="13576"/>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43" name="object 643"/>
            <p:cNvSpPr/>
            <p:nvPr/>
          </p:nvSpPr>
          <p:spPr>
            <a:xfrm>
              <a:off x="7946021" y="5273785"/>
              <a:ext cx="5080" cy="10160"/>
            </a:xfrm>
            <a:custGeom>
              <a:avLst/>
              <a:gdLst/>
              <a:ahLst/>
              <a:cxnLst/>
              <a:rect l="l" t="t" r="r" b="b"/>
              <a:pathLst>
                <a:path w="5079" h="10160">
                  <a:moveTo>
                    <a:pt x="76" y="0"/>
                  </a:moveTo>
                  <a:lnTo>
                    <a:pt x="76" y="1816"/>
                  </a:lnTo>
                  <a:lnTo>
                    <a:pt x="469" y="3555"/>
                  </a:lnTo>
                  <a:lnTo>
                    <a:pt x="1955" y="6921"/>
                  </a:lnTo>
                  <a:lnTo>
                    <a:pt x="2959" y="8597"/>
                  </a:lnTo>
                  <a:lnTo>
                    <a:pt x="4305" y="10147"/>
                  </a:lnTo>
                  <a:lnTo>
                    <a:pt x="4508" y="10020"/>
                  </a:lnTo>
                  <a:lnTo>
                    <a:pt x="4648" y="10020"/>
                  </a:lnTo>
                  <a:lnTo>
                    <a:pt x="4305" y="9613"/>
                  </a:lnTo>
                  <a:lnTo>
                    <a:pt x="3505" y="8331"/>
                  </a:lnTo>
                  <a:lnTo>
                    <a:pt x="3238" y="7861"/>
                  </a:lnTo>
                  <a:lnTo>
                    <a:pt x="2959" y="7454"/>
                  </a:lnTo>
                  <a:lnTo>
                    <a:pt x="1689" y="5245"/>
                  </a:lnTo>
                  <a:lnTo>
                    <a:pt x="812" y="2959"/>
                  </a:lnTo>
                  <a:lnTo>
                    <a:pt x="406" y="673"/>
                  </a:lnTo>
                  <a:lnTo>
                    <a:pt x="406" y="266"/>
                  </a:lnTo>
                  <a:lnTo>
                    <a:pt x="76" y="0"/>
                  </a:lnTo>
                  <a:close/>
                </a:path>
              </a:pathLst>
            </a:custGeom>
            <a:solidFill>
              <a:srgbClr val="FFCD04"/>
            </a:solidFill>
          </p:spPr>
          <p:txBody>
            <a:bodyPr wrap="square" lIns="0" tIns="0" rIns="0" bIns="0" rtlCol="0"/>
            <a:lstStyle/>
            <a:p>
              <a:pPr defTabSz="1042507"/>
              <a:endParaRPr sz="2052" kern="0">
                <a:solidFill>
                  <a:sysClr val="windowText" lastClr="000000"/>
                </a:solidFill>
              </a:endParaRPr>
            </a:p>
          </p:txBody>
        </p:sp>
        <p:sp>
          <p:nvSpPr>
            <p:cNvPr id="644" name="object 644"/>
            <p:cNvSpPr/>
            <p:nvPr/>
          </p:nvSpPr>
          <p:spPr>
            <a:xfrm>
              <a:off x="7896885" y="5310631"/>
              <a:ext cx="50165" cy="53975"/>
            </a:xfrm>
            <a:custGeom>
              <a:avLst/>
              <a:gdLst/>
              <a:ahLst/>
              <a:cxnLst/>
              <a:rect l="l" t="t" r="r" b="b"/>
              <a:pathLst>
                <a:path w="50165" h="53975">
                  <a:moveTo>
                    <a:pt x="14846" y="33820"/>
                  </a:moveTo>
                  <a:lnTo>
                    <a:pt x="13436" y="33680"/>
                  </a:lnTo>
                  <a:lnTo>
                    <a:pt x="12166" y="33959"/>
                  </a:lnTo>
                  <a:lnTo>
                    <a:pt x="10947" y="34696"/>
                  </a:lnTo>
                  <a:lnTo>
                    <a:pt x="10947" y="34353"/>
                  </a:lnTo>
                  <a:lnTo>
                    <a:pt x="11290" y="33959"/>
                  </a:lnTo>
                  <a:lnTo>
                    <a:pt x="12230" y="33413"/>
                  </a:lnTo>
                  <a:lnTo>
                    <a:pt x="10680" y="33820"/>
                  </a:lnTo>
                  <a:lnTo>
                    <a:pt x="10007" y="34556"/>
                  </a:lnTo>
                  <a:lnTo>
                    <a:pt x="10414" y="35636"/>
                  </a:lnTo>
                  <a:lnTo>
                    <a:pt x="11620" y="34759"/>
                  </a:lnTo>
                  <a:lnTo>
                    <a:pt x="13169" y="34163"/>
                  </a:lnTo>
                  <a:lnTo>
                    <a:pt x="14846" y="33820"/>
                  </a:lnTo>
                  <a:close/>
                </a:path>
                <a:path w="50165" h="53975">
                  <a:moveTo>
                    <a:pt x="17348" y="22110"/>
                  </a:moveTo>
                  <a:lnTo>
                    <a:pt x="11633" y="17881"/>
                  </a:lnTo>
                  <a:lnTo>
                    <a:pt x="5918" y="13576"/>
                  </a:lnTo>
                  <a:lnTo>
                    <a:pt x="736" y="8597"/>
                  </a:lnTo>
                  <a:lnTo>
                    <a:pt x="63" y="8064"/>
                  </a:lnTo>
                  <a:lnTo>
                    <a:pt x="533" y="9817"/>
                  </a:lnTo>
                  <a:lnTo>
                    <a:pt x="736" y="10083"/>
                  </a:lnTo>
                  <a:lnTo>
                    <a:pt x="3225" y="13843"/>
                  </a:lnTo>
                  <a:lnTo>
                    <a:pt x="9080" y="16535"/>
                  </a:lnTo>
                  <a:lnTo>
                    <a:pt x="12700" y="18961"/>
                  </a:lnTo>
                  <a:lnTo>
                    <a:pt x="14249" y="19964"/>
                  </a:lnTo>
                  <a:lnTo>
                    <a:pt x="17348" y="22110"/>
                  </a:lnTo>
                  <a:close/>
                </a:path>
                <a:path w="50165" h="53975">
                  <a:moveTo>
                    <a:pt x="23596" y="29108"/>
                  </a:moveTo>
                  <a:lnTo>
                    <a:pt x="22390" y="28295"/>
                  </a:lnTo>
                  <a:lnTo>
                    <a:pt x="19761" y="26962"/>
                  </a:lnTo>
                  <a:lnTo>
                    <a:pt x="15125" y="24676"/>
                  </a:lnTo>
                  <a:lnTo>
                    <a:pt x="10617" y="22110"/>
                  </a:lnTo>
                  <a:lnTo>
                    <a:pt x="5918" y="18821"/>
                  </a:lnTo>
                  <a:lnTo>
                    <a:pt x="6248" y="19761"/>
                  </a:lnTo>
                  <a:lnTo>
                    <a:pt x="8204" y="22517"/>
                  </a:lnTo>
                  <a:lnTo>
                    <a:pt x="13182" y="23926"/>
                  </a:lnTo>
                  <a:lnTo>
                    <a:pt x="18491" y="26479"/>
                  </a:lnTo>
                  <a:lnTo>
                    <a:pt x="21170" y="27698"/>
                  </a:lnTo>
                  <a:lnTo>
                    <a:pt x="23596" y="29108"/>
                  </a:lnTo>
                  <a:close/>
                </a:path>
                <a:path w="50165" h="53975">
                  <a:moveTo>
                    <a:pt x="24638" y="33007"/>
                  </a:moveTo>
                  <a:lnTo>
                    <a:pt x="23736" y="32334"/>
                  </a:lnTo>
                  <a:lnTo>
                    <a:pt x="19291" y="29438"/>
                  </a:lnTo>
                  <a:lnTo>
                    <a:pt x="14452" y="27965"/>
                  </a:lnTo>
                  <a:lnTo>
                    <a:pt x="9677" y="26619"/>
                  </a:lnTo>
                  <a:lnTo>
                    <a:pt x="8470" y="26212"/>
                  </a:lnTo>
                  <a:lnTo>
                    <a:pt x="8877" y="26962"/>
                  </a:lnTo>
                  <a:lnTo>
                    <a:pt x="9740" y="27228"/>
                  </a:lnTo>
                  <a:lnTo>
                    <a:pt x="17475" y="29248"/>
                  </a:lnTo>
                  <a:lnTo>
                    <a:pt x="21043" y="31127"/>
                  </a:lnTo>
                  <a:lnTo>
                    <a:pt x="22720" y="32067"/>
                  </a:lnTo>
                  <a:lnTo>
                    <a:pt x="24638" y="33007"/>
                  </a:lnTo>
                  <a:close/>
                </a:path>
                <a:path w="50165" h="53975">
                  <a:moveTo>
                    <a:pt x="24866" y="33159"/>
                  </a:moveTo>
                  <a:lnTo>
                    <a:pt x="24638" y="33007"/>
                  </a:lnTo>
                  <a:lnTo>
                    <a:pt x="24866" y="33159"/>
                  </a:lnTo>
                  <a:close/>
                </a:path>
                <a:path w="50165" h="53975">
                  <a:moveTo>
                    <a:pt x="26187" y="50304"/>
                  </a:moveTo>
                  <a:lnTo>
                    <a:pt x="25400" y="50965"/>
                  </a:lnTo>
                  <a:lnTo>
                    <a:pt x="25311" y="51562"/>
                  </a:lnTo>
                  <a:lnTo>
                    <a:pt x="25412" y="51904"/>
                  </a:lnTo>
                  <a:lnTo>
                    <a:pt x="26111" y="50685"/>
                  </a:lnTo>
                  <a:lnTo>
                    <a:pt x="26187" y="50304"/>
                  </a:lnTo>
                  <a:close/>
                </a:path>
                <a:path w="50165" h="53975">
                  <a:moveTo>
                    <a:pt x="26365" y="50177"/>
                  </a:moveTo>
                  <a:lnTo>
                    <a:pt x="26225" y="50012"/>
                  </a:lnTo>
                  <a:lnTo>
                    <a:pt x="26187" y="50304"/>
                  </a:lnTo>
                  <a:lnTo>
                    <a:pt x="26365" y="50177"/>
                  </a:lnTo>
                  <a:close/>
                </a:path>
                <a:path w="50165" h="53975">
                  <a:moveTo>
                    <a:pt x="28371" y="35699"/>
                  </a:moveTo>
                  <a:lnTo>
                    <a:pt x="24866" y="33159"/>
                  </a:lnTo>
                  <a:lnTo>
                    <a:pt x="26022" y="34683"/>
                  </a:lnTo>
                  <a:lnTo>
                    <a:pt x="28371" y="35699"/>
                  </a:lnTo>
                  <a:close/>
                </a:path>
                <a:path w="50165" h="53975">
                  <a:moveTo>
                    <a:pt x="28575" y="53581"/>
                  </a:moveTo>
                  <a:lnTo>
                    <a:pt x="28536" y="53047"/>
                  </a:lnTo>
                  <a:lnTo>
                    <a:pt x="28511" y="51562"/>
                  </a:lnTo>
                  <a:lnTo>
                    <a:pt x="27635" y="51562"/>
                  </a:lnTo>
                  <a:lnTo>
                    <a:pt x="27343" y="51562"/>
                  </a:lnTo>
                  <a:lnTo>
                    <a:pt x="27216" y="51904"/>
                  </a:lnTo>
                  <a:lnTo>
                    <a:pt x="27635" y="52438"/>
                  </a:lnTo>
                  <a:lnTo>
                    <a:pt x="27838" y="52768"/>
                  </a:lnTo>
                  <a:lnTo>
                    <a:pt x="27228" y="53174"/>
                  </a:lnTo>
                  <a:lnTo>
                    <a:pt x="28028" y="53047"/>
                  </a:lnTo>
                  <a:lnTo>
                    <a:pt x="28575" y="53581"/>
                  </a:lnTo>
                  <a:close/>
                </a:path>
                <a:path w="50165" h="53975">
                  <a:moveTo>
                    <a:pt x="30251" y="31254"/>
                  </a:moveTo>
                  <a:lnTo>
                    <a:pt x="23609" y="26619"/>
                  </a:lnTo>
                  <a:lnTo>
                    <a:pt x="21310" y="25069"/>
                  </a:lnTo>
                  <a:lnTo>
                    <a:pt x="25577" y="28295"/>
                  </a:lnTo>
                  <a:lnTo>
                    <a:pt x="28511" y="30657"/>
                  </a:lnTo>
                  <a:lnTo>
                    <a:pt x="29984" y="35293"/>
                  </a:lnTo>
                  <a:lnTo>
                    <a:pt x="30251" y="31254"/>
                  </a:lnTo>
                  <a:close/>
                </a:path>
                <a:path w="50165" h="53975">
                  <a:moveTo>
                    <a:pt x="30708" y="31483"/>
                  </a:moveTo>
                  <a:lnTo>
                    <a:pt x="10490" y="12433"/>
                  </a:lnTo>
                  <a:lnTo>
                    <a:pt x="4229" y="6388"/>
                  </a:lnTo>
                  <a:lnTo>
                    <a:pt x="876" y="190"/>
                  </a:lnTo>
                  <a:lnTo>
                    <a:pt x="330" y="0"/>
                  </a:lnTo>
                  <a:lnTo>
                    <a:pt x="0" y="736"/>
                  </a:lnTo>
                  <a:lnTo>
                    <a:pt x="21590" y="21577"/>
                  </a:lnTo>
                  <a:lnTo>
                    <a:pt x="28028" y="27825"/>
                  </a:lnTo>
                  <a:lnTo>
                    <a:pt x="29451" y="29641"/>
                  </a:lnTo>
                  <a:lnTo>
                    <a:pt x="30708" y="31483"/>
                  </a:lnTo>
                  <a:close/>
                </a:path>
                <a:path w="50165" h="53975">
                  <a:moveTo>
                    <a:pt x="31280" y="33261"/>
                  </a:moveTo>
                  <a:lnTo>
                    <a:pt x="31191" y="32194"/>
                  </a:lnTo>
                  <a:lnTo>
                    <a:pt x="30708" y="31483"/>
                  </a:lnTo>
                  <a:lnTo>
                    <a:pt x="31280" y="33261"/>
                  </a:lnTo>
                  <a:close/>
                </a:path>
                <a:path w="50165" h="53975">
                  <a:moveTo>
                    <a:pt x="49720" y="36436"/>
                  </a:moveTo>
                  <a:lnTo>
                    <a:pt x="49606" y="35699"/>
                  </a:lnTo>
                  <a:lnTo>
                    <a:pt x="47332" y="32194"/>
                  </a:lnTo>
                  <a:lnTo>
                    <a:pt x="47129" y="31661"/>
                  </a:lnTo>
                  <a:lnTo>
                    <a:pt x="47040" y="28702"/>
                  </a:lnTo>
                  <a:lnTo>
                    <a:pt x="47091" y="27901"/>
                  </a:lnTo>
                  <a:lnTo>
                    <a:pt x="47129" y="27355"/>
                  </a:lnTo>
                  <a:lnTo>
                    <a:pt x="43370" y="27901"/>
                  </a:lnTo>
                  <a:lnTo>
                    <a:pt x="42621" y="25882"/>
                  </a:lnTo>
                  <a:lnTo>
                    <a:pt x="41275" y="24599"/>
                  </a:lnTo>
                  <a:lnTo>
                    <a:pt x="40944" y="24472"/>
                  </a:lnTo>
                  <a:lnTo>
                    <a:pt x="40716" y="22110"/>
                  </a:lnTo>
                  <a:lnTo>
                    <a:pt x="40601" y="21107"/>
                  </a:lnTo>
                  <a:lnTo>
                    <a:pt x="39458" y="21983"/>
                  </a:lnTo>
                  <a:lnTo>
                    <a:pt x="39738" y="23253"/>
                  </a:lnTo>
                  <a:lnTo>
                    <a:pt x="40132" y="24599"/>
                  </a:lnTo>
                  <a:lnTo>
                    <a:pt x="41414" y="25273"/>
                  </a:lnTo>
                  <a:lnTo>
                    <a:pt x="41630" y="26479"/>
                  </a:lnTo>
                  <a:lnTo>
                    <a:pt x="41744" y="27355"/>
                  </a:lnTo>
                  <a:lnTo>
                    <a:pt x="41986" y="27901"/>
                  </a:lnTo>
                  <a:lnTo>
                    <a:pt x="42557" y="28841"/>
                  </a:lnTo>
                  <a:lnTo>
                    <a:pt x="42824" y="29171"/>
                  </a:lnTo>
                  <a:lnTo>
                    <a:pt x="43370" y="29171"/>
                  </a:lnTo>
                  <a:lnTo>
                    <a:pt x="43764" y="28702"/>
                  </a:lnTo>
                  <a:lnTo>
                    <a:pt x="45250" y="29311"/>
                  </a:lnTo>
                  <a:lnTo>
                    <a:pt x="45415" y="31127"/>
                  </a:lnTo>
                  <a:lnTo>
                    <a:pt x="45542" y="31800"/>
                  </a:lnTo>
                  <a:lnTo>
                    <a:pt x="45656" y="32194"/>
                  </a:lnTo>
                  <a:lnTo>
                    <a:pt x="45466" y="32067"/>
                  </a:lnTo>
                  <a:lnTo>
                    <a:pt x="45173" y="31864"/>
                  </a:lnTo>
                  <a:lnTo>
                    <a:pt x="44513" y="31927"/>
                  </a:lnTo>
                  <a:lnTo>
                    <a:pt x="44107" y="32067"/>
                  </a:lnTo>
                  <a:lnTo>
                    <a:pt x="43561" y="31661"/>
                  </a:lnTo>
                  <a:lnTo>
                    <a:pt x="43230" y="31457"/>
                  </a:lnTo>
                  <a:lnTo>
                    <a:pt x="43167" y="31661"/>
                  </a:lnTo>
                  <a:lnTo>
                    <a:pt x="41744" y="32067"/>
                  </a:lnTo>
                  <a:lnTo>
                    <a:pt x="43091" y="32397"/>
                  </a:lnTo>
                  <a:lnTo>
                    <a:pt x="46189" y="33616"/>
                  </a:lnTo>
                  <a:lnTo>
                    <a:pt x="47409" y="37719"/>
                  </a:lnTo>
                  <a:lnTo>
                    <a:pt x="47409" y="37909"/>
                  </a:lnTo>
                  <a:lnTo>
                    <a:pt x="45453" y="40398"/>
                  </a:lnTo>
                  <a:lnTo>
                    <a:pt x="42760" y="43624"/>
                  </a:lnTo>
                  <a:lnTo>
                    <a:pt x="38188" y="44843"/>
                  </a:lnTo>
                  <a:lnTo>
                    <a:pt x="37642" y="44373"/>
                  </a:lnTo>
                  <a:lnTo>
                    <a:pt x="34886" y="41948"/>
                  </a:lnTo>
                  <a:lnTo>
                    <a:pt x="33883" y="41008"/>
                  </a:lnTo>
                  <a:lnTo>
                    <a:pt x="32842" y="38989"/>
                  </a:lnTo>
                  <a:lnTo>
                    <a:pt x="32537" y="38392"/>
                  </a:lnTo>
                  <a:lnTo>
                    <a:pt x="30454" y="38989"/>
                  </a:lnTo>
                  <a:lnTo>
                    <a:pt x="30213" y="38519"/>
                  </a:lnTo>
                  <a:lnTo>
                    <a:pt x="29781" y="38188"/>
                  </a:lnTo>
                  <a:lnTo>
                    <a:pt x="30251" y="37909"/>
                  </a:lnTo>
                  <a:lnTo>
                    <a:pt x="31330" y="37719"/>
                  </a:lnTo>
                  <a:lnTo>
                    <a:pt x="31534" y="36436"/>
                  </a:lnTo>
                  <a:lnTo>
                    <a:pt x="31635" y="36029"/>
                  </a:lnTo>
                  <a:lnTo>
                    <a:pt x="31813" y="35699"/>
                  </a:lnTo>
                  <a:lnTo>
                    <a:pt x="31889" y="35153"/>
                  </a:lnTo>
                  <a:lnTo>
                    <a:pt x="31280" y="33261"/>
                  </a:lnTo>
                  <a:lnTo>
                    <a:pt x="31127" y="35902"/>
                  </a:lnTo>
                  <a:lnTo>
                    <a:pt x="30594" y="36436"/>
                  </a:lnTo>
                  <a:lnTo>
                    <a:pt x="28841" y="38519"/>
                  </a:lnTo>
                  <a:lnTo>
                    <a:pt x="28536" y="38252"/>
                  </a:lnTo>
                  <a:lnTo>
                    <a:pt x="26454" y="36372"/>
                  </a:lnTo>
                  <a:lnTo>
                    <a:pt x="25946" y="35902"/>
                  </a:lnTo>
                  <a:lnTo>
                    <a:pt x="24599" y="35229"/>
                  </a:lnTo>
                  <a:lnTo>
                    <a:pt x="22123" y="33947"/>
                  </a:lnTo>
                  <a:lnTo>
                    <a:pt x="19367" y="33274"/>
                  </a:lnTo>
                  <a:lnTo>
                    <a:pt x="15328" y="34213"/>
                  </a:lnTo>
                  <a:lnTo>
                    <a:pt x="17272" y="34759"/>
                  </a:lnTo>
                  <a:lnTo>
                    <a:pt x="16332" y="34759"/>
                  </a:lnTo>
                  <a:lnTo>
                    <a:pt x="13373" y="35153"/>
                  </a:lnTo>
                  <a:lnTo>
                    <a:pt x="10414" y="35763"/>
                  </a:lnTo>
                  <a:lnTo>
                    <a:pt x="10934" y="38188"/>
                  </a:lnTo>
                  <a:lnTo>
                    <a:pt x="11252" y="38989"/>
                  </a:lnTo>
                  <a:lnTo>
                    <a:pt x="11290" y="39662"/>
                  </a:lnTo>
                  <a:lnTo>
                    <a:pt x="12103" y="39331"/>
                  </a:lnTo>
                  <a:lnTo>
                    <a:pt x="13716" y="38722"/>
                  </a:lnTo>
                  <a:lnTo>
                    <a:pt x="16598" y="36372"/>
                  </a:lnTo>
                  <a:lnTo>
                    <a:pt x="19697" y="38519"/>
                  </a:lnTo>
                  <a:lnTo>
                    <a:pt x="19837" y="38315"/>
                  </a:lnTo>
                  <a:lnTo>
                    <a:pt x="20370" y="38252"/>
                  </a:lnTo>
                  <a:lnTo>
                    <a:pt x="21170" y="38315"/>
                  </a:lnTo>
                  <a:lnTo>
                    <a:pt x="21920" y="38582"/>
                  </a:lnTo>
                  <a:lnTo>
                    <a:pt x="22517" y="38989"/>
                  </a:lnTo>
                  <a:lnTo>
                    <a:pt x="22923" y="39395"/>
                  </a:lnTo>
                  <a:lnTo>
                    <a:pt x="23126" y="39535"/>
                  </a:lnTo>
                  <a:lnTo>
                    <a:pt x="23799" y="40195"/>
                  </a:lnTo>
                  <a:lnTo>
                    <a:pt x="24066" y="40678"/>
                  </a:lnTo>
                  <a:lnTo>
                    <a:pt x="25146" y="42151"/>
                  </a:lnTo>
                  <a:lnTo>
                    <a:pt x="26416" y="43294"/>
                  </a:lnTo>
                  <a:lnTo>
                    <a:pt x="27762" y="44107"/>
                  </a:lnTo>
                  <a:lnTo>
                    <a:pt x="27495" y="44373"/>
                  </a:lnTo>
                  <a:lnTo>
                    <a:pt x="27089" y="44234"/>
                  </a:lnTo>
                  <a:lnTo>
                    <a:pt x="26416" y="43700"/>
                  </a:lnTo>
                  <a:lnTo>
                    <a:pt x="26492" y="44373"/>
                  </a:lnTo>
                  <a:lnTo>
                    <a:pt x="26962" y="45046"/>
                  </a:lnTo>
                  <a:lnTo>
                    <a:pt x="27838" y="45720"/>
                  </a:lnTo>
                  <a:lnTo>
                    <a:pt x="28168" y="46189"/>
                  </a:lnTo>
                  <a:lnTo>
                    <a:pt x="28168" y="46659"/>
                  </a:lnTo>
                  <a:lnTo>
                    <a:pt x="27901" y="47396"/>
                  </a:lnTo>
                  <a:lnTo>
                    <a:pt x="27368" y="48475"/>
                  </a:lnTo>
                  <a:lnTo>
                    <a:pt x="26758" y="49885"/>
                  </a:lnTo>
                  <a:lnTo>
                    <a:pt x="26581" y="50012"/>
                  </a:lnTo>
                  <a:lnTo>
                    <a:pt x="26479" y="50292"/>
                  </a:lnTo>
                  <a:lnTo>
                    <a:pt x="27546" y="51435"/>
                  </a:lnTo>
                  <a:lnTo>
                    <a:pt x="28511" y="51435"/>
                  </a:lnTo>
                  <a:lnTo>
                    <a:pt x="28638" y="49149"/>
                  </a:lnTo>
                  <a:lnTo>
                    <a:pt x="30454" y="50292"/>
                  </a:lnTo>
                  <a:lnTo>
                    <a:pt x="30657" y="51435"/>
                  </a:lnTo>
                  <a:lnTo>
                    <a:pt x="31191" y="51701"/>
                  </a:lnTo>
                  <a:lnTo>
                    <a:pt x="32270" y="52031"/>
                  </a:lnTo>
                  <a:lnTo>
                    <a:pt x="32740" y="53644"/>
                  </a:lnTo>
                  <a:lnTo>
                    <a:pt x="32918" y="53174"/>
                  </a:lnTo>
                  <a:lnTo>
                    <a:pt x="33020" y="53047"/>
                  </a:lnTo>
                  <a:lnTo>
                    <a:pt x="34023" y="52298"/>
                  </a:lnTo>
                  <a:lnTo>
                    <a:pt x="34417" y="52031"/>
                  </a:lnTo>
                  <a:lnTo>
                    <a:pt x="33210" y="51828"/>
                  </a:lnTo>
                  <a:lnTo>
                    <a:pt x="33007" y="51765"/>
                  </a:lnTo>
                  <a:lnTo>
                    <a:pt x="32600" y="51435"/>
                  </a:lnTo>
                  <a:lnTo>
                    <a:pt x="32537" y="50965"/>
                  </a:lnTo>
                  <a:lnTo>
                    <a:pt x="32131" y="50685"/>
                  </a:lnTo>
                  <a:lnTo>
                    <a:pt x="31457" y="50482"/>
                  </a:lnTo>
                  <a:lnTo>
                    <a:pt x="30657" y="49885"/>
                  </a:lnTo>
                  <a:lnTo>
                    <a:pt x="30518" y="49149"/>
                  </a:lnTo>
                  <a:lnTo>
                    <a:pt x="30454" y="46520"/>
                  </a:lnTo>
                  <a:lnTo>
                    <a:pt x="33947" y="49072"/>
                  </a:lnTo>
                  <a:lnTo>
                    <a:pt x="38455" y="50482"/>
                  </a:lnTo>
                  <a:lnTo>
                    <a:pt x="42964" y="48475"/>
                  </a:lnTo>
                  <a:lnTo>
                    <a:pt x="44729" y="46520"/>
                  </a:lnTo>
                  <a:lnTo>
                    <a:pt x="45453" y="45720"/>
                  </a:lnTo>
                  <a:lnTo>
                    <a:pt x="46189" y="44843"/>
                  </a:lnTo>
                  <a:lnTo>
                    <a:pt x="48209" y="42481"/>
                  </a:lnTo>
                  <a:lnTo>
                    <a:pt x="49720" y="36436"/>
                  </a:lnTo>
                  <a:close/>
                </a:path>
              </a:pathLst>
            </a:custGeom>
            <a:solidFill>
              <a:srgbClr val="ACC9C8"/>
            </a:solidFill>
          </p:spPr>
          <p:txBody>
            <a:bodyPr wrap="square" lIns="0" tIns="0" rIns="0" bIns="0" rtlCol="0"/>
            <a:lstStyle/>
            <a:p>
              <a:pPr defTabSz="1042507"/>
              <a:endParaRPr sz="2052" kern="0">
                <a:solidFill>
                  <a:sysClr val="windowText" lastClr="000000"/>
                </a:solidFill>
              </a:endParaRPr>
            </a:p>
          </p:txBody>
        </p:sp>
        <p:sp>
          <p:nvSpPr>
            <p:cNvPr id="645" name="object 645"/>
            <p:cNvSpPr/>
            <p:nvPr/>
          </p:nvSpPr>
          <p:spPr>
            <a:xfrm>
              <a:off x="7936611" y="5332812"/>
              <a:ext cx="1270" cy="1270"/>
            </a:xfrm>
            <a:custGeom>
              <a:avLst/>
              <a:gdLst/>
              <a:ahLst/>
              <a:cxnLst/>
              <a:rect l="l" t="t" r="r" b="b"/>
              <a:pathLst>
                <a:path w="1270" h="1270">
                  <a:moveTo>
                    <a:pt x="749" y="0"/>
                  </a:moveTo>
                  <a:lnTo>
                    <a:pt x="546" y="0"/>
                  </a:lnTo>
                  <a:lnTo>
                    <a:pt x="342" y="63"/>
                  </a:lnTo>
                  <a:lnTo>
                    <a:pt x="139" y="266"/>
                  </a:lnTo>
                  <a:lnTo>
                    <a:pt x="139" y="406"/>
                  </a:lnTo>
                  <a:lnTo>
                    <a:pt x="0" y="673"/>
                  </a:lnTo>
                  <a:lnTo>
                    <a:pt x="0" y="1016"/>
                  </a:lnTo>
                  <a:lnTo>
                    <a:pt x="203" y="1143"/>
                  </a:lnTo>
                  <a:lnTo>
                    <a:pt x="546" y="1206"/>
                  </a:lnTo>
                  <a:lnTo>
                    <a:pt x="609" y="939"/>
                  </a:lnTo>
                  <a:lnTo>
                    <a:pt x="546" y="609"/>
                  </a:lnTo>
                  <a:lnTo>
                    <a:pt x="673" y="469"/>
                  </a:lnTo>
                  <a:lnTo>
                    <a:pt x="749" y="0"/>
                  </a:lnTo>
                  <a:close/>
                </a:path>
              </a:pathLst>
            </a:custGeom>
            <a:solidFill>
              <a:srgbClr val="1E201C"/>
            </a:solidFill>
          </p:spPr>
          <p:txBody>
            <a:bodyPr wrap="square" lIns="0" tIns="0" rIns="0" bIns="0" rtlCol="0"/>
            <a:lstStyle/>
            <a:p>
              <a:pPr defTabSz="1042507"/>
              <a:endParaRPr sz="2052" kern="0">
                <a:solidFill>
                  <a:sysClr val="windowText" lastClr="000000"/>
                </a:solidFill>
              </a:endParaRPr>
            </a:p>
          </p:txBody>
        </p:sp>
        <p:sp>
          <p:nvSpPr>
            <p:cNvPr id="646" name="object 646"/>
            <p:cNvSpPr/>
            <p:nvPr/>
          </p:nvSpPr>
          <p:spPr>
            <a:xfrm>
              <a:off x="7936953" y="5333022"/>
              <a:ext cx="635" cy="1270"/>
            </a:xfrm>
            <a:custGeom>
              <a:avLst/>
              <a:gdLst/>
              <a:ahLst/>
              <a:cxnLst/>
              <a:rect l="l" t="t" r="r" b="b"/>
              <a:pathLst>
                <a:path w="634" h="1270">
                  <a:moveTo>
                    <a:pt x="406" y="0"/>
                  </a:moveTo>
                  <a:lnTo>
                    <a:pt x="266" y="0"/>
                  </a:lnTo>
                  <a:lnTo>
                    <a:pt x="76" y="190"/>
                  </a:lnTo>
                  <a:lnTo>
                    <a:pt x="0" y="800"/>
                  </a:lnTo>
                  <a:lnTo>
                    <a:pt x="203" y="863"/>
                  </a:lnTo>
                  <a:lnTo>
                    <a:pt x="299" y="190"/>
                  </a:lnTo>
                  <a:lnTo>
                    <a:pt x="406" y="63"/>
                  </a:lnTo>
                  <a:close/>
                </a:path>
              </a:pathLst>
            </a:custGeom>
            <a:solidFill>
              <a:srgbClr val="769A96"/>
            </a:solidFill>
          </p:spPr>
          <p:txBody>
            <a:bodyPr wrap="square" lIns="0" tIns="0" rIns="0" bIns="0" rtlCol="0"/>
            <a:lstStyle/>
            <a:p>
              <a:pPr defTabSz="1042507"/>
              <a:endParaRPr sz="2052" kern="0">
                <a:solidFill>
                  <a:sysClr val="windowText" lastClr="000000"/>
                </a:solidFill>
              </a:endParaRPr>
            </a:p>
          </p:txBody>
        </p:sp>
        <p:sp>
          <p:nvSpPr>
            <p:cNvPr id="647" name="object 647"/>
            <p:cNvSpPr/>
            <p:nvPr/>
          </p:nvSpPr>
          <p:spPr>
            <a:xfrm>
              <a:off x="7889811" y="5337327"/>
              <a:ext cx="24765" cy="22860"/>
            </a:xfrm>
            <a:custGeom>
              <a:avLst/>
              <a:gdLst/>
              <a:ahLst/>
              <a:cxnLst/>
              <a:rect l="l" t="t" r="r" b="b"/>
              <a:pathLst>
                <a:path w="24765" h="22860">
                  <a:moveTo>
                    <a:pt x="12382" y="10960"/>
                  </a:moveTo>
                  <a:lnTo>
                    <a:pt x="12103" y="10629"/>
                  </a:lnTo>
                  <a:lnTo>
                    <a:pt x="11899" y="10490"/>
                  </a:lnTo>
                  <a:lnTo>
                    <a:pt x="11366" y="10490"/>
                  </a:lnTo>
                  <a:lnTo>
                    <a:pt x="10490" y="10629"/>
                  </a:lnTo>
                  <a:lnTo>
                    <a:pt x="7404" y="10693"/>
                  </a:lnTo>
                  <a:lnTo>
                    <a:pt x="5321" y="10020"/>
                  </a:lnTo>
                  <a:lnTo>
                    <a:pt x="3162" y="7734"/>
                  </a:lnTo>
                  <a:lnTo>
                    <a:pt x="2895" y="6921"/>
                  </a:lnTo>
                  <a:lnTo>
                    <a:pt x="3162" y="6324"/>
                  </a:lnTo>
                  <a:lnTo>
                    <a:pt x="3429" y="7467"/>
                  </a:lnTo>
                  <a:lnTo>
                    <a:pt x="4038" y="8267"/>
                  </a:lnTo>
                  <a:lnTo>
                    <a:pt x="5181" y="8674"/>
                  </a:lnTo>
                  <a:lnTo>
                    <a:pt x="4038" y="7670"/>
                  </a:lnTo>
                  <a:lnTo>
                    <a:pt x="3505" y="6858"/>
                  </a:lnTo>
                  <a:lnTo>
                    <a:pt x="3632" y="6057"/>
                  </a:lnTo>
                  <a:lnTo>
                    <a:pt x="3708" y="6388"/>
                  </a:lnTo>
                  <a:lnTo>
                    <a:pt x="4038" y="6794"/>
                  </a:lnTo>
                  <a:lnTo>
                    <a:pt x="4508" y="7124"/>
                  </a:lnTo>
                  <a:lnTo>
                    <a:pt x="3835" y="6248"/>
                  </a:lnTo>
                  <a:lnTo>
                    <a:pt x="3568" y="5384"/>
                  </a:lnTo>
                  <a:lnTo>
                    <a:pt x="3708" y="4508"/>
                  </a:lnTo>
                  <a:lnTo>
                    <a:pt x="3835" y="3898"/>
                  </a:lnTo>
                  <a:lnTo>
                    <a:pt x="3568" y="3695"/>
                  </a:lnTo>
                  <a:lnTo>
                    <a:pt x="2959" y="3898"/>
                  </a:lnTo>
                  <a:lnTo>
                    <a:pt x="2425" y="3898"/>
                  </a:lnTo>
                  <a:lnTo>
                    <a:pt x="2286" y="3695"/>
                  </a:lnTo>
                  <a:lnTo>
                    <a:pt x="2425" y="3225"/>
                  </a:lnTo>
                  <a:lnTo>
                    <a:pt x="2425" y="2628"/>
                  </a:lnTo>
                  <a:lnTo>
                    <a:pt x="2362" y="2489"/>
                  </a:lnTo>
                  <a:lnTo>
                    <a:pt x="1752" y="2146"/>
                  </a:lnTo>
                  <a:lnTo>
                    <a:pt x="1143" y="2692"/>
                  </a:lnTo>
                  <a:lnTo>
                    <a:pt x="0" y="5384"/>
                  </a:lnTo>
                  <a:lnTo>
                    <a:pt x="76" y="6591"/>
                  </a:lnTo>
                  <a:lnTo>
                    <a:pt x="749" y="7797"/>
                  </a:lnTo>
                  <a:lnTo>
                    <a:pt x="812" y="7264"/>
                  </a:lnTo>
                  <a:lnTo>
                    <a:pt x="1016" y="7124"/>
                  </a:lnTo>
                  <a:lnTo>
                    <a:pt x="1282" y="7531"/>
                  </a:lnTo>
                  <a:lnTo>
                    <a:pt x="2159" y="9347"/>
                  </a:lnTo>
                  <a:lnTo>
                    <a:pt x="3302" y="10287"/>
                  </a:lnTo>
                  <a:lnTo>
                    <a:pt x="4775" y="10490"/>
                  </a:lnTo>
                  <a:lnTo>
                    <a:pt x="3975" y="10756"/>
                  </a:lnTo>
                  <a:lnTo>
                    <a:pt x="3302" y="10693"/>
                  </a:lnTo>
                  <a:lnTo>
                    <a:pt x="2628" y="10350"/>
                  </a:lnTo>
                  <a:lnTo>
                    <a:pt x="4102" y="11633"/>
                  </a:lnTo>
                  <a:lnTo>
                    <a:pt x="6464" y="12306"/>
                  </a:lnTo>
                  <a:lnTo>
                    <a:pt x="9613" y="12369"/>
                  </a:lnTo>
                  <a:lnTo>
                    <a:pt x="8813" y="12166"/>
                  </a:lnTo>
                  <a:lnTo>
                    <a:pt x="8204" y="12039"/>
                  </a:lnTo>
                  <a:lnTo>
                    <a:pt x="7670" y="11963"/>
                  </a:lnTo>
                  <a:lnTo>
                    <a:pt x="9486" y="11899"/>
                  </a:lnTo>
                  <a:lnTo>
                    <a:pt x="10960" y="11772"/>
                  </a:lnTo>
                  <a:lnTo>
                    <a:pt x="12039" y="11493"/>
                  </a:lnTo>
                  <a:lnTo>
                    <a:pt x="12382" y="11226"/>
                  </a:lnTo>
                  <a:lnTo>
                    <a:pt x="12382" y="10960"/>
                  </a:lnTo>
                  <a:close/>
                </a:path>
                <a:path w="24765" h="22860">
                  <a:moveTo>
                    <a:pt x="24409" y="22656"/>
                  </a:moveTo>
                  <a:lnTo>
                    <a:pt x="22466" y="21856"/>
                  </a:lnTo>
                  <a:lnTo>
                    <a:pt x="20916" y="20167"/>
                  </a:lnTo>
                  <a:lnTo>
                    <a:pt x="17894" y="15938"/>
                  </a:lnTo>
                  <a:lnTo>
                    <a:pt x="17157" y="12636"/>
                  </a:lnTo>
                  <a:lnTo>
                    <a:pt x="16408" y="9613"/>
                  </a:lnTo>
                  <a:lnTo>
                    <a:pt x="8813" y="0"/>
                  </a:lnTo>
                  <a:lnTo>
                    <a:pt x="9753" y="2959"/>
                  </a:lnTo>
                  <a:lnTo>
                    <a:pt x="10693" y="3632"/>
                  </a:lnTo>
                  <a:lnTo>
                    <a:pt x="11976" y="4635"/>
                  </a:lnTo>
                  <a:lnTo>
                    <a:pt x="13119" y="8877"/>
                  </a:lnTo>
                  <a:lnTo>
                    <a:pt x="14198" y="13246"/>
                  </a:lnTo>
                  <a:lnTo>
                    <a:pt x="16408" y="17018"/>
                  </a:lnTo>
                  <a:lnTo>
                    <a:pt x="19773" y="20104"/>
                  </a:lnTo>
                  <a:lnTo>
                    <a:pt x="21183" y="21310"/>
                  </a:lnTo>
                  <a:lnTo>
                    <a:pt x="22669" y="22186"/>
                  </a:lnTo>
                  <a:lnTo>
                    <a:pt x="24409" y="22656"/>
                  </a:lnTo>
                  <a:close/>
                </a:path>
              </a:pathLst>
            </a:custGeom>
            <a:solidFill>
              <a:srgbClr val="ACC9C8"/>
            </a:solidFill>
          </p:spPr>
          <p:txBody>
            <a:bodyPr wrap="square" lIns="0" tIns="0" rIns="0" bIns="0" rtlCol="0"/>
            <a:lstStyle/>
            <a:p>
              <a:pPr defTabSz="1042507"/>
              <a:endParaRPr sz="2052" kern="0">
                <a:solidFill>
                  <a:sysClr val="windowText" lastClr="000000"/>
                </a:solidFill>
              </a:endParaRPr>
            </a:p>
          </p:txBody>
        </p:sp>
        <p:sp>
          <p:nvSpPr>
            <p:cNvPr id="648" name="object 648"/>
            <p:cNvSpPr/>
            <p:nvPr/>
          </p:nvSpPr>
          <p:spPr>
            <a:xfrm>
              <a:off x="7893190" y="5263972"/>
              <a:ext cx="19050" cy="29209"/>
            </a:xfrm>
            <a:custGeom>
              <a:avLst/>
              <a:gdLst/>
              <a:ahLst/>
              <a:cxnLst/>
              <a:rect l="l" t="t" r="r" b="b"/>
              <a:pathLst>
                <a:path w="19050" h="29210">
                  <a:moveTo>
                    <a:pt x="5842" y="26708"/>
                  </a:moveTo>
                  <a:lnTo>
                    <a:pt x="5372" y="26695"/>
                  </a:lnTo>
                  <a:lnTo>
                    <a:pt x="4292" y="25882"/>
                  </a:lnTo>
                  <a:lnTo>
                    <a:pt x="2413" y="23939"/>
                  </a:lnTo>
                  <a:lnTo>
                    <a:pt x="2209" y="22123"/>
                  </a:lnTo>
                  <a:lnTo>
                    <a:pt x="3797" y="20167"/>
                  </a:lnTo>
                  <a:lnTo>
                    <a:pt x="4902" y="18694"/>
                  </a:lnTo>
                  <a:lnTo>
                    <a:pt x="5041" y="17411"/>
                  </a:lnTo>
                  <a:lnTo>
                    <a:pt x="4038" y="16471"/>
                  </a:lnTo>
                  <a:lnTo>
                    <a:pt x="2413" y="14592"/>
                  </a:lnTo>
                  <a:lnTo>
                    <a:pt x="2006" y="12979"/>
                  </a:lnTo>
                  <a:lnTo>
                    <a:pt x="2679" y="11696"/>
                  </a:lnTo>
                  <a:lnTo>
                    <a:pt x="1003" y="11633"/>
                  </a:lnTo>
                  <a:lnTo>
                    <a:pt x="736" y="12776"/>
                  </a:lnTo>
                  <a:lnTo>
                    <a:pt x="863" y="13919"/>
                  </a:lnTo>
                  <a:lnTo>
                    <a:pt x="1816" y="14998"/>
                  </a:lnTo>
                  <a:lnTo>
                    <a:pt x="2413" y="15468"/>
                  </a:lnTo>
                  <a:lnTo>
                    <a:pt x="1905" y="17411"/>
                  </a:lnTo>
                  <a:lnTo>
                    <a:pt x="1104" y="20307"/>
                  </a:lnTo>
                  <a:lnTo>
                    <a:pt x="0" y="24739"/>
                  </a:lnTo>
                  <a:lnTo>
                    <a:pt x="3759" y="26352"/>
                  </a:lnTo>
                  <a:lnTo>
                    <a:pt x="4902" y="26758"/>
                  </a:lnTo>
                  <a:lnTo>
                    <a:pt x="5842" y="26708"/>
                  </a:lnTo>
                  <a:close/>
                </a:path>
                <a:path w="19050" h="29210">
                  <a:moveTo>
                    <a:pt x="6515" y="26733"/>
                  </a:moveTo>
                  <a:lnTo>
                    <a:pt x="6248" y="26695"/>
                  </a:lnTo>
                  <a:lnTo>
                    <a:pt x="5842" y="26708"/>
                  </a:lnTo>
                  <a:lnTo>
                    <a:pt x="6515" y="26733"/>
                  </a:lnTo>
                  <a:close/>
                </a:path>
                <a:path w="19050" h="29210">
                  <a:moveTo>
                    <a:pt x="11087" y="8813"/>
                  </a:moveTo>
                  <a:lnTo>
                    <a:pt x="10883" y="8267"/>
                  </a:lnTo>
                  <a:lnTo>
                    <a:pt x="10490" y="8140"/>
                  </a:lnTo>
                  <a:lnTo>
                    <a:pt x="9740" y="8343"/>
                  </a:lnTo>
                  <a:lnTo>
                    <a:pt x="9207" y="8534"/>
                  </a:lnTo>
                  <a:lnTo>
                    <a:pt x="8801" y="8343"/>
                  </a:lnTo>
                  <a:lnTo>
                    <a:pt x="8407" y="7670"/>
                  </a:lnTo>
                  <a:lnTo>
                    <a:pt x="8001" y="7200"/>
                  </a:lnTo>
                  <a:lnTo>
                    <a:pt x="7454" y="7061"/>
                  </a:lnTo>
                  <a:lnTo>
                    <a:pt x="6718" y="7327"/>
                  </a:lnTo>
                  <a:lnTo>
                    <a:pt x="5778" y="7734"/>
                  </a:lnTo>
                  <a:lnTo>
                    <a:pt x="5245" y="7531"/>
                  </a:lnTo>
                  <a:lnTo>
                    <a:pt x="5308" y="6718"/>
                  </a:lnTo>
                  <a:lnTo>
                    <a:pt x="5448" y="5778"/>
                  </a:lnTo>
                  <a:lnTo>
                    <a:pt x="5308" y="5181"/>
                  </a:lnTo>
                  <a:lnTo>
                    <a:pt x="5041" y="4775"/>
                  </a:lnTo>
                  <a:lnTo>
                    <a:pt x="4572" y="3695"/>
                  </a:lnTo>
                  <a:lnTo>
                    <a:pt x="4775" y="2755"/>
                  </a:lnTo>
                  <a:lnTo>
                    <a:pt x="5715" y="2019"/>
                  </a:lnTo>
                  <a:lnTo>
                    <a:pt x="6121" y="1676"/>
                  </a:lnTo>
                  <a:lnTo>
                    <a:pt x="6388" y="1282"/>
                  </a:lnTo>
                  <a:lnTo>
                    <a:pt x="6451" y="673"/>
                  </a:lnTo>
                  <a:lnTo>
                    <a:pt x="6184" y="266"/>
                  </a:lnTo>
                  <a:lnTo>
                    <a:pt x="6045" y="0"/>
                  </a:lnTo>
                  <a:lnTo>
                    <a:pt x="5778" y="812"/>
                  </a:lnTo>
                  <a:lnTo>
                    <a:pt x="5105" y="1485"/>
                  </a:lnTo>
                  <a:lnTo>
                    <a:pt x="3962" y="3568"/>
                  </a:lnTo>
                  <a:lnTo>
                    <a:pt x="4368" y="4914"/>
                  </a:lnTo>
                  <a:lnTo>
                    <a:pt x="4572" y="7200"/>
                  </a:lnTo>
                  <a:lnTo>
                    <a:pt x="3225" y="8267"/>
                  </a:lnTo>
                  <a:lnTo>
                    <a:pt x="3352" y="8343"/>
                  </a:lnTo>
                  <a:lnTo>
                    <a:pt x="4432" y="8267"/>
                  </a:lnTo>
                  <a:lnTo>
                    <a:pt x="4572" y="8877"/>
                  </a:lnTo>
                  <a:lnTo>
                    <a:pt x="3759" y="10147"/>
                  </a:lnTo>
                  <a:lnTo>
                    <a:pt x="4775" y="8737"/>
                  </a:lnTo>
                  <a:lnTo>
                    <a:pt x="5842" y="8407"/>
                  </a:lnTo>
                  <a:lnTo>
                    <a:pt x="7061" y="9080"/>
                  </a:lnTo>
                  <a:lnTo>
                    <a:pt x="7861" y="9410"/>
                  </a:lnTo>
                  <a:lnTo>
                    <a:pt x="8470" y="9410"/>
                  </a:lnTo>
                  <a:lnTo>
                    <a:pt x="9067" y="9004"/>
                  </a:lnTo>
                  <a:lnTo>
                    <a:pt x="9613" y="8737"/>
                  </a:lnTo>
                  <a:lnTo>
                    <a:pt x="10287" y="8674"/>
                  </a:lnTo>
                  <a:lnTo>
                    <a:pt x="11087" y="8813"/>
                  </a:lnTo>
                  <a:close/>
                </a:path>
                <a:path w="19050" h="29210">
                  <a:moveTo>
                    <a:pt x="12522" y="26733"/>
                  </a:moveTo>
                  <a:lnTo>
                    <a:pt x="11696" y="25755"/>
                  </a:lnTo>
                  <a:lnTo>
                    <a:pt x="10477" y="25412"/>
                  </a:lnTo>
                  <a:lnTo>
                    <a:pt x="9207" y="25958"/>
                  </a:lnTo>
                  <a:lnTo>
                    <a:pt x="7048" y="26733"/>
                  </a:lnTo>
                  <a:lnTo>
                    <a:pt x="12522" y="26733"/>
                  </a:lnTo>
                  <a:close/>
                </a:path>
                <a:path w="19050" h="29210">
                  <a:moveTo>
                    <a:pt x="18554" y="25146"/>
                  </a:moveTo>
                  <a:lnTo>
                    <a:pt x="16002" y="27165"/>
                  </a:lnTo>
                  <a:lnTo>
                    <a:pt x="14109" y="27774"/>
                  </a:lnTo>
                  <a:lnTo>
                    <a:pt x="12763" y="27025"/>
                  </a:lnTo>
                  <a:lnTo>
                    <a:pt x="12534" y="26758"/>
                  </a:lnTo>
                  <a:lnTo>
                    <a:pt x="6985" y="26758"/>
                  </a:lnTo>
                  <a:lnTo>
                    <a:pt x="6616" y="26758"/>
                  </a:lnTo>
                  <a:lnTo>
                    <a:pt x="7454" y="26898"/>
                  </a:lnTo>
                  <a:lnTo>
                    <a:pt x="8394" y="27025"/>
                  </a:lnTo>
                  <a:lnTo>
                    <a:pt x="9410" y="27228"/>
                  </a:lnTo>
                  <a:lnTo>
                    <a:pt x="10287" y="27698"/>
                  </a:lnTo>
                  <a:lnTo>
                    <a:pt x="11226" y="28714"/>
                  </a:lnTo>
                  <a:lnTo>
                    <a:pt x="12230" y="28981"/>
                  </a:lnTo>
                  <a:lnTo>
                    <a:pt x="13576" y="28638"/>
                  </a:lnTo>
                  <a:lnTo>
                    <a:pt x="14986" y="28244"/>
                  </a:lnTo>
                  <a:lnTo>
                    <a:pt x="15671" y="27774"/>
                  </a:lnTo>
                  <a:lnTo>
                    <a:pt x="17411" y="26695"/>
                  </a:lnTo>
                  <a:lnTo>
                    <a:pt x="17614" y="26352"/>
                  </a:lnTo>
                  <a:lnTo>
                    <a:pt x="18059" y="25755"/>
                  </a:lnTo>
                  <a:lnTo>
                    <a:pt x="18554" y="25146"/>
                  </a:lnTo>
                  <a:close/>
                </a:path>
              </a:pathLst>
            </a:custGeom>
            <a:solidFill>
              <a:srgbClr val="AD2B2F"/>
            </a:solidFill>
          </p:spPr>
          <p:txBody>
            <a:bodyPr wrap="square" lIns="0" tIns="0" rIns="0" bIns="0" rtlCol="0"/>
            <a:lstStyle/>
            <a:p>
              <a:pPr defTabSz="1042507"/>
              <a:endParaRPr sz="2052" kern="0">
                <a:solidFill>
                  <a:sysClr val="windowText" lastClr="000000"/>
                </a:solidFill>
              </a:endParaRPr>
            </a:p>
          </p:txBody>
        </p:sp>
        <p:sp>
          <p:nvSpPr>
            <p:cNvPr id="649" name="object 649"/>
            <p:cNvSpPr/>
            <p:nvPr/>
          </p:nvSpPr>
          <p:spPr>
            <a:xfrm>
              <a:off x="7895260" y="5281726"/>
              <a:ext cx="14604" cy="5715"/>
            </a:xfrm>
            <a:custGeom>
              <a:avLst/>
              <a:gdLst/>
              <a:ahLst/>
              <a:cxnLst/>
              <a:rect l="l" t="t" r="r" b="b"/>
              <a:pathLst>
                <a:path w="14604" h="5714">
                  <a:moveTo>
                    <a:pt x="10706" y="3429"/>
                  </a:moveTo>
                  <a:lnTo>
                    <a:pt x="10553" y="3492"/>
                  </a:lnTo>
                  <a:lnTo>
                    <a:pt x="6731" y="3962"/>
                  </a:lnTo>
                  <a:lnTo>
                    <a:pt x="2895" y="2819"/>
                  </a:lnTo>
                  <a:lnTo>
                    <a:pt x="0" y="4356"/>
                  </a:lnTo>
                  <a:lnTo>
                    <a:pt x="3429" y="5308"/>
                  </a:lnTo>
                  <a:lnTo>
                    <a:pt x="5181" y="4699"/>
                  </a:lnTo>
                  <a:lnTo>
                    <a:pt x="5791" y="4432"/>
                  </a:lnTo>
                  <a:lnTo>
                    <a:pt x="6388" y="4356"/>
                  </a:lnTo>
                  <a:lnTo>
                    <a:pt x="6997" y="4559"/>
                  </a:lnTo>
                  <a:lnTo>
                    <a:pt x="8077" y="5168"/>
                  </a:lnTo>
                  <a:lnTo>
                    <a:pt x="9144" y="5029"/>
                  </a:lnTo>
                  <a:lnTo>
                    <a:pt x="10083" y="4229"/>
                  </a:lnTo>
                  <a:lnTo>
                    <a:pt x="10706" y="3429"/>
                  </a:lnTo>
                  <a:close/>
                </a:path>
                <a:path w="14604" h="5714">
                  <a:moveTo>
                    <a:pt x="13042" y="0"/>
                  </a:moveTo>
                  <a:lnTo>
                    <a:pt x="10363" y="800"/>
                  </a:lnTo>
                  <a:lnTo>
                    <a:pt x="7264" y="1003"/>
                  </a:lnTo>
                  <a:lnTo>
                    <a:pt x="3708" y="469"/>
                  </a:lnTo>
                  <a:lnTo>
                    <a:pt x="3708" y="939"/>
                  </a:lnTo>
                  <a:lnTo>
                    <a:pt x="4305" y="939"/>
                  </a:lnTo>
                  <a:lnTo>
                    <a:pt x="3568" y="1879"/>
                  </a:lnTo>
                  <a:lnTo>
                    <a:pt x="8140" y="2959"/>
                  </a:lnTo>
                  <a:lnTo>
                    <a:pt x="11366" y="2286"/>
                  </a:lnTo>
                  <a:lnTo>
                    <a:pt x="13042" y="0"/>
                  </a:lnTo>
                  <a:close/>
                </a:path>
                <a:path w="14604" h="5714">
                  <a:moveTo>
                    <a:pt x="14325" y="2743"/>
                  </a:moveTo>
                  <a:lnTo>
                    <a:pt x="14122" y="1739"/>
                  </a:lnTo>
                  <a:lnTo>
                    <a:pt x="11506" y="3022"/>
                  </a:lnTo>
                  <a:lnTo>
                    <a:pt x="12242" y="3289"/>
                  </a:lnTo>
                  <a:lnTo>
                    <a:pt x="13716" y="3289"/>
                  </a:lnTo>
                  <a:lnTo>
                    <a:pt x="14325" y="2743"/>
                  </a:lnTo>
                  <a:close/>
                </a:path>
              </a:pathLst>
            </a:custGeom>
            <a:solidFill>
              <a:srgbClr val="EA6D49"/>
            </a:solidFill>
          </p:spPr>
          <p:txBody>
            <a:bodyPr wrap="square" lIns="0" tIns="0" rIns="0" bIns="0" rtlCol="0"/>
            <a:lstStyle/>
            <a:p>
              <a:pPr defTabSz="1042507"/>
              <a:endParaRPr sz="2052" kern="0">
                <a:solidFill>
                  <a:sysClr val="windowText" lastClr="000000"/>
                </a:solidFill>
              </a:endParaRPr>
            </a:p>
          </p:txBody>
        </p:sp>
        <p:sp>
          <p:nvSpPr>
            <p:cNvPr id="650" name="object 650"/>
            <p:cNvSpPr/>
            <p:nvPr/>
          </p:nvSpPr>
          <p:spPr>
            <a:xfrm>
              <a:off x="7919072" y="5260945"/>
              <a:ext cx="9525" cy="5080"/>
            </a:xfrm>
            <a:custGeom>
              <a:avLst/>
              <a:gdLst/>
              <a:ahLst/>
              <a:cxnLst/>
              <a:rect l="l" t="t" r="r" b="b"/>
              <a:pathLst>
                <a:path w="9525" h="5079">
                  <a:moveTo>
                    <a:pt x="1943" y="3022"/>
                  </a:moveTo>
                  <a:lnTo>
                    <a:pt x="1473" y="3149"/>
                  </a:lnTo>
                  <a:lnTo>
                    <a:pt x="800" y="3759"/>
                  </a:lnTo>
                  <a:lnTo>
                    <a:pt x="609" y="4089"/>
                  </a:lnTo>
                  <a:lnTo>
                    <a:pt x="330" y="4229"/>
                  </a:lnTo>
                  <a:lnTo>
                    <a:pt x="0" y="4292"/>
                  </a:lnTo>
                  <a:lnTo>
                    <a:pt x="63" y="4838"/>
                  </a:lnTo>
                  <a:lnTo>
                    <a:pt x="330" y="4762"/>
                  </a:lnTo>
                  <a:lnTo>
                    <a:pt x="1282" y="3695"/>
                  </a:lnTo>
                  <a:lnTo>
                    <a:pt x="1549" y="3619"/>
                  </a:lnTo>
                  <a:lnTo>
                    <a:pt x="2187" y="3619"/>
                  </a:lnTo>
                  <a:lnTo>
                    <a:pt x="2116" y="3352"/>
                  </a:lnTo>
                  <a:lnTo>
                    <a:pt x="1943" y="3022"/>
                  </a:lnTo>
                  <a:close/>
                </a:path>
                <a:path w="9525" h="5079">
                  <a:moveTo>
                    <a:pt x="9042" y="4089"/>
                  </a:moveTo>
                  <a:lnTo>
                    <a:pt x="8534" y="4089"/>
                  </a:lnTo>
                  <a:lnTo>
                    <a:pt x="8737" y="4635"/>
                  </a:lnTo>
                  <a:lnTo>
                    <a:pt x="8877" y="4762"/>
                  </a:lnTo>
                  <a:lnTo>
                    <a:pt x="8991" y="4229"/>
                  </a:lnTo>
                  <a:lnTo>
                    <a:pt x="9042" y="4089"/>
                  </a:lnTo>
                  <a:close/>
                </a:path>
                <a:path w="9525" h="5079">
                  <a:moveTo>
                    <a:pt x="8318" y="2882"/>
                  </a:moveTo>
                  <a:lnTo>
                    <a:pt x="6997" y="2882"/>
                  </a:lnTo>
                  <a:lnTo>
                    <a:pt x="7264" y="3022"/>
                  </a:lnTo>
                  <a:lnTo>
                    <a:pt x="7367" y="3352"/>
                  </a:lnTo>
                  <a:lnTo>
                    <a:pt x="8000" y="4292"/>
                  </a:lnTo>
                  <a:lnTo>
                    <a:pt x="8407" y="4572"/>
                  </a:lnTo>
                  <a:lnTo>
                    <a:pt x="8534" y="4089"/>
                  </a:lnTo>
                  <a:lnTo>
                    <a:pt x="9042" y="4089"/>
                  </a:lnTo>
                  <a:lnTo>
                    <a:pt x="8674" y="3962"/>
                  </a:lnTo>
                  <a:lnTo>
                    <a:pt x="8782" y="3352"/>
                  </a:lnTo>
                  <a:lnTo>
                    <a:pt x="8204" y="3352"/>
                  </a:lnTo>
                  <a:lnTo>
                    <a:pt x="8318" y="2882"/>
                  </a:lnTo>
                  <a:close/>
                </a:path>
                <a:path w="9525" h="5079">
                  <a:moveTo>
                    <a:pt x="1879" y="3619"/>
                  </a:moveTo>
                  <a:lnTo>
                    <a:pt x="1549" y="3619"/>
                  </a:lnTo>
                  <a:lnTo>
                    <a:pt x="2019" y="4089"/>
                  </a:lnTo>
                  <a:lnTo>
                    <a:pt x="2146" y="4089"/>
                  </a:lnTo>
                  <a:lnTo>
                    <a:pt x="2146" y="3759"/>
                  </a:lnTo>
                  <a:lnTo>
                    <a:pt x="1879" y="3619"/>
                  </a:lnTo>
                  <a:close/>
                </a:path>
                <a:path w="9525" h="5079">
                  <a:moveTo>
                    <a:pt x="9080" y="2755"/>
                  </a:moveTo>
                  <a:lnTo>
                    <a:pt x="9030" y="3149"/>
                  </a:lnTo>
                  <a:lnTo>
                    <a:pt x="8916" y="3556"/>
                  </a:lnTo>
                  <a:lnTo>
                    <a:pt x="8801" y="3822"/>
                  </a:lnTo>
                  <a:lnTo>
                    <a:pt x="8674" y="3962"/>
                  </a:lnTo>
                  <a:lnTo>
                    <a:pt x="9089" y="3962"/>
                  </a:lnTo>
                  <a:lnTo>
                    <a:pt x="9214" y="3619"/>
                  </a:lnTo>
                  <a:lnTo>
                    <a:pt x="9326" y="3225"/>
                  </a:lnTo>
                  <a:lnTo>
                    <a:pt x="9410" y="2819"/>
                  </a:lnTo>
                  <a:lnTo>
                    <a:pt x="9080" y="2755"/>
                  </a:lnTo>
                  <a:close/>
                </a:path>
                <a:path w="9525" h="5079">
                  <a:moveTo>
                    <a:pt x="2187" y="3619"/>
                  </a:moveTo>
                  <a:lnTo>
                    <a:pt x="1879" y="3619"/>
                  </a:lnTo>
                  <a:lnTo>
                    <a:pt x="2146" y="3695"/>
                  </a:lnTo>
                  <a:close/>
                </a:path>
                <a:path w="9525" h="5079">
                  <a:moveTo>
                    <a:pt x="3975" y="3352"/>
                  </a:moveTo>
                  <a:lnTo>
                    <a:pt x="3162" y="3352"/>
                  </a:lnTo>
                  <a:lnTo>
                    <a:pt x="3225" y="3619"/>
                  </a:lnTo>
                  <a:lnTo>
                    <a:pt x="3492" y="3695"/>
                  </a:lnTo>
                  <a:lnTo>
                    <a:pt x="3898" y="3429"/>
                  </a:lnTo>
                  <a:close/>
                </a:path>
                <a:path w="9525" h="5079">
                  <a:moveTo>
                    <a:pt x="1409" y="2286"/>
                  </a:moveTo>
                  <a:lnTo>
                    <a:pt x="469" y="2819"/>
                  </a:lnTo>
                  <a:lnTo>
                    <a:pt x="367" y="2946"/>
                  </a:lnTo>
                  <a:lnTo>
                    <a:pt x="266" y="3556"/>
                  </a:lnTo>
                  <a:lnTo>
                    <a:pt x="533" y="3556"/>
                  </a:lnTo>
                  <a:lnTo>
                    <a:pt x="939" y="3429"/>
                  </a:lnTo>
                  <a:lnTo>
                    <a:pt x="1346" y="3149"/>
                  </a:lnTo>
                  <a:lnTo>
                    <a:pt x="1752" y="2755"/>
                  </a:lnTo>
                  <a:lnTo>
                    <a:pt x="2469" y="2755"/>
                  </a:lnTo>
                  <a:lnTo>
                    <a:pt x="1879" y="2349"/>
                  </a:lnTo>
                  <a:lnTo>
                    <a:pt x="1409" y="2286"/>
                  </a:lnTo>
                  <a:close/>
                </a:path>
                <a:path w="9525" h="5079">
                  <a:moveTo>
                    <a:pt x="2469" y="2755"/>
                  </a:moveTo>
                  <a:lnTo>
                    <a:pt x="2146" y="2755"/>
                  </a:lnTo>
                  <a:lnTo>
                    <a:pt x="2489" y="3225"/>
                  </a:lnTo>
                  <a:lnTo>
                    <a:pt x="2616" y="3492"/>
                  </a:lnTo>
                  <a:lnTo>
                    <a:pt x="2819" y="3556"/>
                  </a:lnTo>
                  <a:lnTo>
                    <a:pt x="3162" y="3352"/>
                  </a:lnTo>
                  <a:lnTo>
                    <a:pt x="3975" y="3352"/>
                  </a:lnTo>
                  <a:lnTo>
                    <a:pt x="4102" y="3225"/>
                  </a:lnTo>
                  <a:lnTo>
                    <a:pt x="4368" y="3149"/>
                  </a:lnTo>
                  <a:lnTo>
                    <a:pt x="5105" y="3149"/>
                  </a:lnTo>
                  <a:lnTo>
                    <a:pt x="5041" y="2882"/>
                  </a:lnTo>
                  <a:lnTo>
                    <a:pt x="2552" y="2819"/>
                  </a:lnTo>
                  <a:close/>
                </a:path>
                <a:path w="9525" h="5079">
                  <a:moveTo>
                    <a:pt x="8940" y="2209"/>
                  </a:moveTo>
                  <a:lnTo>
                    <a:pt x="8481" y="2209"/>
                  </a:lnTo>
                  <a:lnTo>
                    <a:pt x="8455" y="2946"/>
                  </a:lnTo>
                  <a:lnTo>
                    <a:pt x="8204" y="3352"/>
                  </a:lnTo>
                  <a:lnTo>
                    <a:pt x="8782" y="3352"/>
                  </a:lnTo>
                  <a:lnTo>
                    <a:pt x="8940" y="2209"/>
                  </a:lnTo>
                  <a:close/>
                </a:path>
                <a:path w="9525" h="5079">
                  <a:moveTo>
                    <a:pt x="5105" y="3149"/>
                  </a:moveTo>
                  <a:lnTo>
                    <a:pt x="4368" y="3149"/>
                  </a:lnTo>
                  <a:lnTo>
                    <a:pt x="4571" y="3225"/>
                  </a:lnTo>
                  <a:lnTo>
                    <a:pt x="5105" y="3149"/>
                  </a:lnTo>
                  <a:close/>
                </a:path>
                <a:path w="9525" h="5079">
                  <a:moveTo>
                    <a:pt x="6254" y="939"/>
                  </a:moveTo>
                  <a:lnTo>
                    <a:pt x="3086" y="939"/>
                  </a:lnTo>
                  <a:lnTo>
                    <a:pt x="4229" y="1206"/>
                  </a:lnTo>
                  <a:lnTo>
                    <a:pt x="5651" y="3022"/>
                  </a:lnTo>
                  <a:lnTo>
                    <a:pt x="6121" y="3225"/>
                  </a:lnTo>
                  <a:lnTo>
                    <a:pt x="6515" y="3022"/>
                  </a:lnTo>
                  <a:lnTo>
                    <a:pt x="6997" y="2882"/>
                  </a:lnTo>
                  <a:lnTo>
                    <a:pt x="8318" y="2882"/>
                  </a:lnTo>
                  <a:lnTo>
                    <a:pt x="8398" y="2552"/>
                  </a:lnTo>
                  <a:lnTo>
                    <a:pt x="7594" y="2552"/>
                  </a:lnTo>
                  <a:lnTo>
                    <a:pt x="7687" y="2082"/>
                  </a:lnTo>
                  <a:lnTo>
                    <a:pt x="7264" y="2082"/>
                  </a:lnTo>
                  <a:lnTo>
                    <a:pt x="7246" y="1739"/>
                  </a:lnTo>
                  <a:lnTo>
                    <a:pt x="6515" y="1739"/>
                  </a:lnTo>
                  <a:lnTo>
                    <a:pt x="6254" y="939"/>
                  </a:lnTo>
                  <a:close/>
                </a:path>
                <a:path w="9525" h="5079">
                  <a:moveTo>
                    <a:pt x="2959" y="2286"/>
                  </a:moveTo>
                  <a:lnTo>
                    <a:pt x="2755" y="2755"/>
                  </a:lnTo>
                  <a:lnTo>
                    <a:pt x="2552" y="2819"/>
                  </a:lnTo>
                  <a:lnTo>
                    <a:pt x="4978" y="2819"/>
                  </a:lnTo>
                  <a:lnTo>
                    <a:pt x="4711" y="2552"/>
                  </a:lnTo>
                  <a:lnTo>
                    <a:pt x="3632" y="2552"/>
                  </a:lnTo>
                  <a:lnTo>
                    <a:pt x="3162" y="2349"/>
                  </a:lnTo>
                  <a:lnTo>
                    <a:pt x="2959" y="2286"/>
                  </a:lnTo>
                  <a:close/>
                </a:path>
                <a:path w="9525" h="5079">
                  <a:moveTo>
                    <a:pt x="4131" y="1943"/>
                  </a:moveTo>
                  <a:lnTo>
                    <a:pt x="3225" y="1943"/>
                  </a:lnTo>
                  <a:lnTo>
                    <a:pt x="3523" y="2064"/>
                  </a:lnTo>
                  <a:lnTo>
                    <a:pt x="3632" y="2552"/>
                  </a:lnTo>
                  <a:lnTo>
                    <a:pt x="4711" y="2552"/>
                  </a:lnTo>
                  <a:lnTo>
                    <a:pt x="4508" y="2413"/>
                  </a:lnTo>
                  <a:lnTo>
                    <a:pt x="4389" y="2239"/>
                  </a:lnTo>
                  <a:lnTo>
                    <a:pt x="4131" y="1943"/>
                  </a:lnTo>
                  <a:close/>
                </a:path>
                <a:path w="9525" h="5079">
                  <a:moveTo>
                    <a:pt x="8064" y="1409"/>
                  </a:moveTo>
                  <a:lnTo>
                    <a:pt x="7967" y="2209"/>
                  </a:lnTo>
                  <a:lnTo>
                    <a:pt x="7861" y="2349"/>
                  </a:lnTo>
                  <a:lnTo>
                    <a:pt x="7594" y="2552"/>
                  </a:lnTo>
                  <a:lnTo>
                    <a:pt x="8398" y="2552"/>
                  </a:lnTo>
                  <a:lnTo>
                    <a:pt x="8610" y="1676"/>
                  </a:lnTo>
                  <a:lnTo>
                    <a:pt x="8064" y="1409"/>
                  </a:lnTo>
                  <a:close/>
                </a:path>
                <a:path w="9525" h="5079">
                  <a:moveTo>
                    <a:pt x="3225" y="1943"/>
                  </a:moveTo>
                  <a:lnTo>
                    <a:pt x="1612" y="1943"/>
                  </a:lnTo>
                  <a:lnTo>
                    <a:pt x="2146" y="2146"/>
                  </a:lnTo>
                  <a:lnTo>
                    <a:pt x="2285" y="2286"/>
                  </a:lnTo>
                  <a:lnTo>
                    <a:pt x="2489" y="2286"/>
                  </a:lnTo>
                  <a:lnTo>
                    <a:pt x="3225" y="1943"/>
                  </a:lnTo>
                  <a:close/>
                </a:path>
                <a:path w="9525" h="5079">
                  <a:moveTo>
                    <a:pt x="8064" y="736"/>
                  </a:moveTo>
                  <a:lnTo>
                    <a:pt x="7327" y="800"/>
                  </a:lnTo>
                  <a:lnTo>
                    <a:pt x="7351" y="1943"/>
                  </a:lnTo>
                  <a:lnTo>
                    <a:pt x="7264" y="2082"/>
                  </a:lnTo>
                  <a:lnTo>
                    <a:pt x="7687" y="2082"/>
                  </a:lnTo>
                  <a:lnTo>
                    <a:pt x="7861" y="1206"/>
                  </a:lnTo>
                  <a:lnTo>
                    <a:pt x="8064" y="736"/>
                  </a:lnTo>
                  <a:close/>
                </a:path>
                <a:path w="9525" h="5079">
                  <a:moveTo>
                    <a:pt x="3162" y="1206"/>
                  </a:moveTo>
                  <a:lnTo>
                    <a:pt x="2349" y="1536"/>
                  </a:lnTo>
                  <a:lnTo>
                    <a:pt x="2082" y="1739"/>
                  </a:lnTo>
                  <a:lnTo>
                    <a:pt x="1612" y="1739"/>
                  </a:lnTo>
                  <a:lnTo>
                    <a:pt x="1142" y="1879"/>
                  </a:lnTo>
                  <a:lnTo>
                    <a:pt x="1085" y="2064"/>
                  </a:lnTo>
                  <a:lnTo>
                    <a:pt x="1612" y="1943"/>
                  </a:lnTo>
                  <a:lnTo>
                    <a:pt x="4131" y="1943"/>
                  </a:lnTo>
                  <a:lnTo>
                    <a:pt x="3759" y="1409"/>
                  </a:lnTo>
                  <a:lnTo>
                    <a:pt x="3162" y="1206"/>
                  </a:lnTo>
                  <a:close/>
                </a:path>
                <a:path w="9525" h="5079">
                  <a:moveTo>
                    <a:pt x="6857" y="63"/>
                  </a:moveTo>
                  <a:lnTo>
                    <a:pt x="6184" y="330"/>
                  </a:lnTo>
                  <a:lnTo>
                    <a:pt x="6506" y="863"/>
                  </a:lnTo>
                  <a:lnTo>
                    <a:pt x="6621" y="1536"/>
                  </a:lnTo>
                  <a:lnTo>
                    <a:pt x="6515" y="1739"/>
                  </a:lnTo>
                  <a:lnTo>
                    <a:pt x="7246" y="1739"/>
                  </a:lnTo>
                  <a:lnTo>
                    <a:pt x="7153" y="596"/>
                  </a:lnTo>
                  <a:lnTo>
                    <a:pt x="6857" y="63"/>
                  </a:lnTo>
                  <a:close/>
                </a:path>
                <a:path w="9525" h="5079">
                  <a:moveTo>
                    <a:pt x="3225" y="596"/>
                  </a:moveTo>
                  <a:lnTo>
                    <a:pt x="2489" y="863"/>
                  </a:lnTo>
                  <a:lnTo>
                    <a:pt x="1612" y="1473"/>
                  </a:lnTo>
                  <a:lnTo>
                    <a:pt x="3086" y="939"/>
                  </a:lnTo>
                  <a:lnTo>
                    <a:pt x="6254" y="939"/>
                  </a:lnTo>
                  <a:lnTo>
                    <a:pt x="4229" y="863"/>
                  </a:lnTo>
                  <a:lnTo>
                    <a:pt x="3225" y="596"/>
                  </a:lnTo>
                  <a:close/>
                </a:path>
                <a:path w="9525" h="5079">
                  <a:moveTo>
                    <a:pt x="4038" y="127"/>
                  </a:moveTo>
                  <a:lnTo>
                    <a:pt x="3365" y="127"/>
                  </a:lnTo>
                  <a:lnTo>
                    <a:pt x="3162" y="469"/>
                  </a:lnTo>
                  <a:lnTo>
                    <a:pt x="3898" y="469"/>
                  </a:lnTo>
                  <a:lnTo>
                    <a:pt x="4229" y="596"/>
                  </a:lnTo>
                  <a:lnTo>
                    <a:pt x="4229" y="863"/>
                  </a:lnTo>
                  <a:lnTo>
                    <a:pt x="5714" y="863"/>
                  </a:lnTo>
                  <a:lnTo>
                    <a:pt x="5041" y="393"/>
                  </a:lnTo>
                  <a:lnTo>
                    <a:pt x="4038" y="127"/>
                  </a:lnTo>
                  <a:close/>
                </a:path>
                <a:path w="9525" h="5079">
                  <a:moveTo>
                    <a:pt x="5714" y="0"/>
                  </a:moveTo>
                  <a:lnTo>
                    <a:pt x="5245" y="127"/>
                  </a:lnTo>
                  <a:lnTo>
                    <a:pt x="5600" y="533"/>
                  </a:lnTo>
                  <a:lnTo>
                    <a:pt x="5714" y="863"/>
                  </a:lnTo>
                  <a:lnTo>
                    <a:pt x="6229" y="863"/>
                  </a:lnTo>
                  <a:lnTo>
                    <a:pt x="6121" y="533"/>
                  </a:lnTo>
                  <a:lnTo>
                    <a:pt x="5714" y="0"/>
                  </a:lnTo>
                  <a:close/>
                </a:path>
              </a:pathLst>
            </a:custGeom>
            <a:solidFill>
              <a:srgbClr val="FEF385"/>
            </a:solidFill>
          </p:spPr>
          <p:txBody>
            <a:bodyPr wrap="square" lIns="0" tIns="0" rIns="0" bIns="0" rtlCol="0"/>
            <a:lstStyle/>
            <a:p>
              <a:pPr defTabSz="1042507"/>
              <a:endParaRPr sz="2052" kern="0">
                <a:solidFill>
                  <a:sysClr val="windowText" lastClr="000000"/>
                </a:solidFill>
              </a:endParaRPr>
            </a:p>
          </p:txBody>
        </p:sp>
        <p:sp>
          <p:nvSpPr>
            <p:cNvPr id="651" name="object 651"/>
            <p:cNvSpPr/>
            <p:nvPr/>
          </p:nvSpPr>
          <p:spPr>
            <a:xfrm>
              <a:off x="7923847" y="5267464"/>
              <a:ext cx="27305" cy="11430"/>
            </a:xfrm>
            <a:custGeom>
              <a:avLst/>
              <a:gdLst/>
              <a:ahLst/>
              <a:cxnLst/>
              <a:rect l="l" t="t" r="r" b="b"/>
              <a:pathLst>
                <a:path w="27304" h="11429">
                  <a:moveTo>
                    <a:pt x="1143" y="203"/>
                  </a:moveTo>
                  <a:lnTo>
                    <a:pt x="1003" y="139"/>
                  </a:lnTo>
                  <a:lnTo>
                    <a:pt x="863" y="63"/>
                  </a:lnTo>
                  <a:lnTo>
                    <a:pt x="939" y="406"/>
                  </a:lnTo>
                  <a:lnTo>
                    <a:pt x="800" y="533"/>
                  </a:lnTo>
                  <a:lnTo>
                    <a:pt x="469" y="533"/>
                  </a:lnTo>
                  <a:lnTo>
                    <a:pt x="330" y="406"/>
                  </a:lnTo>
                  <a:lnTo>
                    <a:pt x="330" y="139"/>
                  </a:lnTo>
                  <a:lnTo>
                    <a:pt x="127" y="0"/>
                  </a:lnTo>
                  <a:lnTo>
                    <a:pt x="63" y="203"/>
                  </a:lnTo>
                  <a:lnTo>
                    <a:pt x="0" y="342"/>
                  </a:lnTo>
                  <a:lnTo>
                    <a:pt x="127" y="533"/>
                  </a:lnTo>
                  <a:lnTo>
                    <a:pt x="266" y="609"/>
                  </a:lnTo>
                  <a:lnTo>
                    <a:pt x="393" y="673"/>
                  </a:lnTo>
                  <a:lnTo>
                    <a:pt x="673" y="673"/>
                  </a:lnTo>
                  <a:lnTo>
                    <a:pt x="800" y="609"/>
                  </a:lnTo>
                  <a:lnTo>
                    <a:pt x="1066" y="469"/>
                  </a:lnTo>
                  <a:lnTo>
                    <a:pt x="1143" y="203"/>
                  </a:lnTo>
                  <a:close/>
                </a:path>
                <a:path w="27304" h="11429">
                  <a:moveTo>
                    <a:pt x="26149" y="9956"/>
                  </a:moveTo>
                  <a:lnTo>
                    <a:pt x="25882" y="9893"/>
                  </a:lnTo>
                  <a:lnTo>
                    <a:pt x="25679" y="9817"/>
                  </a:lnTo>
                  <a:lnTo>
                    <a:pt x="25755" y="9956"/>
                  </a:lnTo>
                  <a:lnTo>
                    <a:pt x="25819" y="10223"/>
                  </a:lnTo>
                  <a:lnTo>
                    <a:pt x="25958" y="10020"/>
                  </a:lnTo>
                  <a:lnTo>
                    <a:pt x="26085" y="9956"/>
                  </a:lnTo>
                  <a:close/>
                </a:path>
                <a:path w="27304" h="11429">
                  <a:moveTo>
                    <a:pt x="27051" y="10756"/>
                  </a:moveTo>
                  <a:lnTo>
                    <a:pt x="26936" y="10363"/>
                  </a:lnTo>
                  <a:lnTo>
                    <a:pt x="26695" y="10160"/>
                  </a:lnTo>
                  <a:lnTo>
                    <a:pt x="26555" y="10083"/>
                  </a:lnTo>
                  <a:lnTo>
                    <a:pt x="26657" y="10426"/>
                  </a:lnTo>
                  <a:lnTo>
                    <a:pt x="26555" y="10693"/>
                  </a:lnTo>
                  <a:lnTo>
                    <a:pt x="26289" y="10756"/>
                  </a:lnTo>
                  <a:lnTo>
                    <a:pt x="26085" y="10693"/>
                  </a:lnTo>
                  <a:lnTo>
                    <a:pt x="25958" y="10629"/>
                  </a:lnTo>
                  <a:lnTo>
                    <a:pt x="26009" y="10896"/>
                  </a:lnTo>
                  <a:lnTo>
                    <a:pt x="26289" y="11226"/>
                  </a:lnTo>
                  <a:lnTo>
                    <a:pt x="26758" y="11226"/>
                  </a:lnTo>
                  <a:lnTo>
                    <a:pt x="26962" y="10896"/>
                  </a:lnTo>
                  <a:lnTo>
                    <a:pt x="27051" y="10756"/>
                  </a:lnTo>
                  <a:close/>
                </a:path>
              </a:pathLst>
            </a:custGeom>
            <a:solidFill>
              <a:srgbClr val="FFFFFF"/>
            </a:solidFill>
          </p:spPr>
          <p:txBody>
            <a:bodyPr wrap="square" lIns="0" tIns="0" rIns="0" bIns="0" rtlCol="0"/>
            <a:lstStyle/>
            <a:p>
              <a:pPr defTabSz="1042507"/>
              <a:endParaRPr sz="2052" kern="0">
                <a:solidFill>
                  <a:sysClr val="windowText" lastClr="000000"/>
                </a:solidFill>
              </a:endParaRPr>
            </a:p>
          </p:txBody>
        </p:sp>
        <p:sp>
          <p:nvSpPr>
            <p:cNvPr id="652" name="object 652"/>
            <p:cNvSpPr/>
            <p:nvPr/>
          </p:nvSpPr>
          <p:spPr>
            <a:xfrm>
              <a:off x="7924317" y="5267533"/>
              <a:ext cx="635" cy="635"/>
            </a:xfrm>
            <a:custGeom>
              <a:avLst/>
              <a:gdLst/>
              <a:ahLst/>
              <a:cxnLst/>
              <a:rect l="l" t="t" r="r" b="b"/>
              <a:pathLst>
                <a:path w="634" h="635">
                  <a:moveTo>
                    <a:pt x="126" y="126"/>
                  </a:moveTo>
                  <a:lnTo>
                    <a:pt x="126" y="469"/>
                  </a:lnTo>
                  <a:lnTo>
                    <a:pt x="393" y="469"/>
                  </a:lnTo>
                  <a:lnTo>
                    <a:pt x="190" y="393"/>
                  </a:lnTo>
                  <a:lnTo>
                    <a:pt x="63" y="330"/>
                  </a:lnTo>
                  <a:lnTo>
                    <a:pt x="126" y="126"/>
                  </a:lnTo>
                  <a:close/>
                </a:path>
                <a:path w="634" h="635">
                  <a:moveTo>
                    <a:pt x="393" y="0"/>
                  </a:moveTo>
                  <a:lnTo>
                    <a:pt x="266" y="393"/>
                  </a:lnTo>
                  <a:lnTo>
                    <a:pt x="469" y="393"/>
                  </a:lnTo>
                  <a:lnTo>
                    <a:pt x="393" y="0"/>
                  </a:lnTo>
                  <a:close/>
                </a:path>
                <a:path w="634" h="635">
                  <a:moveTo>
                    <a:pt x="126" y="63"/>
                  </a:moveTo>
                  <a:close/>
                </a:path>
              </a:pathLst>
            </a:custGeom>
            <a:solidFill>
              <a:srgbClr val="149ED9"/>
            </a:solidFill>
          </p:spPr>
          <p:txBody>
            <a:bodyPr wrap="square" lIns="0" tIns="0" rIns="0" bIns="0" rtlCol="0"/>
            <a:lstStyle/>
            <a:p>
              <a:pPr defTabSz="1042507"/>
              <a:endParaRPr sz="2052" kern="0">
                <a:solidFill>
                  <a:sysClr val="windowText" lastClr="000000"/>
                </a:solidFill>
              </a:endParaRPr>
            </a:p>
          </p:txBody>
        </p:sp>
        <p:sp>
          <p:nvSpPr>
            <p:cNvPr id="653" name="object 653"/>
            <p:cNvSpPr/>
            <p:nvPr/>
          </p:nvSpPr>
          <p:spPr>
            <a:xfrm>
              <a:off x="7924520" y="5267604"/>
              <a:ext cx="2540" cy="635"/>
            </a:xfrm>
            <a:custGeom>
              <a:avLst/>
              <a:gdLst/>
              <a:ahLst/>
              <a:cxnLst/>
              <a:rect l="l" t="t" r="r" b="b"/>
              <a:pathLst>
                <a:path w="2540" h="635">
                  <a:moveTo>
                    <a:pt x="127" y="0"/>
                  </a:moveTo>
                  <a:lnTo>
                    <a:pt x="0" y="0"/>
                  </a:lnTo>
                  <a:lnTo>
                    <a:pt x="0" y="139"/>
                  </a:lnTo>
                  <a:lnTo>
                    <a:pt x="127" y="139"/>
                  </a:lnTo>
                  <a:lnTo>
                    <a:pt x="127" y="0"/>
                  </a:lnTo>
                  <a:close/>
                </a:path>
                <a:path w="2540" h="635">
                  <a:moveTo>
                    <a:pt x="2286" y="63"/>
                  </a:moveTo>
                  <a:close/>
                </a:path>
                <a:path w="2540" h="635">
                  <a:moveTo>
                    <a:pt x="2489" y="342"/>
                  </a:moveTo>
                  <a:lnTo>
                    <a:pt x="2413" y="203"/>
                  </a:lnTo>
                  <a:lnTo>
                    <a:pt x="2286" y="139"/>
                  </a:lnTo>
                  <a:lnTo>
                    <a:pt x="2209" y="469"/>
                  </a:lnTo>
                  <a:lnTo>
                    <a:pt x="2006" y="469"/>
                  </a:lnTo>
                  <a:lnTo>
                    <a:pt x="1879" y="63"/>
                  </a:lnTo>
                  <a:lnTo>
                    <a:pt x="1739" y="63"/>
                  </a:lnTo>
                  <a:lnTo>
                    <a:pt x="1739" y="266"/>
                  </a:lnTo>
                  <a:lnTo>
                    <a:pt x="1943" y="469"/>
                  </a:lnTo>
                  <a:lnTo>
                    <a:pt x="2006" y="609"/>
                  </a:lnTo>
                  <a:lnTo>
                    <a:pt x="2209" y="609"/>
                  </a:lnTo>
                  <a:lnTo>
                    <a:pt x="2489" y="342"/>
                  </a:lnTo>
                  <a:close/>
                </a:path>
              </a:pathLst>
            </a:custGeom>
            <a:solidFill>
              <a:srgbClr val="FFFFFF"/>
            </a:solidFill>
          </p:spPr>
          <p:txBody>
            <a:bodyPr wrap="square" lIns="0" tIns="0" rIns="0" bIns="0" rtlCol="0"/>
            <a:lstStyle/>
            <a:p>
              <a:pPr defTabSz="1042507"/>
              <a:endParaRPr sz="2052" kern="0">
                <a:solidFill>
                  <a:sysClr val="windowText" lastClr="000000"/>
                </a:solidFill>
              </a:endParaRPr>
            </a:p>
          </p:txBody>
        </p:sp>
        <p:sp>
          <p:nvSpPr>
            <p:cNvPr id="654" name="object 654"/>
            <p:cNvSpPr/>
            <p:nvPr/>
          </p:nvSpPr>
          <p:spPr>
            <a:xfrm>
              <a:off x="7926463" y="5267524"/>
              <a:ext cx="635" cy="635"/>
            </a:xfrm>
            <a:custGeom>
              <a:avLst/>
              <a:gdLst/>
              <a:ahLst/>
              <a:cxnLst/>
              <a:rect l="l" t="t" r="r" b="b"/>
              <a:pathLst>
                <a:path w="634" h="635">
                  <a:moveTo>
                    <a:pt x="63" y="0"/>
                  </a:moveTo>
                  <a:lnTo>
                    <a:pt x="0" y="342"/>
                  </a:lnTo>
                  <a:lnTo>
                    <a:pt x="126" y="406"/>
                  </a:lnTo>
                  <a:lnTo>
                    <a:pt x="63" y="0"/>
                  </a:lnTo>
                  <a:close/>
                </a:path>
                <a:path w="634" h="635">
                  <a:moveTo>
                    <a:pt x="330" y="139"/>
                  </a:moveTo>
                  <a:lnTo>
                    <a:pt x="266" y="342"/>
                  </a:lnTo>
                  <a:lnTo>
                    <a:pt x="330" y="139"/>
                  </a:lnTo>
                  <a:close/>
                </a:path>
              </a:pathLst>
            </a:custGeom>
            <a:solidFill>
              <a:srgbClr val="149ED9"/>
            </a:solidFill>
          </p:spPr>
          <p:txBody>
            <a:bodyPr wrap="square" lIns="0" tIns="0" rIns="0" bIns="0" rtlCol="0"/>
            <a:lstStyle/>
            <a:p>
              <a:pPr defTabSz="1042507"/>
              <a:endParaRPr sz="2052" kern="0">
                <a:solidFill>
                  <a:sysClr val="windowText" lastClr="000000"/>
                </a:solidFill>
              </a:endParaRPr>
            </a:p>
          </p:txBody>
        </p:sp>
        <p:sp>
          <p:nvSpPr>
            <p:cNvPr id="655" name="object 655"/>
            <p:cNvSpPr/>
            <p:nvPr/>
          </p:nvSpPr>
          <p:spPr>
            <a:xfrm>
              <a:off x="7926603" y="5267664"/>
              <a:ext cx="635" cy="635"/>
            </a:xfrm>
            <a:custGeom>
              <a:avLst/>
              <a:gdLst/>
              <a:ahLst/>
              <a:cxnLst/>
              <a:rect l="l" t="t" r="r" b="b"/>
              <a:pathLst>
                <a:path w="634" h="635">
                  <a:moveTo>
                    <a:pt x="126" y="0"/>
                  </a:moveTo>
                  <a:lnTo>
                    <a:pt x="0" y="0"/>
                  </a:lnTo>
                  <a:lnTo>
                    <a:pt x="0" y="139"/>
                  </a:lnTo>
                  <a:lnTo>
                    <a:pt x="126" y="139"/>
                  </a:lnTo>
                  <a:lnTo>
                    <a:pt x="126" y="0"/>
                  </a:lnTo>
                  <a:close/>
                </a:path>
              </a:pathLst>
            </a:custGeom>
            <a:solidFill>
              <a:srgbClr val="FFFFFF"/>
            </a:solidFill>
          </p:spPr>
          <p:txBody>
            <a:bodyPr wrap="square" lIns="0" tIns="0" rIns="0" bIns="0" rtlCol="0"/>
            <a:lstStyle/>
            <a:p>
              <a:pPr defTabSz="1042507"/>
              <a:endParaRPr sz="2052" kern="0">
                <a:solidFill>
                  <a:sysClr val="windowText" lastClr="000000"/>
                </a:solidFill>
              </a:endParaRPr>
            </a:p>
          </p:txBody>
        </p:sp>
        <p:sp>
          <p:nvSpPr>
            <p:cNvPr id="656" name="object 656"/>
            <p:cNvSpPr/>
            <p:nvPr/>
          </p:nvSpPr>
          <p:spPr>
            <a:xfrm>
              <a:off x="7922577" y="5265376"/>
              <a:ext cx="5715" cy="6985"/>
            </a:xfrm>
            <a:custGeom>
              <a:avLst/>
              <a:gdLst/>
              <a:ahLst/>
              <a:cxnLst/>
              <a:rect l="l" t="t" r="r" b="b"/>
              <a:pathLst>
                <a:path w="5715" h="6985">
                  <a:moveTo>
                    <a:pt x="1269" y="0"/>
                  </a:moveTo>
                  <a:lnTo>
                    <a:pt x="926" y="0"/>
                  </a:lnTo>
                  <a:lnTo>
                    <a:pt x="799" y="812"/>
                  </a:lnTo>
                  <a:lnTo>
                    <a:pt x="660" y="1003"/>
                  </a:lnTo>
                  <a:lnTo>
                    <a:pt x="456" y="1143"/>
                  </a:lnTo>
                  <a:lnTo>
                    <a:pt x="233" y="2082"/>
                  </a:lnTo>
                  <a:lnTo>
                    <a:pt x="126" y="2286"/>
                  </a:lnTo>
                  <a:lnTo>
                    <a:pt x="0" y="4165"/>
                  </a:lnTo>
                  <a:lnTo>
                    <a:pt x="126" y="4711"/>
                  </a:lnTo>
                  <a:lnTo>
                    <a:pt x="799" y="5308"/>
                  </a:lnTo>
                  <a:lnTo>
                    <a:pt x="1206" y="5854"/>
                  </a:lnTo>
                  <a:lnTo>
                    <a:pt x="1803" y="6121"/>
                  </a:lnTo>
                  <a:lnTo>
                    <a:pt x="2412" y="6248"/>
                  </a:lnTo>
                  <a:lnTo>
                    <a:pt x="2946" y="6388"/>
                  </a:lnTo>
                  <a:lnTo>
                    <a:pt x="3415" y="6324"/>
                  </a:lnTo>
                  <a:lnTo>
                    <a:pt x="3359" y="5778"/>
                  </a:lnTo>
                  <a:lnTo>
                    <a:pt x="2742" y="5778"/>
                  </a:lnTo>
                  <a:lnTo>
                    <a:pt x="2539" y="5511"/>
                  </a:lnTo>
                  <a:lnTo>
                    <a:pt x="3352" y="5511"/>
                  </a:lnTo>
                  <a:lnTo>
                    <a:pt x="3485" y="5245"/>
                  </a:lnTo>
                  <a:lnTo>
                    <a:pt x="2946" y="5245"/>
                  </a:lnTo>
                  <a:lnTo>
                    <a:pt x="2679" y="5181"/>
                  </a:lnTo>
                  <a:lnTo>
                    <a:pt x="2476" y="5105"/>
                  </a:lnTo>
                  <a:lnTo>
                    <a:pt x="2272" y="5041"/>
                  </a:lnTo>
                  <a:lnTo>
                    <a:pt x="2209" y="4914"/>
                  </a:lnTo>
                  <a:lnTo>
                    <a:pt x="3798" y="4914"/>
                  </a:lnTo>
                  <a:lnTo>
                    <a:pt x="3962" y="4711"/>
                  </a:lnTo>
                  <a:lnTo>
                    <a:pt x="4005" y="4572"/>
                  </a:lnTo>
                  <a:lnTo>
                    <a:pt x="2819" y="4572"/>
                  </a:lnTo>
                  <a:lnTo>
                    <a:pt x="2539" y="4241"/>
                  </a:lnTo>
                  <a:lnTo>
                    <a:pt x="2742" y="4165"/>
                  </a:lnTo>
                  <a:lnTo>
                    <a:pt x="3607" y="4165"/>
                  </a:lnTo>
                  <a:lnTo>
                    <a:pt x="3529" y="3492"/>
                  </a:lnTo>
                  <a:lnTo>
                    <a:pt x="3415" y="3162"/>
                  </a:lnTo>
                  <a:lnTo>
                    <a:pt x="3397" y="3022"/>
                  </a:lnTo>
                  <a:lnTo>
                    <a:pt x="2819" y="3022"/>
                  </a:lnTo>
                  <a:lnTo>
                    <a:pt x="2819" y="2819"/>
                  </a:lnTo>
                  <a:lnTo>
                    <a:pt x="1803" y="2819"/>
                  </a:lnTo>
                  <a:lnTo>
                    <a:pt x="1536" y="2692"/>
                  </a:lnTo>
                  <a:lnTo>
                    <a:pt x="1364" y="2489"/>
                  </a:lnTo>
                  <a:lnTo>
                    <a:pt x="1472" y="2146"/>
                  </a:lnTo>
                  <a:lnTo>
                    <a:pt x="1002" y="2146"/>
                  </a:lnTo>
                  <a:lnTo>
                    <a:pt x="1002" y="1752"/>
                  </a:lnTo>
                  <a:lnTo>
                    <a:pt x="1981" y="1752"/>
                  </a:lnTo>
                  <a:lnTo>
                    <a:pt x="2349" y="1676"/>
                  </a:lnTo>
                  <a:lnTo>
                    <a:pt x="3869" y="1676"/>
                  </a:lnTo>
                  <a:lnTo>
                    <a:pt x="5232" y="1612"/>
                  </a:lnTo>
                  <a:lnTo>
                    <a:pt x="4965" y="1206"/>
                  </a:lnTo>
                  <a:lnTo>
                    <a:pt x="4558" y="1143"/>
                  </a:lnTo>
                  <a:lnTo>
                    <a:pt x="4431" y="673"/>
                  </a:lnTo>
                  <a:lnTo>
                    <a:pt x="4165" y="609"/>
                  </a:lnTo>
                  <a:lnTo>
                    <a:pt x="3885" y="406"/>
                  </a:lnTo>
                  <a:lnTo>
                    <a:pt x="3798" y="266"/>
                  </a:lnTo>
                  <a:lnTo>
                    <a:pt x="2412" y="266"/>
                  </a:lnTo>
                  <a:lnTo>
                    <a:pt x="2006" y="203"/>
                  </a:lnTo>
                  <a:lnTo>
                    <a:pt x="1676" y="203"/>
                  </a:lnTo>
                  <a:lnTo>
                    <a:pt x="1269" y="0"/>
                  </a:lnTo>
                  <a:close/>
                </a:path>
                <a:path w="5715" h="6985">
                  <a:moveTo>
                    <a:pt x="2819" y="5651"/>
                  </a:moveTo>
                  <a:lnTo>
                    <a:pt x="2742" y="5778"/>
                  </a:lnTo>
                  <a:lnTo>
                    <a:pt x="3149" y="5778"/>
                  </a:lnTo>
                  <a:lnTo>
                    <a:pt x="2819" y="5651"/>
                  </a:lnTo>
                  <a:close/>
                </a:path>
                <a:path w="5715" h="6985">
                  <a:moveTo>
                    <a:pt x="3352" y="5575"/>
                  </a:moveTo>
                  <a:lnTo>
                    <a:pt x="3149" y="5778"/>
                  </a:lnTo>
                  <a:lnTo>
                    <a:pt x="3359" y="5778"/>
                  </a:lnTo>
                  <a:lnTo>
                    <a:pt x="3352" y="5575"/>
                  </a:lnTo>
                  <a:close/>
                </a:path>
                <a:path w="5715" h="6985">
                  <a:moveTo>
                    <a:pt x="3352" y="5511"/>
                  </a:moveTo>
                  <a:lnTo>
                    <a:pt x="2539" y="5511"/>
                  </a:lnTo>
                  <a:lnTo>
                    <a:pt x="3352" y="5575"/>
                  </a:lnTo>
                  <a:close/>
                </a:path>
                <a:path w="5715" h="6985">
                  <a:moveTo>
                    <a:pt x="3798" y="4914"/>
                  </a:moveTo>
                  <a:lnTo>
                    <a:pt x="2476" y="4914"/>
                  </a:lnTo>
                  <a:lnTo>
                    <a:pt x="3085" y="4978"/>
                  </a:lnTo>
                  <a:lnTo>
                    <a:pt x="3492" y="5041"/>
                  </a:lnTo>
                  <a:lnTo>
                    <a:pt x="3212" y="5245"/>
                  </a:lnTo>
                  <a:lnTo>
                    <a:pt x="3485" y="5245"/>
                  </a:lnTo>
                  <a:lnTo>
                    <a:pt x="3555" y="5041"/>
                  </a:lnTo>
                  <a:lnTo>
                    <a:pt x="3758" y="5041"/>
                  </a:lnTo>
                  <a:lnTo>
                    <a:pt x="3798" y="4914"/>
                  </a:lnTo>
                  <a:close/>
                </a:path>
                <a:path w="5715" h="6985">
                  <a:moveTo>
                    <a:pt x="2272" y="4978"/>
                  </a:moveTo>
                  <a:lnTo>
                    <a:pt x="2412" y="5041"/>
                  </a:lnTo>
                  <a:lnTo>
                    <a:pt x="2272" y="4978"/>
                  </a:lnTo>
                  <a:close/>
                </a:path>
                <a:path w="5715" h="6985">
                  <a:moveTo>
                    <a:pt x="3212" y="4432"/>
                  </a:moveTo>
                  <a:lnTo>
                    <a:pt x="2819" y="4572"/>
                  </a:lnTo>
                  <a:lnTo>
                    <a:pt x="4005" y="4572"/>
                  </a:lnTo>
                  <a:lnTo>
                    <a:pt x="3492" y="4508"/>
                  </a:lnTo>
                  <a:lnTo>
                    <a:pt x="3212" y="4432"/>
                  </a:lnTo>
                  <a:close/>
                </a:path>
                <a:path w="5715" h="6985">
                  <a:moveTo>
                    <a:pt x="3555" y="2425"/>
                  </a:moveTo>
                  <a:lnTo>
                    <a:pt x="3570" y="3022"/>
                  </a:lnTo>
                  <a:lnTo>
                    <a:pt x="3682" y="3492"/>
                  </a:lnTo>
                  <a:lnTo>
                    <a:pt x="3795" y="4165"/>
                  </a:lnTo>
                  <a:lnTo>
                    <a:pt x="3682" y="4432"/>
                  </a:lnTo>
                  <a:lnTo>
                    <a:pt x="3492" y="4508"/>
                  </a:lnTo>
                  <a:lnTo>
                    <a:pt x="4025" y="4508"/>
                  </a:lnTo>
                  <a:lnTo>
                    <a:pt x="4892" y="2819"/>
                  </a:lnTo>
                  <a:lnTo>
                    <a:pt x="3962" y="2819"/>
                  </a:lnTo>
                  <a:lnTo>
                    <a:pt x="3758" y="2692"/>
                  </a:lnTo>
                  <a:lnTo>
                    <a:pt x="3555" y="2425"/>
                  </a:lnTo>
                  <a:close/>
                </a:path>
                <a:path w="5715" h="6985">
                  <a:moveTo>
                    <a:pt x="3607" y="4165"/>
                  </a:moveTo>
                  <a:lnTo>
                    <a:pt x="2742" y="4165"/>
                  </a:lnTo>
                  <a:lnTo>
                    <a:pt x="2679" y="4368"/>
                  </a:lnTo>
                  <a:lnTo>
                    <a:pt x="3149" y="4241"/>
                  </a:lnTo>
                  <a:lnTo>
                    <a:pt x="3579" y="4241"/>
                  </a:lnTo>
                  <a:close/>
                </a:path>
                <a:path w="5715" h="6985">
                  <a:moveTo>
                    <a:pt x="3579" y="4241"/>
                  </a:moveTo>
                  <a:lnTo>
                    <a:pt x="3149" y="4241"/>
                  </a:lnTo>
                  <a:lnTo>
                    <a:pt x="3555" y="4305"/>
                  </a:lnTo>
                  <a:close/>
                </a:path>
                <a:path w="5715" h="6985">
                  <a:moveTo>
                    <a:pt x="3869" y="1676"/>
                  </a:moveTo>
                  <a:lnTo>
                    <a:pt x="2946" y="1676"/>
                  </a:lnTo>
                  <a:lnTo>
                    <a:pt x="2973" y="2819"/>
                  </a:lnTo>
                  <a:lnTo>
                    <a:pt x="2819" y="3022"/>
                  </a:lnTo>
                  <a:lnTo>
                    <a:pt x="3397" y="3022"/>
                  </a:lnTo>
                  <a:lnTo>
                    <a:pt x="3507" y="1955"/>
                  </a:lnTo>
                  <a:lnTo>
                    <a:pt x="3555" y="1816"/>
                  </a:lnTo>
                  <a:lnTo>
                    <a:pt x="3758" y="1752"/>
                  </a:lnTo>
                  <a:close/>
                </a:path>
                <a:path w="5715" h="6985">
                  <a:moveTo>
                    <a:pt x="2742" y="2019"/>
                  </a:moveTo>
                  <a:lnTo>
                    <a:pt x="2272" y="2019"/>
                  </a:lnTo>
                  <a:lnTo>
                    <a:pt x="2404" y="2146"/>
                  </a:lnTo>
                  <a:lnTo>
                    <a:pt x="2494" y="2552"/>
                  </a:lnTo>
                  <a:lnTo>
                    <a:pt x="2349" y="2628"/>
                  </a:lnTo>
                  <a:lnTo>
                    <a:pt x="2209" y="2755"/>
                  </a:lnTo>
                  <a:lnTo>
                    <a:pt x="1942" y="2755"/>
                  </a:lnTo>
                  <a:lnTo>
                    <a:pt x="1803" y="2819"/>
                  </a:lnTo>
                  <a:lnTo>
                    <a:pt x="2819" y="2819"/>
                  </a:lnTo>
                  <a:lnTo>
                    <a:pt x="2742" y="2019"/>
                  </a:lnTo>
                  <a:close/>
                </a:path>
                <a:path w="5715" h="6985">
                  <a:moveTo>
                    <a:pt x="5057" y="2082"/>
                  </a:moveTo>
                  <a:lnTo>
                    <a:pt x="4228" y="2082"/>
                  </a:lnTo>
                  <a:lnTo>
                    <a:pt x="4393" y="2489"/>
                  </a:lnTo>
                  <a:lnTo>
                    <a:pt x="4228" y="2692"/>
                  </a:lnTo>
                  <a:lnTo>
                    <a:pt x="4025" y="2692"/>
                  </a:lnTo>
                  <a:lnTo>
                    <a:pt x="4892" y="2819"/>
                  </a:lnTo>
                  <a:lnTo>
                    <a:pt x="5057" y="2082"/>
                  </a:lnTo>
                  <a:close/>
                </a:path>
                <a:path w="5715" h="6985">
                  <a:moveTo>
                    <a:pt x="4089" y="1752"/>
                  </a:moveTo>
                  <a:lnTo>
                    <a:pt x="3758" y="1879"/>
                  </a:lnTo>
                  <a:lnTo>
                    <a:pt x="3619" y="2019"/>
                  </a:lnTo>
                  <a:lnTo>
                    <a:pt x="3555" y="2349"/>
                  </a:lnTo>
                  <a:lnTo>
                    <a:pt x="3619" y="2146"/>
                  </a:lnTo>
                  <a:lnTo>
                    <a:pt x="3885" y="2082"/>
                  </a:lnTo>
                  <a:lnTo>
                    <a:pt x="5057" y="2082"/>
                  </a:lnTo>
                  <a:lnTo>
                    <a:pt x="5087" y="1955"/>
                  </a:lnTo>
                  <a:lnTo>
                    <a:pt x="4292" y="1955"/>
                  </a:lnTo>
                  <a:lnTo>
                    <a:pt x="4089" y="1752"/>
                  </a:lnTo>
                  <a:close/>
                </a:path>
                <a:path w="5715" h="6985">
                  <a:moveTo>
                    <a:pt x="2742" y="1752"/>
                  </a:moveTo>
                  <a:lnTo>
                    <a:pt x="2209" y="1879"/>
                  </a:lnTo>
                  <a:lnTo>
                    <a:pt x="2006" y="1879"/>
                  </a:lnTo>
                  <a:lnTo>
                    <a:pt x="1002" y="2146"/>
                  </a:lnTo>
                  <a:lnTo>
                    <a:pt x="1472" y="2146"/>
                  </a:lnTo>
                  <a:lnTo>
                    <a:pt x="1739" y="2019"/>
                  </a:lnTo>
                  <a:lnTo>
                    <a:pt x="2742" y="2019"/>
                  </a:lnTo>
                  <a:lnTo>
                    <a:pt x="2742" y="1752"/>
                  </a:lnTo>
                  <a:close/>
                </a:path>
                <a:path w="5715" h="6985">
                  <a:moveTo>
                    <a:pt x="5232" y="1612"/>
                  </a:moveTo>
                  <a:lnTo>
                    <a:pt x="3962" y="1612"/>
                  </a:lnTo>
                  <a:lnTo>
                    <a:pt x="4228" y="1676"/>
                  </a:lnTo>
                  <a:lnTo>
                    <a:pt x="4431" y="1752"/>
                  </a:lnTo>
                  <a:lnTo>
                    <a:pt x="4698" y="1752"/>
                  </a:lnTo>
                  <a:lnTo>
                    <a:pt x="4292" y="1955"/>
                  </a:lnTo>
                  <a:lnTo>
                    <a:pt x="5087" y="1955"/>
                  </a:lnTo>
                  <a:lnTo>
                    <a:pt x="5232" y="1612"/>
                  </a:lnTo>
                  <a:close/>
                </a:path>
                <a:path w="5715" h="6985">
                  <a:moveTo>
                    <a:pt x="1981" y="1752"/>
                  </a:moveTo>
                  <a:lnTo>
                    <a:pt x="1002" y="1752"/>
                  </a:lnTo>
                  <a:lnTo>
                    <a:pt x="1333" y="1816"/>
                  </a:lnTo>
                  <a:lnTo>
                    <a:pt x="1676" y="1816"/>
                  </a:lnTo>
                  <a:lnTo>
                    <a:pt x="1981" y="1752"/>
                  </a:lnTo>
                  <a:close/>
                </a:path>
                <a:path w="5715" h="6985">
                  <a:moveTo>
                    <a:pt x="3352" y="63"/>
                  </a:moveTo>
                  <a:lnTo>
                    <a:pt x="2742" y="63"/>
                  </a:lnTo>
                  <a:lnTo>
                    <a:pt x="2412" y="266"/>
                  </a:lnTo>
                  <a:lnTo>
                    <a:pt x="3798" y="266"/>
                  </a:lnTo>
                  <a:lnTo>
                    <a:pt x="3352" y="63"/>
                  </a:lnTo>
                  <a:close/>
                </a:path>
              </a:pathLst>
            </a:custGeom>
            <a:solidFill>
              <a:srgbClr val="FBD5A7"/>
            </a:solidFill>
          </p:spPr>
          <p:txBody>
            <a:bodyPr wrap="square" lIns="0" tIns="0" rIns="0" bIns="0" rtlCol="0"/>
            <a:lstStyle/>
            <a:p>
              <a:pPr defTabSz="1042507"/>
              <a:endParaRPr sz="2052" kern="0">
                <a:solidFill>
                  <a:sysClr val="windowText" lastClr="000000"/>
                </a:solidFill>
              </a:endParaRPr>
            </a:p>
          </p:txBody>
        </p:sp>
        <p:sp>
          <p:nvSpPr>
            <p:cNvPr id="657" name="object 657"/>
            <p:cNvSpPr/>
            <p:nvPr/>
          </p:nvSpPr>
          <p:spPr>
            <a:xfrm>
              <a:off x="7889494" y="5296038"/>
              <a:ext cx="38100" cy="23495"/>
            </a:xfrm>
            <a:custGeom>
              <a:avLst/>
              <a:gdLst/>
              <a:ahLst/>
              <a:cxnLst/>
              <a:rect l="l" t="t" r="r" b="b"/>
              <a:pathLst>
                <a:path w="38100" h="23495">
                  <a:moveTo>
                    <a:pt x="9537" y="0"/>
                  </a:moveTo>
                  <a:lnTo>
                    <a:pt x="4699" y="1473"/>
                  </a:lnTo>
                  <a:lnTo>
                    <a:pt x="2413" y="6718"/>
                  </a:lnTo>
                  <a:lnTo>
                    <a:pt x="2146" y="8534"/>
                  </a:lnTo>
                  <a:lnTo>
                    <a:pt x="2286" y="10756"/>
                  </a:lnTo>
                  <a:lnTo>
                    <a:pt x="2552" y="13309"/>
                  </a:lnTo>
                  <a:lnTo>
                    <a:pt x="2489" y="15392"/>
                  </a:lnTo>
                  <a:lnTo>
                    <a:pt x="1739" y="18757"/>
                  </a:lnTo>
                  <a:lnTo>
                    <a:pt x="1003" y="20040"/>
                  </a:lnTo>
                  <a:lnTo>
                    <a:pt x="0" y="20840"/>
                  </a:lnTo>
                  <a:lnTo>
                    <a:pt x="203" y="21183"/>
                  </a:lnTo>
                  <a:lnTo>
                    <a:pt x="469" y="21183"/>
                  </a:lnTo>
                  <a:lnTo>
                    <a:pt x="876" y="20904"/>
                  </a:lnTo>
                  <a:lnTo>
                    <a:pt x="1066" y="21107"/>
                  </a:lnTo>
                  <a:lnTo>
                    <a:pt x="1612" y="21183"/>
                  </a:lnTo>
                  <a:lnTo>
                    <a:pt x="2019" y="20777"/>
                  </a:lnTo>
                  <a:lnTo>
                    <a:pt x="2146" y="20904"/>
                  </a:lnTo>
                  <a:lnTo>
                    <a:pt x="2552" y="21043"/>
                  </a:lnTo>
                  <a:lnTo>
                    <a:pt x="2882" y="20700"/>
                  </a:lnTo>
                  <a:lnTo>
                    <a:pt x="3429" y="20777"/>
                  </a:lnTo>
                  <a:lnTo>
                    <a:pt x="3962" y="20573"/>
                  </a:lnTo>
                  <a:lnTo>
                    <a:pt x="4025" y="20307"/>
                  </a:lnTo>
                  <a:lnTo>
                    <a:pt x="4432" y="20307"/>
                  </a:lnTo>
                  <a:lnTo>
                    <a:pt x="4635" y="20231"/>
                  </a:lnTo>
                  <a:lnTo>
                    <a:pt x="4775" y="20104"/>
                  </a:lnTo>
                  <a:lnTo>
                    <a:pt x="4838" y="19837"/>
                  </a:lnTo>
                  <a:lnTo>
                    <a:pt x="5308" y="19837"/>
                  </a:lnTo>
                  <a:lnTo>
                    <a:pt x="5638" y="19697"/>
                  </a:lnTo>
                  <a:lnTo>
                    <a:pt x="5842" y="19494"/>
                  </a:lnTo>
                  <a:lnTo>
                    <a:pt x="5842" y="19227"/>
                  </a:lnTo>
                  <a:lnTo>
                    <a:pt x="6515" y="19088"/>
                  </a:lnTo>
                  <a:lnTo>
                    <a:pt x="6718" y="18821"/>
                  </a:lnTo>
                  <a:lnTo>
                    <a:pt x="6515" y="18414"/>
                  </a:lnTo>
                  <a:lnTo>
                    <a:pt x="6858" y="18287"/>
                  </a:lnTo>
                  <a:lnTo>
                    <a:pt x="7124" y="18021"/>
                  </a:lnTo>
                  <a:lnTo>
                    <a:pt x="7188" y="17678"/>
                  </a:lnTo>
                  <a:lnTo>
                    <a:pt x="7124" y="17475"/>
                  </a:lnTo>
                  <a:lnTo>
                    <a:pt x="7251" y="17475"/>
                  </a:lnTo>
                  <a:lnTo>
                    <a:pt x="7391" y="17411"/>
                  </a:lnTo>
                  <a:lnTo>
                    <a:pt x="6718" y="16128"/>
                  </a:lnTo>
                  <a:lnTo>
                    <a:pt x="6781" y="15125"/>
                  </a:lnTo>
                  <a:lnTo>
                    <a:pt x="7391" y="14325"/>
                  </a:lnTo>
                  <a:lnTo>
                    <a:pt x="7861" y="13842"/>
                  </a:lnTo>
                  <a:lnTo>
                    <a:pt x="8331" y="13842"/>
                  </a:lnTo>
                  <a:lnTo>
                    <a:pt x="8674" y="14389"/>
                  </a:lnTo>
                  <a:lnTo>
                    <a:pt x="9004" y="10693"/>
                  </a:lnTo>
                  <a:lnTo>
                    <a:pt x="9944" y="6654"/>
                  </a:lnTo>
                  <a:lnTo>
                    <a:pt x="11087" y="5181"/>
                  </a:lnTo>
                  <a:lnTo>
                    <a:pt x="13373" y="5181"/>
                  </a:lnTo>
                  <a:lnTo>
                    <a:pt x="14516" y="5372"/>
                  </a:lnTo>
                  <a:lnTo>
                    <a:pt x="14986" y="5575"/>
                  </a:lnTo>
                  <a:lnTo>
                    <a:pt x="14655" y="5918"/>
                  </a:lnTo>
                  <a:lnTo>
                    <a:pt x="13843" y="7264"/>
                  </a:lnTo>
                  <a:lnTo>
                    <a:pt x="12230" y="11023"/>
                  </a:lnTo>
                  <a:lnTo>
                    <a:pt x="13919" y="14452"/>
                  </a:lnTo>
                  <a:lnTo>
                    <a:pt x="12496" y="18414"/>
                  </a:lnTo>
                  <a:lnTo>
                    <a:pt x="12103" y="18821"/>
                  </a:lnTo>
                  <a:lnTo>
                    <a:pt x="11557" y="18897"/>
                  </a:lnTo>
                  <a:lnTo>
                    <a:pt x="12103" y="19634"/>
                  </a:lnTo>
                  <a:lnTo>
                    <a:pt x="13436" y="21183"/>
                  </a:lnTo>
                  <a:lnTo>
                    <a:pt x="15062" y="22923"/>
                  </a:lnTo>
                  <a:lnTo>
                    <a:pt x="15455" y="22453"/>
                  </a:lnTo>
                  <a:lnTo>
                    <a:pt x="15925" y="22047"/>
                  </a:lnTo>
                  <a:lnTo>
                    <a:pt x="17145" y="21374"/>
                  </a:lnTo>
                  <a:lnTo>
                    <a:pt x="17881" y="21043"/>
                  </a:lnTo>
                  <a:lnTo>
                    <a:pt x="18757" y="20777"/>
                  </a:lnTo>
                  <a:lnTo>
                    <a:pt x="19558" y="20637"/>
                  </a:lnTo>
                  <a:lnTo>
                    <a:pt x="20370" y="20307"/>
                  </a:lnTo>
                  <a:lnTo>
                    <a:pt x="21983" y="19367"/>
                  </a:lnTo>
                  <a:lnTo>
                    <a:pt x="22720" y="18757"/>
                  </a:lnTo>
                  <a:lnTo>
                    <a:pt x="23456" y="17945"/>
                  </a:lnTo>
                  <a:lnTo>
                    <a:pt x="24333" y="17208"/>
                  </a:lnTo>
                  <a:lnTo>
                    <a:pt x="25069" y="16878"/>
                  </a:lnTo>
                  <a:lnTo>
                    <a:pt x="25615" y="16878"/>
                  </a:lnTo>
                  <a:lnTo>
                    <a:pt x="26619" y="17818"/>
                  </a:lnTo>
                  <a:lnTo>
                    <a:pt x="28168" y="18351"/>
                  </a:lnTo>
                  <a:lnTo>
                    <a:pt x="30187" y="18554"/>
                  </a:lnTo>
                  <a:lnTo>
                    <a:pt x="32207" y="18897"/>
                  </a:lnTo>
                  <a:lnTo>
                    <a:pt x="34759" y="18694"/>
                  </a:lnTo>
                  <a:lnTo>
                    <a:pt x="37782" y="18084"/>
                  </a:lnTo>
                  <a:lnTo>
                    <a:pt x="36499" y="14795"/>
                  </a:lnTo>
                  <a:lnTo>
                    <a:pt x="33616" y="14922"/>
                  </a:lnTo>
                  <a:lnTo>
                    <a:pt x="31127" y="14795"/>
                  </a:lnTo>
                  <a:lnTo>
                    <a:pt x="28232" y="14249"/>
                  </a:lnTo>
                  <a:lnTo>
                    <a:pt x="26619" y="13779"/>
                  </a:lnTo>
                  <a:lnTo>
                    <a:pt x="26085" y="8610"/>
                  </a:lnTo>
                  <a:lnTo>
                    <a:pt x="26758" y="4571"/>
                  </a:lnTo>
                  <a:lnTo>
                    <a:pt x="28638" y="1612"/>
                  </a:lnTo>
                  <a:lnTo>
                    <a:pt x="28498" y="1752"/>
                  </a:lnTo>
                  <a:lnTo>
                    <a:pt x="26962" y="2349"/>
                  </a:lnTo>
                  <a:lnTo>
                    <a:pt x="25412" y="2349"/>
                  </a:lnTo>
                  <a:lnTo>
                    <a:pt x="22390" y="1612"/>
                  </a:lnTo>
                  <a:lnTo>
                    <a:pt x="21717" y="1549"/>
                  </a:lnTo>
                  <a:lnTo>
                    <a:pt x="21374" y="1612"/>
                  </a:lnTo>
                  <a:lnTo>
                    <a:pt x="19697" y="1676"/>
                  </a:lnTo>
                  <a:lnTo>
                    <a:pt x="17945" y="2349"/>
                  </a:lnTo>
                  <a:lnTo>
                    <a:pt x="16205" y="3695"/>
                  </a:lnTo>
                  <a:lnTo>
                    <a:pt x="16205" y="3555"/>
                  </a:lnTo>
                  <a:lnTo>
                    <a:pt x="14249" y="2146"/>
                  </a:lnTo>
                  <a:lnTo>
                    <a:pt x="13779" y="1879"/>
                  </a:lnTo>
                  <a:lnTo>
                    <a:pt x="9537" y="0"/>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58" name="object 658"/>
            <p:cNvSpPr/>
            <p:nvPr/>
          </p:nvSpPr>
          <p:spPr>
            <a:xfrm>
              <a:off x="7890357" y="5297454"/>
              <a:ext cx="15875" cy="19050"/>
            </a:xfrm>
            <a:custGeom>
              <a:avLst/>
              <a:gdLst/>
              <a:ahLst/>
              <a:cxnLst/>
              <a:rect l="l" t="t" r="r" b="b"/>
              <a:pathLst>
                <a:path w="15875" h="19050">
                  <a:moveTo>
                    <a:pt x="3429" y="13779"/>
                  </a:moveTo>
                  <a:lnTo>
                    <a:pt x="3270" y="16192"/>
                  </a:lnTo>
                  <a:lnTo>
                    <a:pt x="2425" y="17881"/>
                  </a:lnTo>
                  <a:lnTo>
                    <a:pt x="749" y="19024"/>
                  </a:lnTo>
                  <a:lnTo>
                    <a:pt x="2692" y="18211"/>
                  </a:lnTo>
                  <a:lnTo>
                    <a:pt x="3911" y="16192"/>
                  </a:lnTo>
                  <a:lnTo>
                    <a:pt x="4087" y="14719"/>
                  </a:lnTo>
                  <a:lnTo>
                    <a:pt x="3568" y="14719"/>
                  </a:lnTo>
                  <a:lnTo>
                    <a:pt x="3476" y="13906"/>
                  </a:lnTo>
                  <a:lnTo>
                    <a:pt x="3429" y="13779"/>
                  </a:lnTo>
                  <a:close/>
                </a:path>
                <a:path w="15875" h="19050">
                  <a:moveTo>
                    <a:pt x="1894" y="16123"/>
                  </a:moveTo>
                  <a:lnTo>
                    <a:pt x="1376" y="17208"/>
                  </a:lnTo>
                  <a:lnTo>
                    <a:pt x="1293" y="17335"/>
                  </a:lnTo>
                  <a:lnTo>
                    <a:pt x="0" y="18884"/>
                  </a:lnTo>
                  <a:lnTo>
                    <a:pt x="1422" y="17818"/>
                  </a:lnTo>
                  <a:lnTo>
                    <a:pt x="2286" y="16865"/>
                  </a:lnTo>
                  <a:lnTo>
                    <a:pt x="2365" y="16471"/>
                  </a:lnTo>
                  <a:lnTo>
                    <a:pt x="1955" y="16471"/>
                  </a:lnTo>
                  <a:lnTo>
                    <a:pt x="1894" y="16123"/>
                  </a:lnTo>
                  <a:close/>
                </a:path>
                <a:path w="15875" h="19050">
                  <a:moveTo>
                    <a:pt x="2819" y="18165"/>
                  </a:moveTo>
                  <a:lnTo>
                    <a:pt x="2692" y="18287"/>
                  </a:lnTo>
                  <a:lnTo>
                    <a:pt x="2628" y="18414"/>
                  </a:lnTo>
                  <a:lnTo>
                    <a:pt x="2819" y="18165"/>
                  </a:lnTo>
                  <a:close/>
                </a:path>
                <a:path w="15875" h="19050">
                  <a:moveTo>
                    <a:pt x="11506" y="1066"/>
                  </a:moveTo>
                  <a:lnTo>
                    <a:pt x="8813" y="1142"/>
                  </a:lnTo>
                  <a:lnTo>
                    <a:pt x="5871" y="3619"/>
                  </a:lnTo>
                  <a:lnTo>
                    <a:pt x="5261" y="4102"/>
                  </a:lnTo>
                  <a:lnTo>
                    <a:pt x="5145" y="4368"/>
                  </a:lnTo>
                  <a:lnTo>
                    <a:pt x="4869" y="5905"/>
                  </a:lnTo>
                  <a:lnTo>
                    <a:pt x="4749" y="7251"/>
                  </a:lnTo>
                  <a:lnTo>
                    <a:pt x="5141" y="12230"/>
                  </a:lnTo>
                  <a:lnTo>
                    <a:pt x="5249" y="14985"/>
                  </a:lnTo>
                  <a:lnTo>
                    <a:pt x="4648" y="17208"/>
                  </a:lnTo>
                  <a:lnTo>
                    <a:pt x="3035" y="18414"/>
                  </a:lnTo>
                  <a:lnTo>
                    <a:pt x="5054" y="17335"/>
                  </a:lnTo>
                  <a:lnTo>
                    <a:pt x="5765" y="14719"/>
                  </a:lnTo>
                  <a:lnTo>
                    <a:pt x="5641" y="11760"/>
                  </a:lnTo>
                  <a:lnTo>
                    <a:pt x="5307" y="7658"/>
                  </a:lnTo>
                  <a:lnTo>
                    <a:pt x="5351" y="5511"/>
                  </a:lnTo>
                  <a:lnTo>
                    <a:pt x="5791" y="3962"/>
                  </a:lnTo>
                  <a:lnTo>
                    <a:pt x="7340" y="2959"/>
                  </a:lnTo>
                  <a:lnTo>
                    <a:pt x="7404" y="2755"/>
                  </a:lnTo>
                  <a:lnTo>
                    <a:pt x="8250" y="2282"/>
                  </a:lnTo>
                  <a:lnTo>
                    <a:pt x="8877" y="1816"/>
                  </a:lnTo>
                  <a:lnTo>
                    <a:pt x="9135" y="1787"/>
                  </a:lnTo>
                  <a:lnTo>
                    <a:pt x="9558" y="1739"/>
                  </a:lnTo>
                  <a:lnTo>
                    <a:pt x="10693" y="1612"/>
                  </a:lnTo>
                  <a:lnTo>
                    <a:pt x="12311" y="1612"/>
                  </a:lnTo>
                  <a:lnTo>
                    <a:pt x="11506" y="1066"/>
                  </a:lnTo>
                  <a:close/>
                </a:path>
                <a:path w="15875" h="19050">
                  <a:moveTo>
                    <a:pt x="4572" y="12966"/>
                  </a:moveTo>
                  <a:lnTo>
                    <a:pt x="4548" y="14985"/>
                  </a:lnTo>
                  <a:lnTo>
                    <a:pt x="3911" y="16738"/>
                  </a:lnTo>
                  <a:lnTo>
                    <a:pt x="2819" y="18165"/>
                  </a:lnTo>
                  <a:lnTo>
                    <a:pt x="4305" y="16738"/>
                  </a:lnTo>
                  <a:lnTo>
                    <a:pt x="4954" y="14985"/>
                  </a:lnTo>
                  <a:lnTo>
                    <a:pt x="4851" y="14312"/>
                  </a:lnTo>
                  <a:lnTo>
                    <a:pt x="4572" y="12966"/>
                  </a:lnTo>
                  <a:close/>
                </a:path>
                <a:path w="15875" h="19050">
                  <a:moveTo>
                    <a:pt x="2489" y="15862"/>
                  </a:moveTo>
                  <a:lnTo>
                    <a:pt x="1955" y="16471"/>
                  </a:lnTo>
                  <a:lnTo>
                    <a:pt x="2365" y="16471"/>
                  </a:lnTo>
                  <a:lnTo>
                    <a:pt x="2489" y="15862"/>
                  </a:lnTo>
                  <a:close/>
                </a:path>
                <a:path w="15875" h="19050">
                  <a:moveTo>
                    <a:pt x="2768" y="11760"/>
                  </a:moveTo>
                  <a:lnTo>
                    <a:pt x="2707" y="13373"/>
                  </a:lnTo>
                  <a:lnTo>
                    <a:pt x="2599" y="13779"/>
                  </a:lnTo>
                  <a:lnTo>
                    <a:pt x="2502" y="13982"/>
                  </a:lnTo>
                  <a:lnTo>
                    <a:pt x="1892" y="14719"/>
                  </a:lnTo>
                  <a:lnTo>
                    <a:pt x="2015" y="15829"/>
                  </a:lnTo>
                  <a:lnTo>
                    <a:pt x="2362" y="14985"/>
                  </a:lnTo>
                  <a:lnTo>
                    <a:pt x="2832" y="13373"/>
                  </a:lnTo>
                  <a:lnTo>
                    <a:pt x="2768" y="11760"/>
                  </a:lnTo>
                  <a:close/>
                </a:path>
                <a:path w="15875" h="19050">
                  <a:moveTo>
                    <a:pt x="7467" y="1409"/>
                  </a:moveTo>
                  <a:lnTo>
                    <a:pt x="4613" y="2936"/>
                  </a:lnTo>
                  <a:lnTo>
                    <a:pt x="4520" y="3086"/>
                  </a:lnTo>
                  <a:lnTo>
                    <a:pt x="3670" y="5168"/>
                  </a:lnTo>
                  <a:lnTo>
                    <a:pt x="3548" y="5841"/>
                  </a:lnTo>
                  <a:lnTo>
                    <a:pt x="4102" y="9270"/>
                  </a:lnTo>
                  <a:lnTo>
                    <a:pt x="4209" y="10413"/>
                  </a:lnTo>
                  <a:lnTo>
                    <a:pt x="4261" y="11823"/>
                  </a:lnTo>
                  <a:lnTo>
                    <a:pt x="4140" y="12903"/>
                  </a:lnTo>
                  <a:lnTo>
                    <a:pt x="4056" y="13373"/>
                  </a:lnTo>
                  <a:lnTo>
                    <a:pt x="3568" y="14719"/>
                  </a:lnTo>
                  <a:lnTo>
                    <a:pt x="4087" y="14719"/>
                  </a:lnTo>
                  <a:lnTo>
                    <a:pt x="4399" y="12230"/>
                  </a:lnTo>
                  <a:lnTo>
                    <a:pt x="4508" y="6311"/>
                  </a:lnTo>
                  <a:lnTo>
                    <a:pt x="4812" y="5714"/>
                  </a:lnTo>
                  <a:lnTo>
                    <a:pt x="4305" y="5714"/>
                  </a:lnTo>
                  <a:lnTo>
                    <a:pt x="4445" y="5168"/>
                  </a:lnTo>
                  <a:lnTo>
                    <a:pt x="5994" y="3022"/>
                  </a:lnTo>
                  <a:lnTo>
                    <a:pt x="6667" y="2349"/>
                  </a:lnTo>
                  <a:lnTo>
                    <a:pt x="7264" y="2209"/>
                  </a:lnTo>
                  <a:lnTo>
                    <a:pt x="6794" y="2209"/>
                  </a:lnTo>
                  <a:lnTo>
                    <a:pt x="6874" y="1879"/>
                  </a:lnTo>
                  <a:lnTo>
                    <a:pt x="7467" y="1409"/>
                  </a:lnTo>
                  <a:close/>
                </a:path>
                <a:path w="15875" h="19050">
                  <a:moveTo>
                    <a:pt x="4443" y="2755"/>
                  </a:moveTo>
                  <a:lnTo>
                    <a:pt x="4305" y="2755"/>
                  </a:lnTo>
                  <a:lnTo>
                    <a:pt x="3035" y="3759"/>
                  </a:lnTo>
                  <a:lnTo>
                    <a:pt x="2812" y="4902"/>
                  </a:lnTo>
                  <a:lnTo>
                    <a:pt x="2719" y="6451"/>
                  </a:lnTo>
                  <a:lnTo>
                    <a:pt x="3098" y="9004"/>
                  </a:lnTo>
                  <a:lnTo>
                    <a:pt x="3429" y="10413"/>
                  </a:lnTo>
                  <a:lnTo>
                    <a:pt x="3429" y="13373"/>
                  </a:lnTo>
                  <a:lnTo>
                    <a:pt x="3517" y="12903"/>
                  </a:lnTo>
                  <a:lnTo>
                    <a:pt x="3395" y="9270"/>
                  </a:lnTo>
                  <a:lnTo>
                    <a:pt x="3058" y="7251"/>
                  </a:lnTo>
                  <a:lnTo>
                    <a:pt x="3176" y="5638"/>
                  </a:lnTo>
                  <a:lnTo>
                    <a:pt x="3505" y="4102"/>
                  </a:lnTo>
                  <a:lnTo>
                    <a:pt x="4443" y="2755"/>
                  </a:lnTo>
                  <a:close/>
                </a:path>
                <a:path w="15875" h="19050">
                  <a:moveTo>
                    <a:pt x="6527" y="5105"/>
                  </a:moveTo>
                  <a:lnTo>
                    <a:pt x="5902" y="6108"/>
                  </a:lnTo>
                  <a:lnTo>
                    <a:pt x="5786" y="9474"/>
                  </a:lnTo>
                  <a:lnTo>
                    <a:pt x="5994" y="12230"/>
                  </a:lnTo>
                  <a:lnTo>
                    <a:pt x="6137" y="11899"/>
                  </a:lnTo>
                  <a:lnTo>
                    <a:pt x="6255" y="11150"/>
                  </a:lnTo>
                  <a:lnTo>
                    <a:pt x="6377" y="5714"/>
                  </a:lnTo>
                  <a:lnTo>
                    <a:pt x="6527" y="5105"/>
                  </a:lnTo>
                  <a:close/>
                </a:path>
                <a:path w="15875" h="19050">
                  <a:moveTo>
                    <a:pt x="7404" y="6311"/>
                  </a:moveTo>
                  <a:lnTo>
                    <a:pt x="6858" y="7658"/>
                  </a:lnTo>
                  <a:lnTo>
                    <a:pt x="6731" y="11760"/>
                  </a:lnTo>
                  <a:lnTo>
                    <a:pt x="6934" y="11620"/>
                  </a:lnTo>
                  <a:lnTo>
                    <a:pt x="7040" y="11226"/>
                  </a:lnTo>
                  <a:lnTo>
                    <a:pt x="7165" y="8394"/>
                  </a:lnTo>
                  <a:lnTo>
                    <a:pt x="7268" y="7251"/>
                  </a:lnTo>
                  <a:lnTo>
                    <a:pt x="7404" y="6311"/>
                  </a:lnTo>
                  <a:close/>
                </a:path>
                <a:path w="15875" h="19050">
                  <a:moveTo>
                    <a:pt x="7670" y="0"/>
                  </a:moveTo>
                  <a:lnTo>
                    <a:pt x="5854" y="469"/>
                  </a:lnTo>
                  <a:lnTo>
                    <a:pt x="4711" y="1879"/>
                  </a:lnTo>
                  <a:lnTo>
                    <a:pt x="1955" y="3428"/>
                  </a:lnTo>
                  <a:lnTo>
                    <a:pt x="1440" y="5841"/>
                  </a:lnTo>
                  <a:lnTo>
                    <a:pt x="1338" y="6781"/>
                  </a:lnTo>
                  <a:lnTo>
                    <a:pt x="2565" y="11226"/>
                  </a:lnTo>
                  <a:lnTo>
                    <a:pt x="1712" y="6578"/>
                  </a:lnTo>
                  <a:lnTo>
                    <a:pt x="1817" y="5841"/>
                  </a:lnTo>
                  <a:lnTo>
                    <a:pt x="2286" y="3619"/>
                  </a:lnTo>
                  <a:lnTo>
                    <a:pt x="4305" y="2755"/>
                  </a:lnTo>
                  <a:lnTo>
                    <a:pt x="4443" y="2755"/>
                  </a:lnTo>
                  <a:lnTo>
                    <a:pt x="5715" y="1066"/>
                  </a:lnTo>
                  <a:lnTo>
                    <a:pt x="6591" y="736"/>
                  </a:lnTo>
                  <a:lnTo>
                    <a:pt x="7531" y="736"/>
                  </a:lnTo>
                  <a:lnTo>
                    <a:pt x="10693" y="469"/>
                  </a:lnTo>
                  <a:lnTo>
                    <a:pt x="11078" y="469"/>
                  </a:lnTo>
                  <a:lnTo>
                    <a:pt x="10160" y="330"/>
                  </a:lnTo>
                  <a:lnTo>
                    <a:pt x="7670" y="0"/>
                  </a:lnTo>
                  <a:close/>
                </a:path>
                <a:path w="15875" h="19050">
                  <a:moveTo>
                    <a:pt x="11506" y="3352"/>
                  </a:moveTo>
                  <a:lnTo>
                    <a:pt x="9626" y="3352"/>
                  </a:lnTo>
                  <a:lnTo>
                    <a:pt x="8547" y="4368"/>
                  </a:lnTo>
                  <a:lnTo>
                    <a:pt x="8204" y="6451"/>
                  </a:lnTo>
                  <a:lnTo>
                    <a:pt x="8483" y="6311"/>
                  </a:lnTo>
                  <a:lnTo>
                    <a:pt x="8580" y="6108"/>
                  </a:lnTo>
                  <a:lnTo>
                    <a:pt x="8644" y="5511"/>
                  </a:lnTo>
                  <a:lnTo>
                    <a:pt x="8953" y="4368"/>
                  </a:lnTo>
                  <a:lnTo>
                    <a:pt x="9893" y="3555"/>
                  </a:lnTo>
                  <a:lnTo>
                    <a:pt x="11506" y="3352"/>
                  </a:lnTo>
                  <a:close/>
                </a:path>
                <a:path w="15875" h="19050">
                  <a:moveTo>
                    <a:pt x="11303" y="2679"/>
                  </a:moveTo>
                  <a:lnTo>
                    <a:pt x="10223" y="2755"/>
                  </a:lnTo>
                  <a:lnTo>
                    <a:pt x="9017" y="3352"/>
                  </a:lnTo>
                  <a:lnTo>
                    <a:pt x="7937" y="3962"/>
                  </a:lnTo>
                  <a:lnTo>
                    <a:pt x="7531" y="4902"/>
                  </a:lnTo>
                  <a:lnTo>
                    <a:pt x="7810" y="6184"/>
                  </a:lnTo>
                  <a:lnTo>
                    <a:pt x="7937" y="6248"/>
                  </a:lnTo>
                  <a:lnTo>
                    <a:pt x="8055" y="5905"/>
                  </a:lnTo>
                  <a:lnTo>
                    <a:pt x="8204" y="5105"/>
                  </a:lnTo>
                  <a:lnTo>
                    <a:pt x="8674" y="3619"/>
                  </a:lnTo>
                  <a:lnTo>
                    <a:pt x="10020" y="2959"/>
                  </a:lnTo>
                  <a:lnTo>
                    <a:pt x="11905" y="2959"/>
                  </a:lnTo>
                  <a:lnTo>
                    <a:pt x="11303" y="2679"/>
                  </a:lnTo>
                  <a:close/>
                </a:path>
                <a:path w="15875" h="19050">
                  <a:moveTo>
                    <a:pt x="9307" y="1767"/>
                  </a:moveTo>
                  <a:lnTo>
                    <a:pt x="6858" y="5714"/>
                  </a:lnTo>
                  <a:lnTo>
                    <a:pt x="7061" y="5905"/>
                  </a:lnTo>
                  <a:lnTo>
                    <a:pt x="7200" y="5841"/>
                  </a:lnTo>
                  <a:lnTo>
                    <a:pt x="7313" y="5575"/>
                  </a:lnTo>
                  <a:lnTo>
                    <a:pt x="7531" y="3149"/>
                  </a:lnTo>
                  <a:lnTo>
                    <a:pt x="9220" y="2285"/>
                  </a:lnTo>
                  <a:lnTo>
                    <a:pt x="10919" y="2285"/>
                  </a:lnTo>
                  <a:lnTo>
                    <a:pt x="9307" y="1767"/>
                  </a:lnTo>
                  <a:close/>
                </a:path>
                <a:path w="15875" h="19050">
                  <a:moveTo>
                    <a:pt x="4851" y="5638"/>
                  </a:moveTo>
                  <a:lnTo>
                    <a:pt x="4305" y="5714"/>
                  </a:lnTo>
                  <a:lnTo>
                    <a:pt x="4812" y="5714"/>
                  </a:lnTo>
                  <a:close/>
                </a:path>
                <a:path w="15875" h="19050">
                  <a:moveTo>
                    <a:pt x="11905" y="2959"/>
                  </a:moveTo>
                  <a:lnTo>
                    <a:pt x="10020" y="2959"/>
                  </a:lnTo>
                  <a:lnTo>
                    <a:pt x="12179" y="3086"/>
                  </a:lnTo>
                  <a:lnTo>
                    <a:pt x="11905" y="2959"/>
                  </a:lnTo>
                  <a:close/>
                </a:path>
                <a:path w="15875" h="19050">
                  <a:moveTo>
                    <a:pt x="12311" y="1612"/>
                  </a:moveTo>
                  <a:lnTo>
                    <a:pt x="10693" y="1612"/>
                  </a:lnTo>
                  <a:lnTo>
                    <a:pt x="12776" y="2349"/>
                  </a:lnTo>
                  <a:lnTo>
                    <a:pt x="13652" y="2882"/>
                  </a:lnTo>
                  <a:lnTo>
                    <a:pt x="14198" y="3086"/>
                  </a:lnTo>
                  <a:lnTo>
                    <a:pt x="14183" y="2882"/>
                  </a:lnTo>
                  <a:lnTo>
                    <a:pt x="12311" y="1612"/>
                  </a:lnTo>
                  <a:close/>
                </a:path>
                <a:path w="15875" h="19050">
                  <a:moveTo>
                    <a:pt x="10919" y="2285"/>
                  </a:moveTo>
                  <a:lnTo>
                    <a:pt x="9220" y="2285"/>
                  </a:lnTo>
                  <a:lnTo>
                    <a:pt x="12382" y="2755"/>
                  </a:lnTo>
                  <a:lnTo>
                    <a:pt x="10919" y="2285"/>
                  </a:lnTo>
                  <a:close/>
                </a:path>
                <a:path w="15875" h="19050">
                  <a:moveTo>
                    <a:pt x="11078" y="469"/>
                  </a:moveTo>
                  <a:lnTo>
                    <a:pt x="10693" y="469"/>
                  </a:lnTo>
                  <a:lnTo>
                    <a:pt x="13119" y="1142"/>
                  </a:lnTo>
                  <a:lnTo>
                    <a:pt x="14795" y="2755"/>
                  </a:lnTo>
                  <a:lnTo>
                    <a:pt x="15265" y="2412"/>
                  </a:lnTo>
                  <a:lnTo>
                    <a:pt x="13589" y="1269"/>
                  </a:lnTo>
                  <a:lnTo>
                    <a:pt x="11912" y="596"/>
                  </a:lnTo>
                  <a:lnTo>
                    <a:pt x="11078" y="469"/>
                  </a:lnTo>
                  <a:close/>
                </a:path>
                <a:path w="15875" h="19050">
                  <a:moveTo>
                    <a:pt x="9558" y="1739"/>
                  </a:moveTo>
                  <a:lnTo>
                    <a:pt x="9220" y="1739"/>
                  </a:lnTo>
                  <a:lnTo>
                    <a:pt x="9558" y="1739"/>
                  </a:lnTo>
                  <a:close/>
                </a:path>
              </a:pathLst>
            </a:custGeom>
            <a:solidFill>
              <a:srgbClr val="94A9B1"/>
            </a:solidFill>
          </p:spPr>
          <p:txBody>
            <a:bodyPr wrap="square" lIns="0" tIns="0" rIns="0" bIns="0" rtlCol="0"/>
            <a:lstStyle/>
            <a:p>
              <a:pPr defTabSz="1042507"/>
              <a:endParaRPr sz="2052" kern="0">
                <a:solidFill>
                  <a:sysClr val="windowText" lastClr="000000"/>
                </a:solidFill>
              </a:endParaRPr>
            </a:p>
          </p:txBody>
        </p:sp>
        <p:sp>
          <p:nvSpPr>
            <p:cNvPr id="659" name="object 659"/>
            <p:cNvSpPr/>
            <p:nvPr/>
          </p:nvSpPr>
          <p:spPr>
            <a:xfrm>
              <a:off x="7939976" y="5340479"/>
              <a:ext cx="1905" cy="1905"/>
            </a:xfrm>
            <a:custGeom>
              <a:avLst/>
              <a:gdLst/>
              <a:ahLst/>
              <a:cxnLst/>
              <a:rect l="l" t="t" r="r" b="b"/>
              <a:pathLst>
                <a:path w="1904" h="1904">
                  <a:moveTo>
                    <a:pt x="342" y="0"/>
                  </a:moveTo>
                  <a:lnTo>
                    <a:pt x="139" y="0"/>
                  </a:lnTo>
                  <a:lnTo>
                    <a:pt x="0" y="63"/>
                  </a:lnTo>
                  <a:lnTo>
                    <a:pt x="0" y="469"/>
                  </a:lnTo>
                  <a:lnTo>
                    <a:pt x="76" y="673"/>
                  </a:lnTo>
                  <a:lnTo>
                    <a:pt x="406" y="1206"/>
                  </a:lnTo>
                  <a:lnTo>
                    <a:pt x="609" y="1409"/>
                  </a:lnTo>
                  <a:lnTo>
                    <a:pt x="749" y="1473"/>
                  </a:lnTo>
                  <a:lnTo>
                    <a:pt x="1079" y="1612"/>
                  </a:lnTo>
                  <a:lnTo>
                    <a:pt x="1485" y="1473"/>
                  </a:lnTo>
                  <a:lnTo>
                    <a:pt x="1346" y="1079"/>
                  </a:lnTo>
                  <a:lnTo>
                    <a:pt x="1282" y="939"/>
                  </a:lnTo>
                  <a:lnTo>
                    <a:pt x="1219" y="736"/>
                  </a:lnTo>
                  <a:lnTo>
                    <a:pt x="1142" y="609"/>
                  </a:lnTo>
                  <a:lnTo>
                    <a:pt x="1015" y="406"/>
                  </a:lnTo>
                  <a:lnTo>
                    <a:pt x="939" y="533"/>
                  </a:lnTo>
                  <a:lnTo>
                    <a:pt x="939" y="673"/>
                  </a:lnTo>
                  <a:lnTo>
                    <a:pt x="812" y="939"/>
                  </a:lnTo>
                  <a:lnTo>
                    <a:pt x="546" y="1079"/>
                  </a:lnTo>
                  <a:lnTo>
                    <a:pt x="406" y="939"/>
                  </a:lnTo>
                  <a:lnTo>
                    <a:pt x="279" y="876"/>
                  </a:lnTo>
                  <a:lnTo>
                    <a:pt x="203" y="609"/>
                  </a:lnTo>
                  <a:lnTo>
                    <a:pt x="406" y="203"/>
                  </a:lnTo>
                  <a:lnTo>
                    <a:pt x="609" y="63"/>
                  </a:lnTo>
                  <a:lnTo>
                    <a:pt x="469" y="63"/>
                  </a:lnTo>
                  <a:close/>
                </a:path>
              </a:pathLst>
            </a:custGeom>
            <a:solidFill>
              <a:srgbClr val="F5F7F8"/>
            </a:solidFill>
          </p:spPr>
          <p:txBody>
            <a:bodyPr wrap="square" lIns="0" tIns="0" rIns="0" bIns="0" rtlCol="0"/>
            <a:lstStyle/>
            <a:p>
              <a:pPr defTabSz="1042507"/>
              <a:endParaRPr sz="2052" kern="0">
                <a:solidFill>
                  <a:sysClr val="windowText" lastClr="000000"/>
                </a:solidFill>
              </a:endParaRPr>
            </a:p>
          </p:txBody>
        </p:sp>
        <p:sp>
          <p:nvSpPr>
            <p:cNvPr id="660" name="object 660"/>
            <p:cNvSpPr/>
            <p:nvPr/>
          </p:nvSpPr>
          <p:spPr>
            <a:xfrm>
              <a:off x="7940306" y="5340677"/>
              <a:ext cx="635" cy="635"/>
            </a:xfrm>
            <a:custGeom>
              <a:avLst/>
              <a:gdLst/>
              <a:ahLst/>
              <a:cxnLst/>
              <a:rect l="l" t="t" r="r" b="b"/>
              <a:pathLst>
                <a:path w="634" h="635">
                  <a:moveTo>
                    <a:pt x="342" y="0"/>
                  </a:moveTo>
                  <a:lnTo>
                    <a:pt x="76" y="266"/>
                  </a:lnTo>
                  <a:lnTo>
                    <a:pt x="0" y="406"/>
                  </a:lnTo>
                  <a:lnTo>
                    <a:pt x="0" y="609"/>
                  </a:lnTo>
                  <a:lnTo>
                    <a:pt x="203" y="609"/>
                  </a:lnTo>
                  <a:lnTo>
                    <a:pt x="342" y="546"/>
                  </a:lnTo>
                  <a:lnTo>
                    <a:pt x="406" y="406"/>
                  </a:lnTo>
                  <a:lnTo>
                    <a:pt x="469" y="266"/>
                  </a:lnTo>
                  <a:lnTo>
                    <a:pt x="469" y="76"/>
                  </a:lnTo>
                  <a:close/>
                </a:path>
              </a:pathLst>
            </a:custGeom>
            <a:solidFill>
              <a:srgbClr val="E11E2B"/>
            </a:solidFill>
          </p:spPr>
          <p:txBody>
            <a:bodyPr wrap="square" lIns="0" tIns="0" rIns="0" bIns="0" rtlCol="0"/>
            <a:lstStyle/>
            <a:p>
              <a:pPr defTabSz="1042507"/>
              <a:endParaRPr sz="2052" kern="0">
                <a:solidFill>
                  <a:sysClr val="windowText" lastClr="000000"/>
                </a:solidFill>
              </a:endParaRPr>
            </a:p>
          </p:txBody>
        </p:sp>
        <p:sp>
          <p:nvSpPr>
            <p:cNvPr id="661" name="object 661"/>
            <p:cNvSpPr/>
            <p:nvPr/>
          </p:nvSpPr>
          <p:spPr>
            <a:xfrm>
              <a:off x="7928483" y="5271439"/>
              <a:ext cx="17145" cy="24130"/>
            </a:xfrm>
            <a:custGeom>
              <a:avLst/>
              <a:gdLst/>
              <a:ahLst/>
              <a:cxnLst/>
              <a:rect l="l" t="t" r="r" b="b"/>
              <a:pathLst>
                <a:path w="17145" h="24129">
                  <a:moveTo>
                    <a:pt x="2489" y="16471"/>
                  </a:moveTo>
                  <a:lnTo>
                    <a:pt x="2286" y="16268"/>
                  </a:lnTo>
                  <a:lnTo>
                    <a:pt x="1816" y="16471"/>
                  </a:lnTo>
                  <a:lnTo>
                    <a:pt x="1473" y="16802"/>
                  </a:lnTo>
                  <a:lnTo>
                    <a:pt x="1206" y="17208"/>
                  </a:lnTo>
                  <a:lnTo>
                    <a:pt x="2146" y="16535"/>
                  </a:lnTo>
                  <a:lnTo>
                    <a:pt x="2489" y="16471"/>
                  </a:lnTo>
                  <a:close/>
                </a:path>
                <a:path w="17145" h="24129">
                  <a:moveTo>
                    <a:pt x="2895" y="16802"/>
                  </a:moveTo>
                  <a:lnTo>
                    <a:pt x="2755" y="16675"/>
                  </a:lnTo>
                  <a:lnTo>
                    <a:pt x="2616" y="16598"/>
                  </a:lnTo>
                  <a:lnTo>
                    <a:pt x="2019" y="16865"/>
                  </a:lnTo>
                  <a:lnTo>
                    <a:pt x="1473" y="17335"/>
                  </a:lnTo>
                  <a:lnTo>
                    <a:pt x="1079" y="17945"/>
                  </a:lnTo>
                  <a:lnTo>
                    <a:pt x="1854" y="17335"/>
                  </a:lnTo>
                  <a:lnTo>
                    <a:pt x="2349" y="17005"/>
                  </a:lnTo>
                  <a:lnTo>
                    <a:pt x="2895" y="16802"/>
                  </a:lnTo>
                  <a:close/>
                </a:path>
                <a:path w="17145" h="24129">
                  <a:moveTo>
                    <a:pt x="2959" y="18478"/>
                  </a:moveTo>
                  <a:lnTo>
                    <a:pt x="2286" y="18821"/>
                  </a:lnTo>
                  <a:lnTo>
                    <a:pt x="1752" y="19291"/>
                  </a:lnTo>
                  <a:lnTo>
                    <a:pt x="1346" y="19900"/>
                  </a:lnTo>
                  <a:lnTo>
                    <a:pt x="2349" y="19088"/>
                  </a:lnTo>
                  <a:lnTo>
                    <a:pt x="2895" y="18757"/>
                  </a:lnTo>
                  <a:lnTo>
                    <a:pt x="2959" y="19024"/>
                  </a:lnTo>
                  <a:lnTo>
                    <a:pt x="2959" y="18757"/>
                  </a:lnTo>
                  <a:lnTo>
                    <a:pt x="2959" y="18478"/>
                  </a:lnTo>
                  <a:close/>
                </a:path>
                <a:path w="17145" h="24129">
                  <a:moveTo>
                    <a:pt x="3098" y="17335"/>
                  </a:moveTo>
                  <a:lnTo>
                    <a:pt x="1549" y="17741"/>
                  </a:lnTo>
                  <a:lnTo>
                    <a:pt x="469" y="18757"/>
                  </a:lnTo>
                  <a:lnTo>
                    <a:pt x="50" y="20231"/>
                  </a:lnTo>
                  <a:lnTo>
                    <a:pt x="0" y="20497"/>
                  </a:lnTo>
                  <a:lnTo>
                    <a:pt x="673" y="19088"/>
                  </a:lnTo>
                  <a:lnTo>
                    <a:pt x="1676" y="18211"/>
                  </a:lnTo>
                  <a:lnTo>
                    <a:pt x="3022" y="17741"/>
                  </a:lnTo>
                  <a:lnTo>
                    <a:pt x="3098" y="17335"/>
                  </a:lnTo>
                  <a:close/>
                </a:path>
                <a:path w="17145" h="24129">
                  <a:moveTo>
                    <a:pt x="3124" y="8636"/>
                  </a:moveTo>
                  <a:close/>
                </a:path>
                <a:path w="17145" h="24129">
                  <a:moveTo>
                    <a:pt x="3162" y="20701"/>
                  </a:moveTo>
                  <a:lnTo>
                    <a:pt x="3098" y="20231"/>
                  </a:lnTo>
                  <a:lnTo>
                    <a:pt x="3009" y="19900"/>
                  </a:lnTo>
                  <a:lnTo>
                    <a:pt x="2959" y="19227"/>
                  </a:lnTo>
                  <a:lnTo>
                    <a:pt x="2819" y="19431"/>
                  </a:lnTo>
                  <a:lnTo>
                    <a:pt x="2692" y="19697"/>
                  </a:lnTo>
                  <a:lnTo>
                    <a:pt x="1879" y="19824"/>
                  </a:lnTo>
                  <a:lnTo>
                    <a:pt x="1346" y="20434"/>
                  </a:lnTo>
                  <a:lnTo>
                    <a:pt x="1079" y="21513"/>
                  </a:lnTo>
                  <a:lnTo>
                    <a:pt x="1955" y="20231"/>
                  </a:lnTo>
                  <a:lnTo>
                    <a:pt x="2489" y="19900"/>
                  </a:lnTo>
                  <a:lnTo>
                    <a:pt x="2654" y="20231"/>
                  </a:lnTo>
                  <a:lnTo>
                    <a:pt x="2667" y="20701"/>
                  </a:lnTo>
                  <a:lnTo>
                    <a:pt x="2489" y="21247"/>
                  </a:lnTo>
                  <a:lnTo>
                    <a:pt x="1612" y="22047"/>
                  </a:lnTo>
                  <a:lnTo>
                    <a:pt x="139" y="22987"/>
                  </a:lnTo>
                  <a:lnTo>
                    <a:pt x="406" y="23190"/>
                  </a:lnTo>
                  <a:lnTo>
                    <a:pt x="1346" y="22860"/>
                  </a:lnTo>
                  <a:lnTo>
                    <a:pt x="2082" y="22313"/>
                  </a:lnTo>
                  <a:lnTo>
                    <a:pt x="2806" y="21247"/>
                  </a:lnTo>
                  <a:lnTo>
                    <a:pt x="3162" y="20701"/>
                  </a:lnTo>
                  <a:close/>
                </a:path>
                <a:path w="17145" h="24129">
                  <a:moveTo>
                    <a:pt x="3505" y="22313"/>
                  </a:moveTo>
                  <a:lnTo>
                    <a:pt x="3492" y="21780"/>
                  </a:lnTo>
                  <a:lnTo>
                    <a:pt x="2895" y="22517"/>
                  </a:lnTo>
                  <a:lnTo>
                    <a:pt x="2222" y="23253"/>
                  </a:lnTo>
                  <a:lnTo>
                    <a:pt x="1409" y="23926"/>
                  </a:lnTo>
                  <a:lnTo>
                    <a:pt x="1549" y="24066"/>
                  </a:lnTo>
                  <a:lnTo>
                    <a:pt x="2146" y="23723"/>
                  </a:lnTo>
                  <a:lnTo>
                    <a:pt x="2997" y="22860"/>
                  </a:lnTo>
                  <a:lnTo>
                    <a:pt x="3505" y="22313"/>
                  </a:lnTo>
                  <a:close/>
                </a:path>
                <a:path w="17145" h="24129">
                  <a:moveTo>
                    <a:pt x="3898" y="13449"/>
                  </a:moveTo>
                  <a:lnTo>
                    <a:pt x="3365" y="13512"/>
                  </a:lnTo>
                  <a:lnTo>
                    <a:pt x="2616" y="13919"/>
                  </a:lnTo>
                  <a:lnTo>
                    <a:pt x="2755" y="14058"/>
                  </a:lnTo>
                  <a:lnTo>
                    <a:pt x="2895" y="14122"/>
                  </a:lnTo>
                  <a:lnTo>
                    <a:pt x="3225" y="13982"/>
                  </a:lnTo>
                  <a:lnTo>
                    <a:pt x="3492" y="13919"/>
                  </a:lnTo>
                  <a:lnTo>
                    <a:pt x="3835" y="13779"/>
                  </a:lnTo>
                  <a:lnTo>
                    <a:pt x="3898" y="13449"/>
                  </a:lnTo>
                  <a:close/>
                </a:path>
                <a:path w="17145" h="24129">
                  <a:moveTo>
                    <a:pt x="4038" y="12573"/>
                  </a:moveTo>
                  <a:lnTo>
                    <a:pt x="3225" y="12776"/>
                  </a:lnTo>
                  <a:lnTo>
                    <a:pt x="2552" y="13042"/>
                  </a:lnTo>
                  <a:lnTo>
                    <a:pt x="2146" y="13449"/>
                  </a:lnTo>
                  <a:lnTo>
                    <a:pt x="2222" y="13576"/>
                  </a:lnTo>
                  <a:lnTo>
                    <a:pt x="2819" y="13246"/>
                  </a:lnTo>
                  <a:lnTo>
                    <a:pt x="3365" y="13106"/>
                  </a:lnTo>
                  <a:lnTo>
                    <a:pt x="3898" y="13246"/>
                  </a:lnTo>
                  <a:lnTo>
                    <a:pt x="3937" y="13106"/>
                  </a:lnTo>
                  <a:lnTo>
                    <a:pt x="4038" y="12573"/>
                  </a:lnTo>
                  <a:close/>
                </a:path>
                <a:path w="17145" h="24129">
                  <a:moveTo>
                    <a:pt x="4165" y="11772"/>
                  </a:moveTo>
                  <a:lnTo>
                    <a:pt x="3289" y="11772"/>
                  </a:lnTo>
                  <a:lnTo>
                    <a:pt x="2489" y="12103"/>
                  </a:lnTo>
                  <a:lnTo>
                    <a:pt x="1739" y="12776"/>
                  </a:lnTo>
                  <a:lnTo>
                    <a:pt x="1752" y="12915"/>
                  </a:lnTo>
                  <a:lnTo>
                    <a:pt x="2755" y="12242"/>
                  </a:lnTo>
                  <a:lnTo>
                    <a:pt x="3556" y="11963"/>
                  </a:lnTo>
                  <a:lnTo>
                    <a:pt x="4102" y="12166"/>
                  </a:lnTo>
                  <a:lnTo>
                    <a:pt x="4127" y="11963"/>
                  </a:lnTo>
                  <a:lnTo>
                    <a:pt x="4165" y="11772"/>
                  </a:lnTo>
                  <a:close/>
                </a:path>
                <a:path w="17145" h="24129">
                  <a:moveTo>
                    <a:pt x="4508" y="10960"/>
                  </a:moveTo>
                  <a:lnTo>
                    <a:pt x="4305" y="10896"/>
                  </a:lnTo>
                  <a:lnTo>
                    <a:pt x="3492" y="10629"/>
                  </a:lnTo>
                  <a:lnTo>
                    <a:pt x="2616" y="10960"/>
                  </a:lnTo>
                  <a:lnTo>
                    <a:pt x="1943" y="11899"/>
                  </a:lnTo>
                  <a:lnTo>
                    <a:pt x="2895" y="11099"/>
                  </a:lnTo>
                  <a:lnTo>
                    <a:pt x="3695" y="10896"/>
                  </a:lnTo>
                  <a:lnTo>
                    <a:pt x="4368" y="11366"/>
                  </a:lnTo>
                  <a:lnTo>
                    <a:pt x="4432" y="11099"/>
                  </a:lnTo>
                  <a:lnTo>
                    <a:pt x="4508" y="10960"/>
                  </a:lnTo>
                  <a:close/>
                </a:path>
                <a:path w="17145" h="24129">
                  <a:moveTo>
                    <a:pt x="4775" y="10223"/>
                  </a:moveTo>
                  <a:lnTo>
                    <a:pt x="4660" y="10020"/>
                  </a:lnTo>
                  <a:lnTo>
                    <a:pt x="4419" y="9880"/>
                  </a:lnTo>
                  <a:lnTo>
                    <a:pt x="3759" y="9486"/>
                  </a:lnTo>
                  <a:lnTo>
                    <a:pt x="2819" y="9753"/>
                  </a:lnTo>
                  <a:lnTo>
                    <a:pt x="2082" y="10820"/>
                  </a:lnTo>
                  <a:lnTo>
                    <a:pt x="3086" y="10020"/>
                  </a:lnTo>
                  <a:lnTo>
                    <a:pt x="3898" y="9880"/>
                  </a:lnTo>
                  <a:lnTo>
                    <a:pt x="4635" y="10490"/>
                  </a:lnTo>
                  <a:lnTo>
                    <a:pt x="4775" y="10223"/>
                  </a:lnTo>
                  <a:close/>
                </a:path>
                <a:path w="17145" h="24129">
                  <a:moveTo>
                    <a:pt x="5245" y="9283"/>
                  </a:moveTo>
                  <a:lnTo>
                    <a:pt x="4927" y="9080"/>
                  </a:lnTo>
                  <a:lnTo>
                    <a:pt x="4305" y="8674"/>
                  </a:lnTo>
                  <a:lnTo>
                    <a:pt x="3289" y="8877"/>
                  </a:lnTo>
                  <a:lnTo>
                    <a:pt x="2222" y="9880"/>
                  </a:lnTo>
                  <a:lnTo>
                    <a:pt x="3695" y="9144"/>
                  </a:lnTo>
                  <a:lnTo>
                    <a:pt x="4635" y="9080"/>
                  </a:lnTo>
                  <a:lnTo>
                    <a:pt x="5041" y="9613"/>
                  </a:lnTo>
                  <a:lnTo>
                    <a:pt x="5105" y="9486"/>
                  </a:lnTo>
                  <a:lnTo>
                    <a:pt x="5245" y="9283"/>
                  </a:lnTo>
                  <a:close/>
                </a:path>
                <a:path w="17145" h="24129">
                  <a:moveTo>
                    <a:pt x="5715" y="8407"/>
                  </a:moveTo>
                  <a:lnTo>
                    <a:pt x="5473" y="8267"/>
                  </a:lnTo>
                  <a:lnTo>
                    <a:pt x="4775" y="7861"/>
                  </a:lnTo>
                  <a:lnTo>
                    <a:pt x="3962" y="7937"/>
                  </a:lnTo>
                  <a:lnTo>
                    <a:pt x="3124" y="8636"/>
                  </a:lnTo>
                  <a:lnTo>
                    <a:pt x="4229" y="8267"/>
                  </a:lnTo>
                  <a:lnTo>
                    <a:pt x="5041" y="8267"/>
                  </a:lnTo>
                  <a:lnTo>
                    <a:pt x="5511" y="8737"/>
                  </a:lnTo>
                  <a:lnTo>
                    <a:pt x="5651" y="8470"/>
                  </a:lnTo>
                  <a:close/>
                </a:path>
                <a:path w="17145" h="24129">
                  <a:moveTo>
                    <a:pt x="6324" y="7467"/>
                  </a:moveTo>
                  <a:lnTo>
                    <a:pt x="5575" y="7061"/>
                  </a:lnTo>
                  <a:lnTo>
                    <a:pt x="4699" y="7200"/>
                  </a:lnTo>
                  <a:lnTo>
                    <a:pt x="3556" y="7797"/>
                  </a:lnTo>
                  <a:lnTo>
                    <a:pt x="4699" y="7467"/>
                  </a:lnTo>
                  <a:lnTo>
                    <a:pt x="5511" y="7531"/>
                  </a:lnTo>
                  <a:lnTo>
                    <a:pt x="5981" y="7937"/>
                  </a:lnTo>
                  <a:lnTo>
                    <a:pt x="6121" y="7797"/>
                  </a:lnTo>
                  <a:lnTo>
                    <a:pt x="6184" y="7594"/>
                  </a:lnTo>
                  <a:lnTo>
                    <a:pt x="6324" y="7467"/>
                  </a:lnTo>
                  <a:close/>
                </a:path>
                <a:path w="17145" h="24129">
                  <a:moveTo>
                    <a:pt x="6794" y="6858"/>
                  </a:moveTo>
                  <a:lnTo>
                    <a:pt x="6591" y="6794"/>
                  </a:lnTo>
                  <a:lnTo>
                    <a:pt x="6324" y="6794"/>
                  </a:lnTo>
                  <a:lnTo>
                    <a:pt x="5981" y="6858"/>
                  </a:lnTo>
                  <a:lnTo>
                    <a:pt x="6324" y="6858"/>
                  </a:lnTo>
                  <a:lnTo>
                    <a:pt x="6515" y="6921"/>
                  </a:lnTo>
                  <a:lnTo>
                    <a:pt x="6654" y="6997"/>
                  </a:lnTo>
                  <a:lnTo>
                    <a:pt x="6718" y="6858"/>
                  </a:lnTo>
                  <a:close/>
                </a:path>
                <a:path w="17145" h="24129">
                  <a:moveTo>
                    <a:pt x="8877" y="4775"/>
                  </a:moveTo>
                  <a:lnTo>
                    <a:pt x="8699" y="4432"/>
                  </a:lnTo>
                  <a:lnTo>
                    <a:pt x="8407" y="4102"/>
                  </a:lnTo>
                  <a:lnTo>
                    <a:pt x="8064" y="3962"/>
                  </a:lnTo>
                  <a:lnTo>
                    <a:pt x="7658" y="3835"/>
                  </a:lnTo>
                  <a:lnTo>
                    <a:pt x="7467" y="3695"/>
                  </a:lnTo>
                  <a:lnTo>
                    <a:pt x="7391" y="3492"/>
                  </a:lnTo>
                  <a:lnTo>
                    <a:pt x="7366" y="3835"/>
                  </a:lnTo>
                  <a:lnTo>
                    <a:pt x="7480" y="3962"/>
                  </a:lnTo>
                  <a:lnTo>
                    <a:pt x="8001" y="4165"/>
                  </a:lnTo>
                  <a:lnTo>
                    <a:pt x="8140" y="4305"/>
                  </a:lnTo>
                  <a:lnTo>
                    <a:pt x="8267" y="4978"/>
                  </a:lnTo>
                  <a:lnTo>
                    <a:pt x="8128" y="4978"/>
                  </a:lnTo>
                  <a:lnTo>
                    <a:pt x="7658" y="4432"/>
                  </a:lnTo>
                  <a:lnTo>
                    <a:pt x="7264" y="4305"/>
                  </a:lnTo>
                  <a:lnTo>
                    <a:pt x="6794" y="4368"/>
                  </a:lnTo>
                  <a:lnTo>
                    <a:pt x="7797" y="4635"/>
                  </a:lnTo>
                  <a:lnTo>
                    <a:pt x="8064" y="5105"/>
                  </a:lnTo>
                  <a:lnTo>
                    <a:pt x="7594" y="5715"/>
                  </a:lnTo>
                  <a:lnTo>
                    <a:pt x="7391" y="6057"/>
                  </a:lnTo>
                  <a:lnTo>
                    <a:pt x="7124" y="6121"/>
                  </a:lnTo>
                  <a:lnTo>
                    <a:pt x="6794" y="6057"/>
                  </a:lnTo>
                  <a:lnTo>
                    <a:pt x="6184" y="5651"/>
                  </a:lnTo>
                  <a:lnTo>
                    <a:pt x="5651" y="5575"/>
                  </a:lnTo>
                  <a:lnTo>
                    <a:pt x="5308" y="5854"/>
                  </a:lnTo>
                  <a:lnTo>
                    <a:pt x="5842" y="5854"/>
                  </a:lnTo>
                  <a:lnTo>
                    <a:pt x="6184" y="5981"/>
                  </a:lnTo>
                  <a:lnTo>
                    <a:pt x="6248" y="6248"/>
                  </a:lnTo>
                  <a:lnTo>
                    <a:pt x="5575" y="5981"/>
                  </a:lnTo>
                  <a:lnTo>
                    <a:pt x="4902" y="6121"/>
                  </a:lnTo>
                  <a:lnTo>
                    <a:pt x="4229" y="6591"/>
                  </a:lnTo>
                  <a:lnTo>
                    <a:pt x="5308" y="6248"/>
                  </a:lnTo>
                  <a:lnTo>
                    <a:pt x="6184" y="6248"/>
                  </a:lnTo>
                  <a:lnTo>
                    <a:pt x="6794" y="6858"/>
                  </a:lnTo>
                  <a:lnTo>
                    <a:pt x="7391" y="6121"/>
                  </a:lnTo>
                  <a:lnTo>
                    <a:pt x="8128" y="5384"/>
                  </a:lnTo>
                  <a:lnTo>
                    <a:pt x="8623" y="4978"/>
                  </a:lnTo>
                  <a:lnTo>
                    <a:pt x="8877" y="4775"/>
                  </a:lnTo>
                  <a:close/>
                </a:path>
                <a:path w="17145" h="24129">
                  <a:moveTo>
                    <a:pt x="10020" y="3429"/>
                  </a:moveTo>
                  <a:lnTo>
                    <a:pt x="9550" y="2895"/>
                  </a:lnTo>
                  <a:lnTo>
                    <a:pt x="9080" y="2692"/>
                  </a:lnTo>
                  <a:lnTo>
                    <a:pt x="8674" y="2819"/>
                  </a:lnTo>
                  <a:lnTo>
                    <a:pt x="9474" y="3098"/>
                  </a:lnTo>
                  <a:lnTo>
                    <a:pt x="9944" y="3429"/>
                  </a:lnTo>
                  <a:close/>
                </a:path>
                <a:path w="17145" h="24129">
                  <a:moveTo>
                    <a:pt x="11633" y="2895"/>
                  </a:moveTo>
                  <a:lnTo>
                    <a:pt x="11366" y="3022"/>
                  </a:lnTo>
                  <a:lnTo>
                    <a:pt x="11163" y="3022"/>
                  </a:lnTo>
                  <a:lnTo>
                    <a:pt x="11049" y="2755"/>
                  </a:lnTo>
                  <a:lnTo>
                    <a:pt x="10934" y="2286"/>
                  </a:lnTo>
                  <a:lnTo>
                    <a:pt x="10820" y="2019"/>
                  </a:lnTo>
                  <a:lnTo>
                    <a:pt x="10553" y="1752"/>
                  </a:lnTo>
                  <a:lnTo>
                    <a:pt x="10083" y="1816"/>
                  </a:lnTo>
                  <a:lnTo>
                    <a:pt x="10617" y="2082"/>
                  </a:lnTo>
                  <a:lnTo>
                    <a:pt x="10718" y="2286"/>
                  </a:lnTo>
                  <a:lnTo>
                    <a:pt x="10820" y="3289"/>
                  </a:lnTo>
                  <a:lnTo>
                    <a:pt x="10617" y="3365"/>
                  </a:lnTo>
                  <a:lnTo>
                    <a:pt x="10414" y="3162"/>
                  </a:lnTo>
                  <a:lnTo>
                    <a:pt x="10020" y="2489"/>
                  </a:lnTo>
                  <a:lnTo>
                    <a:pt x="9410" y="2222"/>
                  </a:lnTo>
                  <a:lnTo>
                    <a:pt x="8610" y="2349"/>
                  </a:lnTo>
                  <a:lnTo>
                    <a:pt x="9753" y="2552"/>
                  </a:lnTo>
                  <a:lnTo>
                    <a:pt x="10020" y="2755"/>
                  </a:lnTo>
                  <a:lnTo>
                    <a:pt x="10134" y="3098"/>
                  </a:lnTo>
                  <a:lnTo>
                    <a:pt x="10020" y="3429"/>
                  </a:lnTo>
                  <a:lnTo>
                    <a:pt x="9944" y="3898"/>
                  </a:lnTo>
                  <a:lnTo>
                    <a:pt x="10833" y="3365"/>
                  </a:lnTo>
                  <a:lnTo>
                    <a:pt x="11417" y="3022"/>
                  </a:lnTo>
                  <a:lnTo>
                    <a:pt x="11633" y="2895"/>
                  </a:lnTo>
                  <a:close/>
                </a:path>
                <a:path w="17145" h="24129">
                  <a:moveTo>
                    <a:pt x="11861" y="2781"/>
                  </a:moveTo>
                  <a:lnTo>
                    <a:pt x="11633" y="2895"/>
                  </a:lnTo>
                  <a:lnTo>
                    <a:pt x="11760" y="2895"/>
                  </a:lnTo>
                  <a:close/>
                </a:path>
                <a:path w="17145" h="24129">
                  <a:moveTo>
                    <a:pt x="12509" y="2489"/>
                  </a:moveTo>
                  <a:lnTo>
                    <a:pt x="12166" y="1816"/>
                  </a:lnTo>
                  <a:lnTo>
                    <a:pt x="11836" y="1409"/>
                  </a:lnTo>
                  <a:lnTo>
                    <a:pt x="11493" y="1282"/>
                  </a:lnTo>
                  <a:lnTo>
                    <a:pt x="11963" y="1752"/>
                  </a:lnTo>
                  <a:lnTo>
                    <a:pt x="12065" y="2489"/>
                  </a:lnTo>
                  <a:lnTo>
                    <a:pt x="11861" y="2781"/>
                  </a:lnTo>
                  <a:lnTo>
                    <a:pt x="12509" y="2489"/>
                  </a:lnTo>
                  <a:close/>
                </a:path>
                <a:path w="17145" h="24129">
                  <a:moveTo>
                    <a:pt x="13182" y="2222"/>
                  </a:moveTo>
                  <a:lnTo>
                    <a:pt x="13169" y="2019"/>
                  </a:lnTo>
                  <a:lnTo>
                    <a:pt x="12509" y="1409"/>
                  </a:lnTo>
                  <a:lnTo>
                    <a:pt x="12103" y="1143"/>
                  </a:lnTo>
                  <a:lnTo>
                    <a:pt x="12636" y="1752"/>
                  </a:lnTo>
                  <a:lnTo>
                    <a:pt x="12776" y="2222"/>
                  </a:lnTo>
                  <a:lnTo>
                    <a:pt x="12700" y="2349"/>
                  </a:lnTo>
                  <a:lnTo>
                    <a:pt x="12839" y="2286"/>
                  </a:lnTo>
                  <a:lnTo>
                    <a:pt x="13182" y="2222"/>
                  </a:lnTo>
                  <a:close/>
                </a:path>
                <a:path w="17145" h="24129">
                  <a:moveTo>
                    <a:pt x="13843" y="2019"/>
                  </a:moveTo>
                  <a:lnTo>
                    <a:pt x="13779" y="1612"/>
                  </a:lnTo>
                  <a:lnTo>
                    <a:pt x="13309" y="1206"/>
                  </a:lnTo>
                  <a:lnTo>
                    <a:pt x="12369" y="736"/>
                  </a:lnTo>
                  <a:lnTo>
                    <a:pt x="12966" y="1282"/>
                  </a:lnTo>
                  <a:lnTo>
                    <a:pt x="13322" y="1752"/>
                  </a:lnTo>
                  <a:lnTo>
                    <a:pt x="13373" y="2146"/>
                  </a:lnTo>
                  <a:lnTo>
                    <a:pt x="13716" y="2019"/>
                  </a:lnTo>
                  <a:lnTo>
                    <a:pt x="13843" y="2019"/>
                  </a:lnTo>
                  <a:close/>
                </a:path>
                <a:path w="17145" h="24129">
                  <a:moveTo>
                    <a:pt x="16941" y="1816"/>
                  </a:moveTo>
                  <a:lnTo>
                    <a:pt x="16878" y="1485"/>
                  </a:lnTo>
                  <a:lnTo>
                    <a:pt x="16802" y="1346"/>
                  </a:lnTo>
                  <a:lnTo>
                    <a:pt x="16535" y="1143"/>
                  </a:lnTo>
                  <a:lnTo>
                    <a:pt x="16408" y="812"/>
                  </a:lnTo>
                  <a:lnTo>
                    <a:pt x="16281" y="342"/>
                  </a:lnTo>
                  <a:lnTo>
                    <a:pt x="16129" y="139"/>
                  </a:lnTo>
                  <a:lnTo>
                    <a:pt x="15938" y="63"/>
                  </a:lnTo>
                  <a:lnTo>
                    <a:pt x="15735" y="63"/>
                  </a:lnTo>
                  <a:lnTo>
                    <a:pt x="16002" y="342"/>
                  </a:lnTo>
                  <a:lnTo>
                    <a:pt x="16129" y="1143"/>
                  </a:lnTo>
                  <a:lnTo>
                    <a:pt x="15862" y="609"/>
                  </a:lnTo>
                  <a:lnTo>
                    <a:pt x="15595" y="203"/>
                  </a:lnTo>
                  <a:lnTo>
                    <a:pt x="15189" y="63"/>
                  </a:lnTo>
                  <a:lnTo>
                    <a:pt x="15659" y="609"/>
                  </a:lnTo>
                  <a:lnTo>
                    <a:pt x="15798" y="1485"/>
                  </a:lnTo>
                  <a:lnTo>
                    <a:pt x="15328" y="609"/>
                  </a:lnTo>
                  <a:lnTo>
                    <a:pt x="14795" y="139"/>
                  </a:lnTo>
                  <a:lnTo>
                    <a:pt x="14046" y="0"/>
                  </a:lnTo>
                  <a:lnTo>
                    <a:pt x="15062" y="812"/>
                  </a:lnTo>
                  <a:lnTo>
                    <a:pt x="15201" y="1079"/>
                  </a:lnTo>
                  <a:lnTo>
                    <a:pt x="15316" y="1485"/>
                  </a:lnTo>
                  <a:lnTo>
                    <a:pt x="15062" y="1752"/>
                  </a:lnTo>
                  <a:lnTo>
                    <a:pt x="16268" y="1752"/>
                  </a:lnTo>
                  <a:lnTo>
                    <a:pt x="16941" y="1816"/>
                  </a:lnTo>
                  <a:close/>
                </a:path>
              </a:pathLst>
            </a:custGeom>
            <a:solidFill>
              <a:srgbClr val="94A9B1"/>
            </a:solidFill>
          </p:spPr>
          <p:txBody>
            <a:bodyPr wrap="square" lIns="0" tIns="0" rIns="0" bIns="0" rtlCol="0"/>
            <a:lstStyle/>
            <a:p>
              <a:pPr defTabSz="1042507"/>
              <a:endParaRPr sz="2052" kern="0">
                <a:solidFill>
                  <a:sysClr val="windowText" lastClr="000000"/>
                </a:solidFill>
              </a:endParaRPr>
            </a:p>
          </p:txBody>
        </p:sp>
        <p:sp>
          <p:nvSpPr>
            <p:cNvPr id="662" name="object 662"/>
            <p:cNvSpPr/>
            <p:nvPr/>
          </p:nvSpPr>
          <p:spPr>
            <a:xfrm>
              <a:off x="7919275" y="5405092"/>
              <a:ext cx="9525" cy="9525"/>
            </a:xfrm>
            <a:custGeom>
              <a:avLst/>
              <a:gdLst/>
              <a:ahLst/>
              <a:cxnLst/>
              <a:rect l="l" t="t" r="r" b="b"/>
              <a:pathLst>
                <a:path w="9525" h="9525">
                  <a:moveTo>
                    <a:pt x="5854" y="0"/>
                  </a:moveTo>
                  <a:lnTo>
                    <a:pt x="4572" y="0"/>
                  </a:lnTo>
                  <a:lnTo>
                    <a:pt x="3289" y="0"/>
                  </a:lnTo>
                  <a:lnTo>
                    <a:pt x="2146" y="533"/>
                  </a:lnTo>
                  <a:lnTo>
                    <a:pt x="533" y="2146"/>
                  </a:lnTo>
                  <a:lnTo>
                    <a:pt x="0" y="3289"/>
                  </a:lnTo>
                  <a:lnTo>
                    <a:pt x="0" y="5854"/>
                  </a:lnTo>
                  <a:lnTo>
                    <a:pt x="533" y="6997"/>
                  </a:lnTo>
                  <a:lnTo>
                    <a:pt x="2146" y="8610"/>
                  </a:lnTo>
                  <a:lnTo>
                    <a:pt x="3289" y="9144"/>
                  </a:lnTo>
                  <a:lnTo>
                    <a:pt x="5854" y="9144"/>
                  </a:lnTo>
                  <a:lnTo>
                    <a:pt x="6997" y="8610"/>
                  </a:lnTo>
                  <a:lnTo>
                    <a:pt x="8610" y="6997"/>
                  </a:lnTo>
                  <a:lnTo>
                    <a:pt x="9144" y="5854"/>
                  </a:lnTo>
                  <a:lnTo>
                    <a:pt x="9144" y="3289"/>
                  </a:lnTo>
                  <a:lnTo>
                    <a:pt x="8610" y="2146"/>
                  </a:lnTo>
                  <a:lnTo>
                    <a:pt x="6997" y="533"/>
                  </a:lnTo>
                  <a:lnTo>
                    <a:pt x="5854" y="0"/>
                  </a:lnTo>
                  <a:close/>
                </a:path>
              </a:pathLst>
            </a:custGeom>
            <a:solidFill>
              <a:srgbClr val="2C2C2B"/>
            </a:solidFill>
          </p:spPr>
          <p:txBody>
            <a:bodyPr wrap="square" lIns="0" tIns="0" rIns="0" bIns="0" rtlCol="0"/>
            <a:lstStyle/>
            <a:p>
              <a:pPr defTabSz="1042507"/>
              <a:endParaRPr sz="2052" kern="0">
                <a:solidFill>
                  <a:sysClr val="windowText" lastClr="000000"/>
                </a:solidFill>
              </a:endParaRPr>
            </a:p>
          </p:txBody>
        </p:sp>
        <p:sp>
          <p:nvSpPr>
            <p:cNvPr id="663" name="object 663"/>
            <p:cNvSpPr/>
            <p:nvPr/>
          </p:nvSpPr>
          <p:spPr>
            <a:xfrm>
              <a:off x="7919885" y="5405696"/>
              <a:ext cx="8255" cy="8255"/>
            </a:xfrm>
            <a:custGeom>
              <a:avLst/>
              <a:gdLst/>
              <a:ahLst/>
              <a:cxnLst/>
              <a:rect l="l" t="t" r="r" b="b"/>
              <a:pathLst>
                <a:path w="8254" h="8254">
                  <a:moveTo>
                    <a:pt x="5041" y="0"/>
                  </a:moveTo>
                  <a:lnTo>
                    <a:pt x="3962" y="0"/>
                  </a:lnTo>
                  <a:lnTo>
                    <a:pt x="2882" y="0"/>
                  </a:lnTo>
                  <a:lnTo>
                    <a:pt x="1879" y="406"/>
                  </a:lnTo>
                  <a:lnTo>
                    <a:pt x="1143" y="1142"/>
                  </a:lnTo>
                  <a:lnTo>
                    <a:pt x="469" y="1879"/>
                  </a:lnTo>
                  <a:lnTo>
                    <a:pt x="0" y="2895"/>
                  </a:lnTo>
                  <a:lnTo>
                    <a:pt x="0" y="5041"/>
                  </a:lnTo>
                  <a:lnTo>
                    <a:pt x="393" y="6045"/>
                  </a:lnTo>
                  <a:lnTo>
                    <a:pt x="1143" y="6794"/>
                  </a:lnTo>
                  <a:lnTo>
                    <a:pt x="1879" y="7467"/>
                  </a:lnTo>
                  <a:lnTo>
                    <a:pt x="2882" y="7937"/>
                  </a:lnTo>
                  <a:lnTo>
                    <a:pt x="5041" y="7937"/>
                  </a:lnTo>
                  <a:lnTo>
                    <a:pt x="6045" y="7531"/>
                  </a:lnTo>
                  <a:lnTo>
                    <a:pt x="6781" y="6794"/>
                  </a:lnTo>
                  <a:lnTo>
                    <a:pt x="7454" y="6045"/>
                  </a:lnTo>
                  <a:lnTo>
                    <a:pt x="7924" y="5041"/>
                  </a:lnTo>
                  <a:lnTo>
                    <a:pt x="7924" y="2895"/>
                  </a:lnTo>
                  <a:lnTo>
                    <a:pt x="7531" y="1879"/>
                  </a:lnTo>
                  <a:lnTo>
                    <a:pt x="6781" y="1142"/>
                  </a:lnTo>
                  <a:lnTo>
                    <a:pt x="6045" y="469"/>
                  </a:lnTo>
                  <a:lnTo>
                    <a:pt x="5041" y="0"/>
                  </a:lnTo>
                  <a:close/>
                </a:path>
              </a:pathLst>
            </a:custGeom>
            <a:solidFill>
              <a:srgbClr val="A6B8BD"/>
            </a:solidFill>
          </p:spPr>
          <p:txBody>
            <a:bodyPr wrap="square" lIns="0" tIns="0" rIns="0" bIns="0" rtlCol="0"/>
            <a:lstStyle/>
            <a:p>
              <a:pPr defTabSz="1042507"/>
              <a:endParaRPr sz="2052" kern="0">
                <a:solidFill>
                  <a:sysClr val="windowText" lastClr="000000"/>
                </a:solidFill>
              </a:endParaRPr>
            </a:p>
          </p:txBody>
        </p:sp>
        <p:sp>
          <p:nvSpPr>
            <p:cNvPr id="664" name="object 664"/>
            <p:cNvSpPr/>
            <p:nvPr/>
          </p:nvSpPr>
          <p:spPr>
            <a:xfrm>
              <a:off x="7920812" y="5406302"/>
              <a:ext cx="5080" cy="5080"/>
            </a:xfrm>
            <a:custGeom>
              <a:avLst/>
              <a:gdLst/>
              <a:ahLst/>
              <a:cxnLst/>
              <a:rect l="l" t="t" r="r" b="b"/>
              <a:pathLst>
                <a:path w="5079" h="5079">
                  <a:moveTo>
                    <a:pt x="2959" y="0"/>
                  </a:moveTo>
                  <a:lnTo>
                    <a:pt x="2285" y="0"/>
                  </a:lnTo>
                  <a:lnTo>
                    <a:pt x="1612" y="0"/>
                  </a:lnTo>
                  <a:lnTo>
                    <a:pt x="1079" y="266"/>
                  </a:lnTo>
                  <a:lnTo>
                    <a:pt x="266" y="1079"/>
                  </a:lnTo>
                  <a:lnTo>
                    <a:pt x="0" y="1612"/>
                  </a:lnTo>
                  <a:lnTo>
                    <a:pt x="0" y="2895"/>
                  </a:lnTo>
                  <a:lnTo>
                    <a:pt x="266" y="3492"/>
                  </a:lnTo>
                  <a:lnTo>
                    <a:pt x="1079" y="4305"/>
                  </a:lnTo>
                  <a:lnTo>
                    <a:pt x="1612" y="4572"/>
                  </a:lnTo>
                  <a:lnTo>
                    <a:pt x="2895" y="4572"/>
                  </a:lnTo>
                  <a:lnTo>
                    <a:pt x="3492" y="4305"/>
                  </a:lnTo>
                  <a:lnTo>
                    <a:pt x="4305" y="3492"/>
                  </a:lnTo>
                  <a:lnTo>
                    <a:pt x="4571" y="2959"/>
                  </a:lnTo>
                  <a:lnTo>
                    <a:pt x="4571" y="1676"/>
                  </a:lnTo>
                  <a:lnTo>
                    <a:pt x="4305" y="1079"/>
                  </a:lnTo>
                  <a:lnTo>
                    <a:pt x="3492" y="266"/>
                  </a:lnTo>
                  <a:lnTo>
                    <a:pt x="2959" y="0"/>
                  </a:lnTo>
                  <a:close/>
                </a:path>
              </a:pathLst>
            </a:custGeom>
            <a:solidFill>
              <a:srgbClr val="DFE8EB"/>
            </a:solidFill>
          </p:spPr>
          <p:txBody>
            <a:bodyPr wrap="square" lIns="0" tIns="0" rIns="0" bIns="0" rtlCol="0"/>
            <a:lstStyle/>
            <a:p>
              <a:pPr defTabSz="1042507"/>
              <a:endParaRPr sz="2052" kern="0">
                <a:solidFill>
                  <a:sysClr val="windowText" lastClr="000000"/>
                </a:solidFill>
              </a:endParaRPr>
            </a:p>
          </p:txBody>
        </p:sp>
      </p:grpSp>
      <p:grpSp>
        <p:nvGrpSpPr>
          <p:cNvPr id="665" name="object 665"/>
          <p:cNvGrpSpPr/>
          <p:nvPr/>
        </p:nvGrpSpPr>
        <p:grpSpPr>
          <a:xfrm>
            <a:off x="4686911" y="5871591"/>
            <a:ext cx="424982" cy="356203"/>
            <a:chOff x="8738806" y="5115713"/>
            <a:chExt cx="372745" cy="312420"/>
          </a:xfrm>
        </p:grpSpPr>
        <p:pic>
          <p:nvPicPr>
            <p:cNvPr id="666" name="object 666"/>
            <p:cNvPicPr/>
            <p:nvPr/>
          </p:nvPicPr>
          <p:blipFill>
            <a:blip r:embed="rId5" cstate="print"/>
            <a:stretch>
              <a:fillRect/>
            </a:stretch>
          </p:blipFill>
          <p:spPr>
            <a:xfrm>
              <a:off x="8738806" y="5222113"/>
              <a:ext cx="372592" cy="91316"/>
            </a:xfrm>
            <a:prstGeom prst="rect">
              <a:avLst/>
            </a:prstGeom>
          </p:spPr>
        </p:pic>
        <p:sp>
          <p:nvSpPr>
            <p:cNvPr id="667" name="object 667"/>
            <p:cNvSpPr/>
            <p:nvPr/>
          </p:nvSpPr>
          <p:spPr>
            <a:xfrm>
              <a:off x="8748661" y="5115724"/>
              <a:ext cx="336550" cy="312420"/>
            </a:xfrm>
            <a:custGeom>
              <a:avLst/>
              <a:gdLst/>
              <a:ahLst/>
              <a:cxnLst/>
              <a:rect l="l" t="t" r="r" b="b"/>
              <a:pathLst>
                <a:path w="336550" h="312420">
                  <a:moveTo>
                    <a:pt x="13119" y="151485"/>
                  </a:moveTo>
                  <a:lnTo>
                    <a:pt x="0" y="151485"/>
                  </a:lnTo>
                  <a:lnTo>
                    <a:pt x="431" y="153822"/>
                  </a:lnTo>
                  <a:lnTo>
                    <a:pt x="3492" y="154901"/>
                  </a:lnTo>
                  <a:lnTo>
                    <a:pt x="6565" y="154800"/>
                  </a:lnTo>
                  <a:lnTo>
                    <a:pt x="9626" y="154901"/>
                  </a:lnTo>
                  <a:lnTo>
                    <a:pt x="12687" y="153822"/>
                  </a:lnTo>
                  <a:lnTo>
                    <a:pt x="13119" y="151485"/>
                  </a:lnTo>
                  <a:close/>
                </a:path>
                <a:path w="336550" h="312420">
                  <a:moveTo>
                    <a:pt x="56095" y="151485"/>
                  </a:moveTo>
                  <a:lnTo>
                    <a:pt x="42976" y="151485"/>
                  </a:lnTo>
                  <a:lnTo>
                    <a:pt x="43408" y="153822"/>
                  </a:lnTo>
                  <a:lnTo>
                    <a:pt x="46469" y="154901"/>
                  </a:lnTo>
                  <a:lnTo>
                    <a:pt x="49542" y="154800"/>
                  </a:lnTo>
                  <a:lnTo>
                    <a:pt x="52603" y="154901"/>
                  </a:lnTo>
                  <a:lnTo>
                    <a:pt x="55664" y="153822"/>
                  </a:lnTo>
                  <a:lnTo>
                    <a:pt x="56095" y="151485"/>
                  </a:lnTo>
                  <a:close/>
                </a:path>
                <a:path w="336550" h="312420">
                  <a:moveTo>
                    <a:pt x="324713" y="92646"/>
                  </a:moveTo>
                  <a:lnTo>
                    <a:pt x="305269" y="60540"/>
                  </a:lnTo>
                  <a:lnTo>
                    <a:pt x="275615" y="31038"/>
                  </a:lnTo>
                  <a:lnTo>
                    <a:pt x="235127" y="9194"/>
                  </a:lnTo>
                  <a:lnTo>
                    <a:pt x="183172" y="0"/>
                  </a:lnTo>
                  <a:lnTo>
                    <a:pt x="131038" y="8534"/>
                  </a:lnTo>
                  <a:lnTo>
                    <a:pt x="86766" y="32296"/>
                  </a:lnTo>
                  <a:lnTo>
                    <a:pt x="53073" y="68897"/>
                  </a:lnTo>
                  <a:lnTo>
                    <a:pt x="32727" y="116001"/>
                  </a:lnTo>
                  <a:lnTo>
                    <a:pt x="40500" y="116001"/>
                  </a:lnTo>
                  <a:lnTo>
                    <a:pt x="55841" y="82829"/>
                  </a:lnTo>
                  <a:lnTo>
                    <a:pt x="79768" y="57581"/>
                  </a:lnTo>
                  <a:lnTo>
                    <a:pt x="110388" y="41567"/>
                  </a:lnTo>
                  <a:lnTo>
                    <a:pt x="145846" y="36131"/>
                  </a:lnTo>
                  <a:lnTo>
                    <a:pt x="178943" y="39865"/>
                  </a:lnTo>
                  <a:lnTo>
                    <a:pt x="205270" y="50520"/>
                  </a:lnTo>
                  <a:lnTo>
                    <a:pt x="227139" y="68097"/>
                  </a:lnTo>
                  <a:lnTo>
                    <a:pt x="246837" y="92646"/>
                  </a:lnTo>
                  <a:lnTo>
                    <a:pt x="279755" y="92646"/>
                  </a:lnTo>
                  <a:lnTo>
                    <a:pt x="253911" y="56743"/>
                  </a:lnTo>
                  <a:lnTo>
                    <a:pt x="220891" y="33172"/>
                  </a:lnTo>
                  <a:lnTo>
                    <a:pt x="183464" y="21704"/>
                  </a:lnTo>
                  <a:lnTo>
                    <a:pt x="144399" y="22136"/>
                  </a:lnTo>
                  <a:lnTo>
                    <a:pt x="106451" y="34239"/>
                  </a:lnTo>
                  <a:lnTo>
                    <a:pt x="72415" y="57810"/>
                  </a:lnTo>
                  <a:lnTo>
                    <a:pt x="45059" y="92646"/>
                  </a:lnTo>
                  <a:lnTo>
                    <a:pt x="68694" y="57658"/>
                  </a:lnTo>
                  <a:lnTo>
                    <a:pt x="99199" y="32766"/>
                  </a:lnTo>
                  <a:lnTo>
                    <a:pt x="134226" y="17907"/>
                  </a:lnTo>
                  <a:lnTo>
                    <a:pt x="171424" y="13042"/>
                  </a:lnTo>
                  <a:lnTo>
                    <a:pt x="208419" y="18122"/>
                  </a:lnTo>
                  <a:lnTo>
                    <a:pt x="242874" y="33121"/>
                  </a:lnTo>
                  <a:lnTo>
                    <a:pt x="272415" y="57975"/>
                  </a:lnTo>
                  <a:lnTo>
                    <a:pt x="294716" y="92646"/>
                  </a:lnTo>
                  <a:lnTo>
                    <a:pt x="324713" y="92646"/>
                  </a:lnTo>
                  <a:close/>
                </a:path>
                <a:path w="336550" h="312420">
                  <a:moveTo>
                    <a:pt x="336410" y="169748"/>
                  </a:moveTo>
                  <a:lnTo>
                    <a:pt x="331012" y="169748"/>
                  </a:lnTo>
                  <a:lnTo>
                    <a:pt x="317627" y="207213"/>
                  </a:lnTo>
                  <a:lnTo>
                    <a:pt x="292747" y="237236"/>
                  </a:lnTo>
                  <a:lnTo>
                    <a:pt x="289521" y="239153"/>
                  </a:lnTo>
                  <a:lnTo>
                    <a:pt x="289521" y="254355"/>
                  </a:lnTo>
                  <a:lnTo>
                    <a:pt x="281546" y="260565"/>
                  </a:lnTo>
                  <a:lnTo>
                    <a:pt x="273126" y="266192"/>
                  </a:lnTo>
                  <a:lnTo>
                    <a:pt x="264287" y="271208"/>
                  </a:lnTo>
                  <a:lnTo>
                    <a:pt x="255079" y="275590"/>
                  </a:lnTo>
                  <a:lnTo>
                    <a:pt x="254558" y="275221"/>
                  </a:lnTo>
                  <a:lnTo>
                    <a:pt x="251091" y="272719"/>
                  </a:lnTo>
                  <a:lnTo>
                    <a:pt x="260870" y="268922"/>
                  </a:lnTo>
                  <a:lnTo>
                    <a:pt x="270243" y="264426"/>
                  </a:lnTo>
                  <a:lnTo>
                    <a:pt x="279247" y="259219"/>
                  </a:lnTo>
                  <a:lnTo>
                    <a:pt x="287782" y="253377"/>
                  </a:lnTo>
                  <a:lnTo>
                    <a:pt x="289521" y="254355"/>
                  </a:lnTo>
                  <a:lnTo>
                    <a:pt x="289521" y="239153"/>
                  </a:lnTo>
                  <a:lnTo>
                    <a:pt x="258991" y="257187"/>
                  </a:lnTo>
                  <a:lnTo>
                    <a:pt x="246595" y="259448"/>
                  </a:lnTo>
                  <a:lnTo>
                    <a:pt x="246595" y="278930"/>
                  </a:lnTo>
                  <a:lnTo>
                    <a:pt x="235470" y="282346"/>
                  </a:lnTo>
                  <a:lnTo>
                    <a:pt x="224078" y="284772"/>
                  </a:lnTo>
                  <a:lnTo>
                    <a:pt x="212356" y="286219"/>
                  </a:lnTo>
                  <a:lnTo>
                    <a:pt x="200228" y="286702"/>
                  </a:lnTo>
                  <a:lnTo>
                    <a:pt x="198983" y="286702"/>
                  </a:lnTo>
                  <a:lnTo>
                    <a:pt x="197142" y="286994"/>
                  </a:lnTo>
                  <a:lnTo>
                    <a:pt x="195910" y="286956"/>
                  </a:lnTo>
                  <a:lnTo>
                    <a:pt x="196456" y="286270"/>
                  </a:lnTo>
                  <a:lnTo>
                    <a:pt x="201599" y="279933"/>
                  </a:lnTo>
                  <a:lnTo>
                    <a:pt x="203403" y="280009"/>
                  </a:lnTo>
                  <a:lnTo>
                    <a:pt x="204089" y="279933"/>
                  </a:lnTo>
                  <a:lnTo>
                    <a:pt x="205828" y="279742"/>
                  </a:lnTo>
                  <a:lnTo>
                    <a:pt x="207645" y="279742"/>
                  </a:lnTo>
                  <a:lnTo>
                    <a:pt x="216801" y="279476"/>
                  </a:lnTo>
                  <a:lnTo>
                    <a:pt x="225691" y="278663"/>
                  </a:lnTo>
                  <a:lnTo>
                    <a:pt x="234391" y="277253"/>
                  </a:lnTo>
                  <a:lnTo>
                    <a:pt x="243001" y="275221"/>
                  </a:lnTo>
                  <a:lnTo>
                    <a:pt x="246595" y="278930"/>
                  </a:lnTo>
                  <a:lnTo>
                    <a:pt x="246595" y="259448"/>
                  </a:lnTo>
                  <a:lnTo>
                    <a:pt x="219075" y="264426"/>
                  </a:lnTo>
                  <a:lnTo>
                    <a:pt x="218922" y="264414"/>
                  </a:lnTo>
                  <a:lnTo>
                    <a:pt x="208559" y="262940"/>
                  </a:lnTo>
                  <a:lnTo>
                    <a:pt x="194056" y="260883"/>
                  </a:lnTo>
                  <a:lnTo>
                    <a:pt x="194056" y="279425"/>
                  </a:lnTo>
                  <a:lnTo>
                    <a:pt x="185204" y="286270"/>
                  </a:lnTo>
                  <a:lnTo>
                    <a:pt x="168960" y="283641"/>
                  </a:lnTo>
                  <a:lnTo>
                    <a:pt x="153416" y="279209"/>
                  </a:lnTo>
                  <a:lnTo>
                    <a:pt x="138671" y="273088"/>
                  </a:lnTo>
                  <a:lnTo>
                    <a:pt x="124828" y="265379"/>
                  </a:lnTo>
                  <a:lnTo>
                    <a:pt x="141097" y="262940"/>
                  </a:lnTo>
                  <a:lnTo>
                    <a:pt x="153416" y="269011"/>
                  </a:lnTo>
                  <a:lnTo>
                    <a:pt x="166395" y="273837"/>
                  </a:lnTo>
                  <a:lnTo>
                    <a:pt x="179971" y="277329"/>
                  </a:lnTo>
                  <a:lnTo>
                    <a:pt x="194056" y="279425"/>
                  </a:lnTo>
                  <a:lnTo>
                    <a:pt x="194056" y="260883"/>
                  </a:lnTo>
                  <a:lnTo>
                    <a:pt x="187147" y="259892"/>
                  </a:lnTo>
                  <a:lnTo>
                    <a:pt x="178409" y="255968"/>
                  </a:lnTo>
                  <a:lnTo>
                    <a:pt x="158800" y="247154"/>
                  </a:lnTo>
                  <a:lnTo>
                    <a:pt x="135229" y="227495"/>
                  </a:lnTo>
                  <a:lnTo>
                    <a:pt x="129908" y="219811"/>
                  </a:lnTo>
                  <a:lnTo>
                    <a:pt x="129908" y="255968"/>
                  </a:lnTo>
                  <a:lnTo>
                    <a:pt x="111683" y="255968"/>
                  </a:lnTo>
                  <a:lnTo>
                    <a:pt x="100063" y="245465"/>
                  </a:lnTo>
                  <a:lnTo>
                    <a:pt x="89674" y="233743"/>
                  </a:lnTo>
                  <a:lnTo>
                    <a:pt x="80645" y="220903"/>
                  </a:lnTo>
                  <a:lnTo>
                    <a:pt x="73075" y="207060"/>
                  </a:lnTo>
                  <a:lnTo>
                    <a:pt x="86779" y="207060"/>
                  </a:lnTo>
                  <a:lnTo>
                    <a:pt x="95275" y="221208"/>
                  </a:lnTo>
                  <a:lnTo>
                    <a:pt x="105397" y="234162"/>
                  </a:lnTo>
                  <a:lnTo>
                    <a:pt x="117729" y="202196"/>
                  </a:lnTo>
                  <a:lnTo>
                    <a:pt x="34569" y="202196"/>
                  </a:lnTo>
                  <a:lnTo>
                    <a:pt x="55956" y="246113"/>
                  </a:lnTo>
                  <a:lnTo>
                    <a:pt x="89535" y="280847"/>
                  </a:lnTo>
                  <a:lnTo>
                    <a:pt x="132600" y="303682"/>
                  </a:lnTo>
                  <a:lnTo>
                    <a:pt x="182435" y="311899"/>
                  </a:lnTo>
                  <a:lnTo>
                    <a:pt x="229006" y="304749"/>
                  </a:lnTo>
                  <a:lnTo>
                    <a:pt x="265341" y="286994"/>
                  </a:lnTo>
                  <a:lnTo>
                    <a:pt x="302869" y="254152"/>
                  </a:lnTo>
                  <a:lnTo>
                    <a:pt x="325767" y="215074"/>
                  </a:lnTo>
                  <a:lnTo>
                    <a:pt x="336410" y="169748"/>
                  </a:lnTo>
                  <a:close/>
                </a:path>
              </a:pathLst>
            </a:custGeom>
            <a:solidFill>
              <a:srgbClr val="010202"/>
            </a:solidFill>
          </p:spPr>
          <p:txBody>
            <a:bodyPr wrap="square" lIns="0" tIns="0" rIns="0" bIns="0" rtlCol="0"/>
            <a:lstStyle/>
            <a:p>
              <a:pPr defTabSz="1042507"/>
              <a:endParaRPr sz="2052" kern="0">
                <a:solidFill>
                  <a:sysClr val="windowText" lastClr="000000"/>
                </a:solidFill>
              </a:endParaRPr>
            </a:p>
          </p:txBody>
        </p:sp>
      </p:grpSp>
      <p:sp>
        <p:nvSpPr>
          <p:cNvPr id="668" name="object 668"/>
          <p:cNvSpPr/>
          <p:nvPr/>
        </p:nvSpPr>
        <p:spPr>
          <a:xfrm>
            <a:off x="1585205" y="4582047"/>
            <a:ext cx="0" cy="563989"/>
          </a:xfrm>
          <a:custGeom>
            <a:avLst/>
            <a:gdLst/>
            <a:ahLst/>
            <a:cxnLst/>
            <a:rect l="l" t="t" r="r" b="b"/>
            <a:pathLst>
              <a:path h="494664">
                <a:moveTo>
                  <a:pt x="0" y="0"/>
                </a:moveTo>
                <a:lnTo>
                  <a:pt x="0" y="494449"/>
                </a:lnTo>
              </a:path>
            </a:pathLst>
          </a:custGeom>
          <a:ln w="12700">
            <a:solidFill>
              <a:srgbClr val="252C6A"/>
            </a:solidFill>
          </a:ln>
        </p:spPr>
        <p:txBody>
          <a:bodyPr wrap="square" lIns="0" tIns="0" rIns="0" bIns="0" rtlCol="0"/>
          <a:lstStyle/>
          <a:p>
            <a:pPr defTabSz="1042507"/>
            <a:endParaRPr sz="2052" kern="0">
              <a:solidFill>
                <a:sysClr val="windowText" lastClr="000000"/>
              </a:solidFill>
            </a:endParaRPr>
          </a:p>
        </p:txBody>
      </p:sp>
      <p:sp>
        <p:nvSpPr>
          <p:cNvPr id="669" name="object 669"/>
          <p:cNvSpPr/>
          <p:nvPr/>
        </p:nvSpPr>
        <p:spPr>
          <a:xfrm>
            <a:off x="1585205" y="5476094"/>
            <a:ext cx="0" cy="809421"/>
          </a:xfrm>
          <a:custGeom>
            <a:avLst/>
            <a:gdLst/>
            <a:ahLst/>
            <a:cxnLst/>
            <a:rect l="l" t="t" r="r" b="b"/>
            <a:pathLst>
              <a:path h="709929">
                <a:moveTo>
                  <a:pt x="0" y="0"/>
                </a:moveTo>
                <a:lnTo>
                  <a:pt x="0" y="709371"/>
                </a:lnTo>
              </a:path>
            </a:pathLst>
          </a:custGeom>
          <a:ln w="12700">
            <a:solidFill>
              <a:srgbClr val="252C6A"/>
            </a:solidFill>
          </a:ln>
        </p:spPr>
        <p:txBody>
          <a:bodyPr wrap="square" lIns="0" tIns="0" rIns="0" bIns="0" rtlCol="0"/>
          <a:lstStyle/>
          <a:p>
            <a:pPr defTabSz="1042507"/>
            <a:endParaRPr sz="2052" kern="0">
              <a:solidFill>
                <a:sysClr val="windowText" lastClr="000000"/>
              </a:solidFill>
            </a:endParaRPr>
          </a:p>
        </p:txBody>
      </p:sp>
      <p:grpSp>
        <p:nvGrpSpPr>
          <p:cNvPr id="670" name="object 670"/>
          <p:cNvGrpSpPr/>
          <p:nvPr/>
        </p:nvGrpSpPr>
        <p:grpSpPr>
          <a:xfrm>
            <a:off x="809152" y="4634066"/>
            <a:ext cx="486522" cy="480006"/>
            <a:chOff x="5337689" y="4030300"/>
            <a:chExt cx="426720" cy="421005"/>
          </a:xfrm>
        </p:grpSpPr>
        <p:pic>
          <p:nvPicPr>
            <p:cNvPr id="671" name="object 671"/>
            <p:cNvPicPr/>
            <p:nvPr/>
          </p:nvPicPr>
          <p:blipFill>
            <a:blip r:embed="rId6" cstate="print"/>
            <a:stretch>
              <a:fillRect/>
            </a:stretch>
          </p:blipFill>
          <p:spPr>
            <a:xfrm>
              <a:off x="5347417" y="4200366"/>
              <a:ext cx="416648" cy="250634"/>
            </a:xfrm>
            <a:prstGeom prst="rect">
              <a:avLst/>
            </a:prstGeom>
          </p:spPr>
        </p:pic>
        <p:sp>
          <p:nvSpPr>
            <p:cNvPr id="672" name="object 672"/>
            <p:cNvSpPr/>
            <p:nvPr/>
          </p:nvSpPr>
          <p:spPr>
            <a:xfrm>
              <a:off x="5346001" y="4038612"/>
              <a:ext cx="398145" cy="193040"/>
            </a:xfrm>
            <a:custGeom>
              <a:avLst/>
              <a:gdLst/>
              <a:ahLst/>
              <a:cxnLst/>
              <a:rect l="l" t="t" r="r" b="b"/>
              <a:pathLst>
                <a:path w="398145" h="193039">
                  <a:moveTo>
                    <a:pt x="0" y="192671"/>
                  </a:moveTo>
                  <a:lnTo>
                    <a:pt x="102323" y="192671"/>
                  </a:lnTo>
                  <a:lnTo>
                    <a:pt x="156451" y="138544"/>
                  </a:lnTo>
                  <a:lnTo>
                    <a:pt x="260604" y="138544"/>
                  </a:lnTo>
                  <a:lnTo>
                    <a:pt x="398043" y="0"/>
                  </a:lnTo>
                </a:path>
                <a:path w="398145" h="193039">
                  <a:moveTo>
                    <a:pt x="362521" y="0"/>
                  </a:moveTo>
                  <a:lnTo>
                    <a:pt x="398043" y="0"/>
                  </a:lnTo>
                  <a:lnTo>
                    <a:pt x="398043" y="35521"/>
                  </a:lnTo>
                </a:path>
              </a:pathLst>
            </a:custGeom>
            <a:ln w="16624">
              <a:solidFill>
                <a:srgbClr val="8DC63F"/>
              </a:solidFill>
            </a:ln>
          </p:spPr>
          <p:txBody>
            <a:bodyPr wrap="square" lIns="0" tIns="0" rIns="0" bIns="0" rtlCol="0"/>
            <a:lstStyle/>
            <a:p>
              <a:pPr defTabSz="1042507"/>
              <a:endParaRPr sz="2052" kern="0">
                <a:solidFill>
                  <a:sysClr val="windowText" lastClr="000000"/>
                </a:solidFill>
              </a:endParaRPr>
            </a:p>
          </p:txBody>
        </p:sp>
      </p:grpSp>
      <p:grpSp>
        <p:nvGrpSpPr>
          <p:cNvPr id="673" name="object 673"/>
          <p:cNvGrpSpPr/>
          <p:nvPr/>
        </p:nvGrpSpPr>
        <p:grpSpPr>
          <a:xfrm>
            <a:off x="879799" y="5749070"/>
            <a:ext cx="438014" cy="438014"/>
            <a:chOff x="5399652" y="5008251"/>
            <a:chExt cx="384175" cy="384175"/>
          </a:xfrm>
        </p:grpSpPr>
        <p:sp>
          <p:nvSpPr>
            <p:cNvPr id="674" name="object 674"/>
            <p:cNvSpPr/>
            <p:nvPr/>
          </p:nvSpPr>
          <p:spPr>
            <a:xfrm>
              <a:off x="5588114" y="5098447"/>
              <a:ext cx="7620" cy="7620"/>
            </a:xfrm>
            <a:custGeom>
              <a:avLst/>
              <a:gdLst/>
              <a:ahLst/>
              <a:cxnLst/>
              <a:rect l="l" t="t" r="r" b="b"/>
              <a:pathLst>
                <a:path w="7620" h="7620">
                  <a:moveTo>
                    <a:pt x="7099" y="3556"/>
                  </a:moveTo>
                  <a:lnTo>
                    <a:pt x="7099" y="1600"/>
                  </a:lnTo>
                  <a:lnTo>
                    <a:pt x="5511" y="0"/>
                  </a:lnTo>
                  <a:lnTo>
                    <a:pt x="3543" y="0"/>
                  </a:lnTo>
                  <a:lnTo>
                    <a:pt x="1587" y="0"/>
                  </a:lnTo>
                  <a:lnTo>
                    <a:pt x="0" y="1600"/>
                  </a:lnTo>
                  <a:lnTo>
                    <a:pt x="0" y="3556"/>
                  </a:lnTo>
                  <a:lnTo>
                    <a:pt x="0" y="5511"/>
                  </a:lnTo>
                  <a:lnTo>
                    <a:pt x="1587" y="7112"/>
                  </a:lnTo>
                  <a:lnTo>
                    <a:pt x="3543" y="7112"/>
                  </a:lnTo>
                  <a:lnTo>
                    <a:pt x="5511" y="7112"/>
                  </a:lnTo>
                  <a:lnTo>
                    <a:pt x="7099" y="5511"/>
                  </a:lnTo>
                  <a:lnTo>
                    <a:pt x="7099" y="3556"/>
                  </a:lnTo>
                  <a:close/>
                </a:path>
              </a:pathLst>
            </a:custGeom>
            <a:ln w="16624">
              <a:solidFill>
                <a:srgbClr val="8DC63F"/>
              </a:solidFill>
            </a:ln>
          </p:spPr>
          <p:txBody>
            <a:bodyPr wrap="square" lIns="0" tIns="0" rIns="0" bIns="0" rtlCol="0"/>
            <a:lstStyle/>
            <a:p>
              <a:pPr defTabSz="1042507"/>
              <a:endParaRPr sz="2052" kern="0">
                <a:solidFill>
                  <a:sysClr val="windowText" lastClr="000000"/>
                </a:solidFill>
              </a:endParaRPr>
            </a:p>
          </p:txBody>
        </p:sp>
        <p:sp>
          <p:nvSpPr>
            <p:cNvPr id="675" name="object 675"/>
            <p:cNvSpPr/>
            <p:nvPr/>
          </p:nvSpPr>
          <p:spPr>
            <a:xfrm>
              <a:off x="5407964" y="5278610"/>
              <a:ext cx="367665" cy="105410"/>
            </a:xfrm>
            <a:custGeom>
              <a:avLst/>
              <a:gdLst/>
              <a:ahLst/>
              <a:cxnLst/>
              <a:rect l="l" t="t" r="r" b="b"/>
              <a:pathLst>
                <a:path w="367664" h="105410">
                  <a:moveTo>
                    <a:pt x="288683" y="0"/>
                  </a:moveTo>
                  <a:lnTo>
                    <a:pt x="341172" y="0"/>
                  </a:lnTo>
                  <a:lnTo>
                    <a:pt x="367410" y="105371"/>
                  </a:lnTo>
                  <a:lnTo>
                    <a:pt x="0" y="105371"/>
                  </a:lnTo>
                  <a:lnTo>
                    <a:pt x="26238" y="0"/>
                  </a:lnTo>
                  <a:lnTo>
                    <a:pt x="78727" y="0"/>
                  </a:lnTo>
                </a:path>
              </a:pathLst>
            </a:custGeom>
            <a:ln w="16624">
              <a:solidFill>
                <a:srgbClr val="8DC63F"/>
              </a:solidFill>
            </a:ln>
          </p:spPr>
          <p:txBody>
            <a:bodyPr wrap="square" lIns="0" tIns="0" rIns="0" bIns="0" rtlCol="0"/>
            <a:lstStyle/>
            <a:p>
              <a:pPr defTabSz="1042507"/>
              <a:endParaRPr sz="2052" kern="0">
                <a:solidFill>
                  <a:sysClr val="windowText" lastClr="000000"/>
                </a:solidFill>
              </a:endParaRPr>
            </a:p>
          </p:txBody>
        </p:sp>
        <p:sp>
          <p:nvSpPr>
            <p:cNvPr id="676" name="object 676"/>
            <p:cNvSpPr/>
            <p:nvPr/>
          </p:nvSpPr>
          <p:spPr>
            <a:xfrm>
              <a:off x="5506224" y="5016563"/>
              <a:ext cx="171450" cy="285750"/>
            </a:xfrm>
            <a:custGeom>
              <a:avLst/>
              <a:gdLst/>
              <a:ahLst/>
              <a:cxnLst/>
              <a:rect l="l" t="t" r="r" b="b"/>
              <a:pathLst>
                <a:path w="171450" h="285750">
                  <a:moveTo>
                    <a:pt x="157759" y="152209"/>
                  </a:moveTo>
                  <a:lnTo>
                    <a:pt x="85445" y="285546"/>
                  </a:lnTo>
                  <a:lnTo>
                    <a:pt x="13119" y="152209"/>
                  </a:lnTo>
                  <a:lnTo>
                    <a:pt x="7570" y="140235"/>
                  </a:lnTo>
                  <a:lnTo>
                    <a:pt x="3443" y="127341"/>
                  </a:lnTo>
                  <a:lnTo>
                    <a:pt x="880" y="113654"/>
                  </a:lnTo>
                  <a:lnTo>
                    <a:pt x="0" y="99313"/>
                  </a:lnTo>
                  <a:lnTo>
                    <a:pt x="6712" y="60650"/>
                  </a:lnTo>
                  <a:lnTo>
                    <a:pt x="25020" y="29082"/>
                  </a:lnTo>
                  <a:lnTo>
                    <a:pt x="52179" y="7802"/>
                  </a:lnTo>
                  <a:lnTo>
                    <a:pt x="85445" y="0"/>
                  </a:lnTo>
                  <a:lnTo>
                    <a:pt x="118704" y="7802"/>
                  </a:lnTo>
                  <a:lnTo>
                    <a:pt x="145859" y="29082"/>
                  </a:lnTo>
                  <a:lnTo>
                    <a:pt x="164166" y="60650"/>
                  </a:lnTo>
                  <a:lnTo>
                    <a:pt x="170878" y="99313"/>
                  </a:lnTo>
                  <a:lnTo>
                    <a:pt x="169996" y="113654"/>
                  </a:lnTo>
                  <a:lnTo>
                    <a:pt x="167430" y="127341"/>
                  </a:lnTo>
                  <a:lnTo>
                    <a:pt x="163302" y="140235"/>
                  </a:lnTo>
                  <a:lnTo>
                    <a:pt x="157734" y="152196"/>
                  </a:lnTo>
                  <a:close/>
                </a:path>
              </a:pathLst>
            </a:custGeom>
            <a:ln w="16624">
              <a:solidFill>
                <a:srgbClr val="8DC63F"/>
              </a:solidFill>
            </a:ln>
          </p:spPr>
          <p:txBody>
            <a:bodyPr wrap="square" lIns="0" tIns="0" rIns="0" bIns="0" rtlCol="0"/>
            <a:lstStyle/>
            <a:p>
              <a:pPr defTabSz="1042507"/>
              <a:endParaRPr sz="2052" kern="0">
                <a:solidFill>
                  <a:sysClr val="windowText" lastClr="000000"/>
                </a:solidFill>
              </a:endParaRPr>
            </a:p>
          </p:txBody>
        </p:sp>
      </p:grpSp>
      <p:sp>
        <p:nvSpPr>
          <p:cNvPr id="677" name="object 677"/>
          <p:cNvSpPr txBox="1"/>
          <p:nvPr/>
        </p:nvSpPr>
        <p:spPr>
          <a:xfrm>
            <a:off x="2929554" y="5907240"/>
            <a:ext cx="611048" cy="269359"/>
          </a:xfrm>
          <a:prstGeom prst="rect">
            <a:avLst/>
          </a:prstGeom>
        </p:spPr>
        <p:txBody>
          <a:bodyPr vert="horz" wrap="square" lIns="0" tIns="19548" rIns="0" bIns="0" rtlCol="0">
            <a:spAutoFit/>
          </a:bodyPr>
          <a:lstStyle/>
          <a:p>
            <a:pPr marL="14479" defTabSz="1042507">
              <a:spcBef>
                <a:spcPts val="154"/>
              </a:spcBef>
            </a:pPr>
            <a:r>
              <a:rPr sz="513" kern="0" spc="-11" dirty="0">
                <a:latin typeface="Montserrat Medium" panose="00000600000000000000" pitchFamily="2" charset="-52"/>
                <a:cs typeface="Verdana"/>
              </a:rPr>
              <a:t>РГХПУ</a:t>
            </a:r>
            <a:endParaRPr sz="513" kern="0" dirty="0">
              <a:latin typeface="Montserrat Medium" panose="00000600000000000000" pitchFamily="2" charset="-52"/>
              <a:cs typeface="Verdana"/>
            </a:endParaRPr>
          </a:p>
          <a:p>
            <a:pPr marL="14479" defTabSz="1042507">
              <a:spcBef>
                <a:spcPts val="46"/>
              </a:spcBef>
            </a:pPr>
            <a:r>
              <a:rPr sz="513" kern="0" spc="-11" dirty="0">
                <a:latin typeface="Montserrat Medium" panose="00000600000000000000" pitchFamily="2" charset="-52"/>
                <a:cs typeface="Verdana"/>
              </a:rPr>
              <a:t>имени</a:t>
            </a:r>
            <a:endParaRPr sz="513" kern="0" dirty="0">
              <a:latin typeface="Montserrat Medium" panose="00000600000000000000" pitchFamily="2" charset="-52"/>
              <a:cs typeface="Verdana"/>
            </a:endParaRPr>
          </a:p>
          <a:p>
            <a:pPr marL="14479" defTabSz="1042507">
              <a:spcBef>
                <a:spcPts val="51"/>
              </a:spcBef>
            </a:pPr>
            <a:r>
              <a:rPr sz="513" kern="0" dirty="0">
                <a:latin typeface="Montserrat Medium" panose="00000600000000000000" pitchFamily="2" charset="-52"/>
                <a:cs typeface="Verdana"/>
              </a:rPr>
              <a:t>С.Г.</a:t>
            </a:r>
            <a:r>
              <a:rPr sz="513" kern="0" spc="91" dirty="0">
                <a:latin typeface="Montserrat Medium" panose="00000600000000000000" pitchFamily="2" charset="-52"/>
                <a:cs typeface="Verdana"/>
              </a:rPr>
              <a:t> </a:t>
            </a:r>
            <a:r>
              <a:rPr sz="513" kern="0" spc="-11" dirty="0">
                <a:latin typeface="Montserrat Medium" panose="00000600000000000000" pitchFamily="2" charset="-52"/>
                <a:cs typeface="Verdana"/>
              </a:rPr>
              <a:t>Строганова</a:t>
            </a:r>
            <a:endParaRPr sz="513" kern="0" dirty="0">
              <a:latin typeface="Montserrat Medium" panose="00000600000000000000" pitchFamily="2" charset="-52"/>
              <a:cs typeface="Verdana"/>
            </a:endParaRPr>
          </a:p>
        </p:txBody>
      </p:sp>
      <p:sp>
        <p:nvSpPr>
          <p:cNvPr id="678" name="object 678"/>
          <p:cNvSpPr txBox="1"/>
          <p:nvPr/>
        </p:nvSpPr>
        <p:spPr>
          <a:xfrm>
            <a:off x="3927159" y="5865095"/>
            <a:ext cx="571229" cy="354022"/>
          </a:xfrm>
          <a:prstGeom prst="rect">
            <a:avLst/>
          </a:prstGeom>
        </p:spPr>
        <p:txBody>
          <a:bodyPr vert="horz" wrap="square" lIns="0" tIns="13032" rIns="0" bIns="0" rtlCol="0">
            <a:spAutoFit/>
          </a:bodyPr>
          <a:lstStyle/>
          <a:p>
            <a:pPr marL="14479" marR="5792" defTabSz="1042507">
              <a:lnSpc>
                <a:spcPct val="107800"/>
              </a:lnSpc>
              <a:spcBef>
                <a:spcPts val="103"/>
              </a:spcBef>
            </a:pPr>
            <a:r>
              <a:rPr sz="513" kern="0" spc="-11" dirty="0">
                <a:latin typeface="Montserrat Medium" panose="00000600000000000000" pitchFamily="2" charset="-52"/>
                <a:cs typeface="Verdana"/>
              </a:rPr>
              <a:t>Московская</a:t>
            </a:r>
            <a:r>
              <a:rPr sz="513" kern="0" spc="570" dirty="0">
                <a:latin typeface="Montserrat Medium" panose="00000600000000000000" pitchFamily="2" charset="-52"/>
                <a:cs typeface="Verdana"/>
              </a:rPr>
              <a:t> </a:t>
            </a:r>
            <a:r>
              <a:rPr sz="513" kern="0" spc="-11" dirty="0">
                <a:latin typeface="Montserrat Medium" panose="00000600000000000000" pitchFamily="2" charset="-52"/>
                <a:cs typeface="Verdana"/>
              </a:rPr>
              <a:t>академия</a:t>
            </a:r>
            <a:r>
              <a:rPr sz="513" kern="0" spc="570" dirty="0">
                <a:latin typeface="Montserrat Medium" panose="00000600000000000000" pitchFamily="2" charset="-52"/>
                <a:cs typeface="Verdana"/>
              </a:rPr>
              <a:t> </a:t>
            </a:r>
            <a:r>
              <a:rPr sz="513" kern="0" spc="-11" dirty="0">
                <a:latin typeface="Montserrat Medium" panose="00000600000000000000" pitchFamily="2" charset="-52"/>
                <a:cs typeface="Verdana"/>
              </a:rPr>
              <a:t>Следственного</a:t>
            </a:r>
            <a:r>
              <a:rPr sz="513" kern="0" spc="570" dirty="0">
                <a:latin typeface="Montserrat Medium" panose="00000600000000000000" pitchFamily="2" charset="-52"/>
                <a:cs typeface="Verdana"/>
              </a:rPr>
              <a:t> </a:t>
            </a:r>
            <a:r>
              <a:rPr sz="513" kern="0" spc="-11" dirty="0">
                <a:latin typeface="Montserrat Medium" panose="00000600000000000000" pitchFamily="2" charset="-52"/>
                <a:cs typeface="Verdana"/>
              </a:rPr>
              <a:t>комитета</a:t>
            </a:r>
            <a:endParaRPr sz="513" kern="0">
              <a:latin typeface="Montserrat Medium" panose="00000600000000000000" pitchFamily="2" charset="-52"/>
              <a:cs typeface="Verdana"/>
            </a:endParaRPr>
          </a:p>
        </p:txBody>
      </p:sp>
      <p:pic>
        <p:nvPicPr>
          <p:cNvPr id="679" name="object 679"/>
          <p:cNvPicPr/>
          <p:nvPr/>
        </p:nvPicPr>
        <p:blipFill>
          <a:blip r:embed="rId7" cstate="print"/>
          <a:stretch>
            <a:fillRect/>
          </a:stretch>
        </p:blipFill>
        <p:spPr>
          <a:xfrm>
            <a:off x="5192074" y="5926040"/>
            <a:ext cx="760949" cy="242034"/>
          </a:xfrm>
          <a:prstGeom prst="rect">
            <a:avLst/>
          </a:prstGeom>
        </p:spPr>
      </p:pic>
      <p:sp>
        <p:nvSpPr>
          <p:cNvPr id="680" name="object 680"/>
          <p:cNvSpPr txBox="1"/>
          <p:nvPr/>
        </p:nvSpPr>
        <p:spPr>
          <a:xfrm>
            <a:off x="5250188" y="6129604"/>
            <a:ext cx="57919" cy="38062"/>
          </a:xfrm>
          <a:prstGeom prst="rect">
            <a:avLst/>
          </a:prstGeom>
        </p:spPr>
        <p:txBody>
          <a:bodyPr vert="horz" wrap="square" lIns="0" tIns="2896" rIns="0" bIns="0" rtlCol="0">
            <a:spAutoFit/>
          </a:bodyPr>
          <a:lstStyle/>
          <a:p>
            <a:pPr defTabSz="1042507">
              <a:spcBef>
                <a:spcPts val="23"/>
              </a:spcBef>
            </a:pPr>
            <a:endParaRPr sz="114" kern="0">
              <a:solidFill>
                <a:sysClr val="windowText" lastClr="000000"/>
              </a:solidFill>
              <a:latin typeface="Times New Roman"/>
              <a:cs typeface="Times New Roman"/>
            </a:endParaRPr>
          </a:p>
          <a:p>
            <a:pPr marL="14479" defTabSz="1042507">
              <a:spcBef>
                <a:spcPts val="6"/>
              </a:spcBef>
            </a:pPr>
            <a:r>
              <a:rPr sz="114" kern="0" spc="-23" dirty="0">
                <a:solidFill>
                  <a:srgbClr val="959898"/>
                </a:solidFill>
                <a:latin typeface="Carlito"/>
                <a:cs typeface="Carlito"/>
              </a:rPr>
              <a:t>1919</a:t>
            </a:r>
            <a:endParaRPr sz="114" kern="0">
              <a:solidFill>
                <a:sysClr val="windowText" lastClr="000000"/>
              </a:solidFill>
              <a:latin typeface="Carlito"/>
              <a:cs typeface="Carlito"/>
            </a:endParaRPr>
          </a:p>
        </p:txBody>
      </p:sp>
      <p:sp>
        <p:nvSpPr>
          <p:cNvPr id="244" name="Прямоугольник 243">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5" name="Рисунок 244">
            <a:extLst>
              <a:ext uri="{FF2B5EF4-FFF2-40B4-BE49-F238E27FC236}">
                <a16:creationId xmlns:a16="http://schemas.microsoft.com/office/drawing/2014/main" id="{25064868-379F-1242-84CD-140F8A901813}"/>
              </a:ext>
            </a:extLst>
          </p:cNvPr>
          <p:cNvPicPr>
            <a:picLocks noChangeAspect="1"/>
          </p:cNvPicPr>
          <p:nvPr/>
        </p:nvPicPr>
        <p:blipFill>
          <a:blip r:embed="rId8"/>
          <a:stretch>
            <a:fillRect/>
          </a:stretch>
        </p:blipFill>
        <p:spPr>
          <a:xfrm>
            <a:off x="9481623" y="204738"/>
            <a:ext cx="2429022" cy="1076057"/>
          </a:xfrm>
          <a:prstGeom prst="rect">
            <a:avLst/>
          </a:prstGeom>
        </p:spPr>
      </p:pic>
      <p:sp>
        <p:nvSpPr>
          <p:cNvPr id="246" name="TextBox 245">
            <a:extLst>
              <a:ext uri="{FF2B5EF4-FFF2-40B4-BE49-F238E27FC236}">
                <a16:creationId xmlns:a16="http://schemas.microsoft.com/office/drawing/2014/main" id="{30EA7E0E-ACB3-5E4C-92EE-E2F12B234B8A}"/>
              </a:ext>
            </a:extLst>
          </p:cNvPr>
          <p:cNvSpPr txBox="1"/>
          <p:nvPr/>
        </p:nvSpPr>
        <p:spPr>
          <a:xfrm>
            <a:off x="-46183" y="6558747"/>
            <a:ext cx="458125"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20</a:t>
            </a:r>
          </a:p>
        </p:txBody>
      </p:sp>
      <p:sp>
        <p:nvSpPr>
          <p:cNvPr id="2" name="Прямоугольник 1"/>
          <p:cNvSpPr/>
          <p:nvPr/>
        </p:nvSpPr>
        <p:spPr>
          <a:xfrm>
            <a:off x="6653359" y="1279118"/>
            <a:ext cx="4658759" cy="5262979"/>
          </a:xfrm>
          <a:prstGeom prst="rect">
            <a:avLst/>
          </a:prstGeom>
        </p:spPr>
        <p:txBody>
          <a:bodyPr wrap="square">
            <a:spAutoFit/>
          </a:bodyPr>
          <a:lstStyle/>
          <a:p>
            <a:pPr algn="just"/>
            <a:r>
              <a:rPr lang="ru-RU" sz="1200" dirty="0">
                <a:latin typeface="Montserrat" panose="00000500000000000000" pitchFamily="2" charset="-52"/>
              </a:rPr>
              <a:t>«</a:t>
            </a:r>
            <a:r>
              <a:rPr lang="ru-RU" sz="1200" dirty="0" err="1">
                <a:latin typeface="Montserrat" panose="00000500000000000000" pitchFamily="2" charset="-52"/>
              </a:rPr>
              <a:t>Биогород</a:t>
            </a:r>
            <a:r>
              <a:rPr lang="ru-RU" sz="1200" dirty="0">
                <a:latin typeface="Montserrat" panose="00000500000000000000" pitchFamily="2" charset="-52"/>
              </a:rPr>
              <a:t>» ─ это не просто уникальное и современное</a:t>
            </a:r>
          </a:p>
          <a:p>
            <a:pPr algn="just"/>
            <a:r>
              <a:rPr lang="ru-RU" sz="1200" dirty="0">
                <a:latin typeface="Montserrat" panose="00000500000000000000" pitchFamily="2" charset="-52"/>
              </a:rPr>
              <a:t>городское пространство, которое появится</a:t>
            </a:r>
            <a:br>
              <a:rPr lang="ru-RU" sz="1200" dirty="0">
                <a:latin typeface="Montserrat" panose="00000500000000000000" pitchFamily="2" charset="-52"/>
              </a:rPr>
            </a:br>
            <a:r>
              <a:rPr lang="ru-RU" sz="1200" dirty="0">
                <a:latin typeface="Montserrat" panose="00000500000000000000" pitchFamily="2" charset="-52"/>
              </a:rPr>
              <a:t>на территории Российского биотехнологического университета — флагмана научных разработок в сфере биотехнологий и </a:t>
            </a:r>
            <a:r>
              <a:rPr lang="ru-RU" sz="1200" dirty="0" err="1">
                <a:latin typeface="Montserrat" panose="00000500000000000000" pitchFamily="2" charset="-52"/>
              </a:rPr>
              <a:t>здоровьесбережения</a:t>
            </a:r>
            <a:r>
              <a:rPr lang="ru-RU" sz="1200" dirty="0">
                <a:latin typeface="Montserrat" panose="00000500000000000000" pitchFamily="2" charset="-52"/>
              </a:rPr>
              <a:t>.</a:t>
            </a:r>
            <a:br>
              <a:rPr lang="ru-RU" sz="1200" dirty="0">
                <a:latin typeface="Montserrat" panose="00000500000000000000" pitchFamily="2" charset="-52"/>
              </a:rPr>
            </a:br>
            <a:endParaRPr lang="ru-RU" sz="1200" dirty="0">
              <a:latin typeface="Montserrat" panose="00000500000000000000" pitchFamily="2" charset="-52"/>
            </a:endParaRPr>
          </a:p>
          <a:p>
            <a:pPr algn="just"/>
            <a:r>
              <a:rPr lang="ru-RU" sz="1200" dirty="0">
                <a:latin typeface="Montserrat" panose="00000500000000000000" pitchFamily="2" charset="-52"/>
              </a:rPr>
              <a:t>«</a:t>
            </a:r>
            <a:r>
              <a:rPr lang="ru-RU" sz="1200" dirty="0" err="1">
                <a:latin typeface="Montserrat" panose="00000500000000000000" pitchFamily="2" charset="-52"/>
              </a:rPr>
              <a:t>Биогород</a:t>
            </a:r>
            <a:r>
              <a:rPr lang="ru-RU" sz="1200" dirty="0">
                <a:latin typeface="Montserrat" panose="00000500000000000000" pitchFamily="2" charset="-52"/>
              </a:rPr>
              <a:t>» благодаря многогранной и современной концепции станет полноценным Центром </a:t>
            </a:r>
            <a:r>
              <a:rPr lang="ru-RU" sz="1200" dirty="0" err="1">
                <a:latin typeface="Montserrat" panose="00000500000000000000" pitchFamily="2" charset="-52"/>
              </a:rPr>
              <a:t>здоровьесбережения</a:t>
            </a:r>
            <a:r>
              <a:rPr lang="ru-RU" sz="1200" dirty="0">
                <a:latin typeface="Montserrat" panose="00000500000000000000" pitchFamily="2" charset="-52"/>
              </a:rPr>
              <a:t> для москвичей. Это направление будут обеспечивать учёные </a:t>
            </a:r>
            <a:r>
              <a:rPr lang="ru-RU" sz="1200" dirty="0" err="1">
                <a:latin typeface="Montserrat" panose="00000500000000000000" pitchFamily="2" charset="-52"/>
              </a:rPr>
              <a:t>РОСБИОТЕХа</a:t>
            </a:r>
            <a:r>
              <a:rPr lang="ru-RU" sz="1200" dirty="0">
                <a:latin typeface="Montserrat" panose="00000500000000000000" pitchFamily="2" charset="-52"/>
              </a:rPr>
              <a:t>. Посетители «</a:t>
            </a:r>
            <a:r>
              <a:rPr lang="ru-RU" sz="1200" dirty="0" err="1">
                <a:latin typeface="Montserrat" panose="00000500000000000000" pitchFamily="2" charset="-52"/>
              </a:rPr>
              <a:t>Биогорода</a:t>
            </a:r>
            <a:r>
              <a:rPr lang="ru-RU" sz="1200" dirty="0">
                <a:latin typeface="Montserrat" panose="00000500000000000000" pitchFamily="2" charset="-52"/>
              </a:rPr>
              <a:t>» смогут получить персонализированную консультацию по питанию: специалисты </a:t>
            </a:r>
            <a:r>
              <a:rPr lang="ru-RU" sz="1200" dirty="0" err="1">
                <a:latin typeface="Montserrat" panose="00000500000000000000" pitchFamily="2" charset="-52"/>
              </a:rPr>
              <a:t>РОСБИОТЕХа</a:t>
            </a:r>
            <a:r>
              <a:rPr lang="ru-RU" sz="1200" dirty="0">
                <a:latin typeface="Montserrat" panose="00000500000000000000" pitchFamily="2" charset="-52"/>
              </a:rPr>
              <a:t> на основе данных о здоровье человека помогут скорректировать рацион и дадут полезные советы</a:t>
            </a:r>
            <a:br>
              <a:rPr lang="ru-RU" sz="1200" dirty="0">
                <a:latin typeface="Montserrat" panose="00000500000000000000" pitchFamily="2" charset="-52"/>
              </a:rPr>
            </a:br>
            <a:r>
              <a:rPr lang="ru-RU" sz="1200" dirty="0">
                <a:latin typeface="Montserrat" panose="00000500000000000000" pitchFamily="2" charset="-52"/>
              </a:rPr>
              <a:t>по индивидуальной карте питания. В </a:t>
            </a:r>
            <a:r>
              <a:rPr lang="ru-RU" sz="1200" dirty="0" err="1">
                <a:latin typeface="Montserrat" panose="00000500000000000000" pitchFamily="2" charset="-52"/>
              </a:rPr>
              <a:t>гастропарке</a:t>
            </a:r>
            <a:r>
              <a:rPr lang="ru-RU" sz="1200" dirty="0">
                <a:latin typeface="Montserrat" panose="00000500000000000000" pitchFamily="2" charset="-52"/>
              </a:rPr>
              <a:t> можно будет попробовать уникальные функциональные блюда с улучшенными характеристиками, созданные по рекомендациям ученых. </a:t>
            </a:r>
          </a:p>
          <a:p>
            <a:pPr algn="just"/>
            <a:endParaRPr lang="ru-RU" sz="1200" dirty="0">
              <a:latin typeface="Montserrat" panose="00000500000000000000" pitchFamily="2" charset="-52"/>
            </a:endParaRPr>
          </a:p>
          <a:p>
            <a:pPr algn="just"/>
            <a:r>
              <a:rPr lang="ru-RU" sz="1200" dirty="0">
                <a:latin typeface="Montserrat" panose="00000500000000000000" pitchFamily="2" charset="-52"/>
              </a:rPr>
              <a:t>Наполнение общественных пространств «</a:t>
            </a:r>
            <a:r>
              <a:rPr lang="ru-RU" sz="1200" dirty="0" err="1">
                <a:latin typeface="Montserrat" panose="00000500000000000000" pitchFamily="2" charset="-52"/>
              </a:rPr>
              <a:t>Биогорода</a:t>
            </a:r>
            <a:r>
              <a:rPr lang="ru-RU" sz="1200" dirty="0">
                <a:latin typeface="Montserrat" panose="00000500000000000000" pitchFamily="2" charset="-52"/>
              </a:rPr>
              <a:t>» также отвечает современным тенденциям </a:t>
            </a:r>
            <a:r>
              <a:rPr lang="ru-RU" sz="1200" dirty="0" err="1">
                <a:latin typeface="Montserrat" panose="00000500000000000000" pitchFamily="2" charset="-52"/>
              </a:rPr>
              <a:t>экологичного</a:t>
            </a:r>
            <a:r>
              <a:rPr lang="ru-RU" sz="1200" dirty="0">
                <a:latin typeface="Montserrat" panose="00000500000000000000" pitchFamily="2" charset="-52"/>
              </a:rPr>
              <a:t> образа жизни. Сейчас в </a:t>
            </a:r>
            <a:r>
              <a:rPr lang="ru-RU" sz="1200" dirty="0" err="1">
                <a:latin typeface="Montserrat" panose="00000500000000000000" pitchFamily="2" charset="-52"/>
              </a:rPr>
              <a:t>РОСБИОТЕХе</a:t>
            </a:r>
            <a:r>
              <a:rPr lang="ru-RU" sz="1200" dirty="0">
                <a:latin typeface="Montserrat" panose="00000500000000000000" pitchFamily="2" charset="-52"/>
              </a:rPr>
              <a:t> завершаются работы над разработкой инновационного 3d-принтера, который будет печатать скамейки, малые архитектурные формы</a:t>
            </a:r>
            <a:br>
              <a:rPr lang="ru-RU" sz="1200" dirty="0">
                <a:latin typeface="Montserrat" panose="00000500000000000000" pitchFamily="2" charset="-52"/>
              </a:rPr>
            </a:br>
            <a:r>
              <a:rPr lang="ru-RU" sz="1200" dirty="0">
                <a:latin typeface="Montserrat" panose="00000500000000000000" pitchFamily="2" charset="-52"/>
              </a:rPr>
              <a:t>из перерабатываемого сырья, причем не только</a:t>
            </a:r>
            <a:br>
              <a:rPr lang="ru-RU" sz="1200" dirty="0">
                <a:latin typeface="Montserrat" panose="00000500000000000000" pitchFamily="2" charset="-52"/>
              </a:rPr>
            </a:br>
            <a:r>
              <a:rPr lang="ru-RU" sz="1200" dirty="0">
                <a:latin typeface="Montserrat" panose="00000500000000000000" pitchFamily="2" charset="-52"/>
              </a:rPr>
              <a:t>для «</a:t>
            </a:r>
            <a:r>
              <a:rPr lang="ru-RU" sz="1200" dirty="0" err="1">
                <a:latin typeface="Montserrat" panose="00000500000000000000" pitchFamily="2" charset="-52"/>
              </a:rPr>
              <a:t>Биогорода</a:t>
            </a:r>
            <a:r>
              <a:rPr lang="ru-RU" sz="1200" dirty="0">
                <a:latin typeface="Montserrat" panose="00000500000000000000" pitchFamily="2" charset="-52"/>
              </a:rPr>
              <a:t>», но и для других парков Москвы.</a:t>
            </a:r>
          </a:p>
        </p:txBody>
      </p:sp>
      <p:pic>
        <p:nvPicPr>
          <p:cNvPr id="4" name="Рисунок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8532" y="5837065"/>
            <a:ext cx="882384" cy="390896"/>
          </a:xfrm>
          <a:prstGeom prst="rect">
            <a:avLst/>
          </a:prstGeom>
        </p:spPr>
      </p:pic>
    </p:spTree>
    <p:extLst>
      <p:ext uri="{BB962C8B-B14F-4D97-AF65-F5344CB8AC3E}">
        <p14:creationId xmlns:p14="http://schemas.microsoft.com/office/powerpoint/2010/main" val="225970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85450" y="162971"/>
            <a:ext cx="10103537" cy="820110"/>
          </a:xfrm>
          <a:prstGeom prst="rect">
            <a:avLst/>
          </a:prstGeom>
        </p:spPr>
        <p:txBody>
          <a:bodyPr vert="horz" wrap="square" lIns="0" tIns="16651" rIns="0" bIns="0" rtlCol="0">
            <a:spAutoFit/>
          </a:bodyPr>
          <a:lstStyle/>
          <a:p>
            <a:pPr marL="14479">
              <a:spcBef>
                <a:spcPts val="130"/>
              </a:spcBef>
            </a:pPr>
            <a:r>
              <a:rPr lang="ru-RU" sz="2000" b="1" dirty="0">
                <a:solidFill>
                  <a:prstClr val="black"/>
                </a:solidFill>
                <a:latin typeface="Montserrat" panose="00000500000000000000" pitchFamily="2" charset="-52"/>
              </a:rPr>
              <a:t>СТРАТЕГИЧЕСКОЕ</a:t>
            </a:r>
            <a:r>
              <a:rPr lang="ru-RU" sz="2000" b="1" spc="-40" dirty="0">
                <a:solidFill>
                  <a:prstClr val="black"/>
                </a:solidFill>
                <a:latin typeface="Montserrat" panose="00000500000000000000" pitchFamily="2" charset="-52"/>
              </a:rPr>
              <a:t> </a:t>
            </a:r>
            <a:r>
              <a:rPr lang="ru-RU" sz="2000" b="1" dirty="0">
                <a:solidFill>
                  <a:prstClr val="black"/>
                </a:solidFill>
                <a:latin typeface="Montserrat" panose="00000500000000000000" pitchFamily="2" charset="-52"/>
              </a:rPr>
              <a:t>НАПРАВЛЕНИЕ</a:t>
            </a:r>
            <a:r>
              <a:rPr lang="ru-RU" sz="2000" b="1" spc="-34" dirty="0">
                <a:solidFill>
                  <a:prstClr val="black"/>
                </a:solidFill>
                <a:latin typeface="Montserrat" panose="00000500000000000000" pitchFamily="2" charset="-52"/>
              </a:rPr>
              <a:t> </a:t>
            </a:r>
            <a:br>
              <a:rPr lang="ru-RU" sz="2000" b="1" spc="-34" dirty="0">
                <a:solidFill>
                  <a:prstClr val="black"/>
                </a:solidFill>
                <a:latin typeface="Montserrat" panose="00000500000000000000" pitchFamily="2" charset="-52"/>
              </a:rPr>
            </a:br>
            <a:r>
              <a:rPr lang="ru-RU" sz="2000" b="1" spc="-11" dirty="0">
                <a:solidFill>
                  <a:prstClr val="black"/>
                </a:solidFill>
                <a:latin typeface="Montserrat" panose="00000500000000000000" pitchFamily="2" charset="-52"/>
              </a:rPr>
              <a:t>БИОГОРОД И БИОТЕХНОЛОГИЧЕСКИЙ ХАБ</a:t>
            </a:r>
            <a:br>
              <a:rPr lang="ru-RU" sz="2000" b="1" spc="-11" dirty="0">
                <a:solidFill>
                  <a:prstClr val="black"/>
                </a:solidFill>
                <a:latin typeface="Montserrat" panose="00000500000000000000" pitchFamily="2" charset="-52"/>
              </a:rPr>
            </a:br>
            <a:r>
              <a:rPr lang="ru-RU" sz="1800" spc="-11" dirty="0">
                <a:solidFill>
                  <a:prstClr val="black"/>
                </a:solidFill>
                <a:latin typeface="Montserrat" panose="00000500000000000000" pitchFamily="2" charset="-52"/>
              </a:rPr>
              <a:t>проект «Территория </a:t>
            </a:r>
            <a:r>
              <a:rPr lang="ru-RU" sz="1800" spc="-11" dirty="0" err="1">
                <a:solidFill>
                  <a:prstClr val="black"/>
                </a:solidFill>
                <a:latin typeface="Montserrat" panose="00000500000000000000" pitchFamily="2" charset="-52"/>
              </a:rPr>
              <a:t>Биогород</a:t>
            </a:r>
            <a:r>
              <a:rPr lang="ru-RU" sz="1800" spc="-11" dirty="0">
                <a:solidFill>
                  <a:prstClr val="black"/>
                </a:solidFill>
                <a:latin typeface="Montserrat" panose="00000500000000000000" pitchFamily="2" charset="-52"/>
              </a:rPr>
              <a:t>»</a:t>
            </a:r>
            <a:endParaRPr lang="ru-RU" sz="2800" spc="-11" dirty="0">
              <a:latin typeface="Montserrat" panose="00000500000000000000" pitchFamily="2" charset="-52"/>
            </a:endParaRPr>
          </a:p>
        </p:txBody>
      </p:sp>
      <p:sp>
        <p:nvSpPr>
          <p:cNvPr id="244" name="Прямоугольник 243">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5" name="Рисунок 244">
            <a:extLst>
              <a:ext uri="{FF2B5EF4-FFF2-40B4-BE49-F238E27FC236}">
                <a16:creationId xmlns:a16="http://schemas.microsoft.com/office/drawing/2014/main" id="{25064868-379F-1242-84CD-140F8A901813}"/>
              </a:ext>
            </a:extLst>
          </p:cNvPr>
          <p:cNvPicPr>
            <a:picLocks noChangeAspect="1"/>
          </p:cNvPicPr>
          <p:nvPr/>
        </p:nvPicPr>
        <p:blipFill>
          <a:blip r:embed="rId2"/>
          <a:stretch>
            <a:fillRect/>
          </a:stretch>
        </p:blipFill>
        <p:spPr>
          <a:xfrm>
            <a:off x="9481623" y="204738"/>
            <a:ext cx="2429022" cy="1076057"/>
          </a:xfrm>
          <a:prstGeom prst="rect">
            <a:avLst/>
          </a:prstGeom>
        </p:spPr>
      </p:pic>
      <p:sp>
        <p:nvSpPr>
          <p:cNvPr id="246" name="TextBox 245">
            <a:extLst>
              <a:ext uri="{FF2B5EF4-FFF2-40B4-BE49-F238E27FC236}">
                <a16:creationId xmlns:a16="http://schemas.microsoft.com/office/drawing/2014/main" id="{30EA7E0E-ACB3-5E4C-92EE-E2F12B234B8A}"/>
              </a:ext>
            </a:extLst>
          </p:cNvPr>
          <p:cNvSpPr txBox="1"/>
          <p:nvPr/>
        </p:nvSpPr>
        <p:spPr>
          <a:xfrm>
            <a:off x="1" y="6581001"/>
            <a:ext cx="36576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21</a:t>
            </a:r>
          </a:p>
        </p:txBody>
      </p:sp>
      <p:pic>
        <p:nvPicPr>
          <p:cNvPr id="5" name="Рисунок 4"/>
          <p:cNvPicPr>
            <a:picLocks noChangeAspect="1"/>
          </p:cNvPicPr>
          <p:nvPr/>
        </p:nvPicPr>
        <p:blipFill rotWithShape="1">
          <a:blip r:embed="rId3"/>
          <a:srcRect r="3501"/>
          <a:stretch/>
        </p:blipFill>
        <p:spPr>
          <a:xfrm>
            <a:off x="3184886" y="1168196"/>
            <a:ext cx="4844973" cy="2824179"/>
          </a:xfrm>
          <a:prstGeom prst="rect">
            <a:avLst/>
          </a:prstGeom>
        </p:spPr>
      </p:pic>
      <p:pic>
        <p:nvPicPr>
          <p:cNvPr id="6" name="Рисунок 5"/>
          <p:cNvPicPr>
            <a:picLocks noChangeAspect="1"/>
          </p:cNvPicPr>
          <p:nvPr/>
        </p:nvPicPr>
        <p:blipFill>
          <a:blip r:embed="rId4"/>
          <a:stretch>
            <a:fillRect/>
          </a:stretch>
        </p:blipFill>
        <p:spPr>
          <a:xfrm>
            <a:off x="685450" y="4118322"/>
            <a:ext cx="5015509" cy="2507755"/>
          </a:xfrm>
          <a:prstGeom prst="rect">
            <a:avLst/>
          </a:prstGeom>
        </p:spPr>
      </p:pic>
      <p:pic>
        <p:nvPicPr>
          <p:cNvPr id="7" name="Рисунок 6"/>
          <p:cNvPicPr>
            <a:picLocks noChangeAspect="1"/>
          </p:cNvPicPr>
          <p:nvPr/>
        </p:nvPicPr>
        <p:blipFill rotWithShape="1">
          <a:blip r:embed="rId5"/>
          <a:srcRect r="10127"/>
          <a:stretch/>
        </p:blipFill>
        <p:spPr>
          <a:xfrm>
            <a:off x="685450" y="2574102"/>
            <a:ext cx="2246318" cy="1421391"/>
          </a:xfrm>
          <a:prstGeom prst="rect">
            <a:avLst/>
          </a:prstGeom>
        </p:spPr>
      </p:pic>
      <p:pic>
        <p:nvPicPr>
          <p:cNvPr id="10" name="Рисунок 9"/>
          <p:cNvPicPr>
            <a:picLocks noChangeAspect="1"/>
          </p:cNvPicPr>
          <p:nvPr/>
        </p:nvPicPr>
        <p:blipFill>
          <a:blip r:embed="rId6"/>
          <a:stretch>
            <a:fillRect/>
          </a:stretch>
        </p:blipFill>
        <p:spPr>
          <a:xfrm>
            <a:off x="5874477" y="5413674"/>
            <a:ext cx="2155382" cy="1212403"/>
          </a:xfrm>
          <a:prstGeom prst="rect">
            <a:avLst/>
          </a:prstGeom>
        </p:spPr>
      </p:pic>
      <p:pic>
        <p:nvPicPr>
          <p:cNvPr id="11" name="Рисунок 10"/>
          <p:cNvPicPr>
            <a:picLocks noChangeAspect="1"/>
          </p:cNvPicPr>
          <p:nvPr/>
        </p:nvPicPr>
        <p:blipFill>
          <a:blip r:embed="rId7"/>
          <a:stretch>
            <a:fillRect/>
          </a:stretch>
        </p:blipFill>
        <p:spPr>
          <a:xfrm>
            <a:off x="685450" y="1168196"/>
            <a:ext cx="2257961" cy="1270103"/>
          </a:xfrm>
          <a:prstGeom prst="rect">
            <a:avLst/>
          </a:prstGeom>
        </p:spPr>
      </p:pic>
      <p:pic>
        <p:nvPicPr>
          <p:cNvPr id="12" name="Рисунок 11"/>
          <p:cNvPicPr>
            <a:picLocks noChangeAspect="1"/>
          </p:cNvPicPr>
          <p:nvPr/>
        </p:nvPicPr>
        <p:blipFill>
          <a:blip r:embed="rId8"/>
          <a:stretch>
            <a:fillRect/>
          </a:stretch>
        </p:blipFill>
        <p:spPr>
          <a:xfrm>
            <a:off x="5874477" y="4118322"/>
            <a:ext cx="2155382" cy="1212402"/>
          </a:xfrm>
          <a:prstGeom prst="rect">
            <a:avLst/>
          </a:prstGeom>
        </p:spPr>
      </p:pic>
      <p:pic>
        <p:nvPicPr>
          <p:cNvPr id="16" name="Рисунок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7839" y="1821184"/>
            <a:ext cx="2264057" cy="1509371"/>
          </a:xfrm>
          <a:prstGeom prst="roundRect">
            <a:avLst>
              <a:gd name="adj" fmla="val 10609"/>
            </a:avLst>
          </a:prstGeom>
          <a:ln w="19050">
            <a:solidFill>
              <a:srgbClr val="93D70A"/>
            </a:solidFill>
          </a:ln>
        </p:spPr>
      </p:pic>
      <p:pic>
        <p:nvPicPr>
          <p:cNvPr id="13" name="Рисунок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12997" y="3045442"/>
            <a:ext cx="2264057" cy="1509371"/>
          </a:xfrm>
          <a:prstGeom prst="roundRect">
            <a:avLst>
              <a:gd name="adj" fmla="val 8174"/>
            </a:avLst>
          </a:prstGeom>
          <a:ln w="19050">
            <a:solidFill>
              <a:srgbClr val="93D70A"/>
            </a:solidFill>
          </a:ln>
        </p:spPr>
      </p:pic>
      <p:pic>
        <p:nvPicPr>
          <p:cNvPr id="17" name="Рисунок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7839" y="4342461"/>
            <a:ext cx="2237166" cy="1491444"/>
          </a:xfrm>
          <a:prstGeom prst="roundRect">
            <a:avLst>
              <a:gd name="adj" fmla="val 9174"/>
            </a:avLst>
          </a:prstGeom>
          <a:ln w="19050">
            <a:solidFill>
              <a:srgbClr val="93D70A"/>
            </a:solidFill>
          </a:ln>
        </p:spPr>
      </p:pic>
      <p:grpSp>
        <p:nvGrpSpPr>
          <p:cNvPr id="14" name="Группа 13"/>
          <p:cNvGrpSpPr/>
          <p:nvPr/>
        </p:nvGrpSpPr>
        <p:grpSpPr>
          <a:xfrm>
            <a:off x="8695439" y="5696118"/>
            <a:ext cx="3181615" cy="632321"/>
            <a:chOff x="8758259" y="3138545"/>
            <a:chExt cx="3181615" cy="632321"/>
          </a:xfrm>
        </p:grpSpPr>
        <p:sp>
          <p:nvSpPr>
            <p:cNvPr id="252" name="Скругленный прямоугольник 251">
              <a:extLst>
                <a:ext uri="{FF2B5EF4-FFF2-40B4-BE49-F238E27FC236}">
                  <a16:creationId xmlns:a16="http://schemas.microsoft.com/office/drawing/2014/main" id="{80A8463D-7550-2F49-BD2B-1FD22CB3CFCE}"/>
                </a:ext>
              </a:extLst>
            </p:cNvPr>
            <p:cNvSpPr/>
            <p:nvPr/>
          </p:nvSpPr>
          <p:spPr>
            <a:xfrm>
              <a:off x="8758259" y="3138545"/>
              <a:ext cx="3181615" cy="632321"/>
            </a:xfrm>
            <a:prstGeom prst="roundRect">
              <a:avLst/>
            </a:prstGeom>
            <a:solidFill>
              <a:schemeClr val="bg1"/>
            </a:solidFill>
            <a:ln w="19050">
              <a:solidFill>
                <a:srgbClr val="93D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3" name="TextBox 252">
              <a:extLst>
                <a:ext uri="{FF2B5EF4-FFF2-40B4-BE49-F238E27FC236}">
                  <a16:creationId xmlns:a16="http://schemas.microsoft.com/office/drawing/2014/main" id="{8DA61D43-375B-C446-9F85-7D4F961C72F2}"/>
                </a:ext>
              </a:extLst>
            </p:cNvPr>
            <p:cNvSpPr txBox="1"/>
            <p:nvPr/>
          </p:nvSpPr>
          <p:spPr>
            <a:xfrm>
              <a:off x="8822527" y="3168954"/>
              <a:ext cx="3053079" cy="571503"/>
            </a:xfrm>
            <a:prstGeom prst="rect">
              <a:avLst/>
            </a:prstGeom>
            <a:noFill/>
          </p:spPr>
          <p:txBody>
            <a:bodyPr wrap="square">
              <a:spAutoFit/>
            </a:bodyPr>
            <a:lstStyle/>
            <a:p>
              <a:pPr>
                <a:lnSpc>
                  <a:spcPct val="150000"/>
                </a:lnSpc>
              </a:pPr>
              <a:r>
                <a:rPr lang="ru-RU" sz="1100" b="1" dirty="0">
                  <a:solidFill>
                    <a:srgbClr val="000000"/>
                  </a:solidFill>
                  <a:latin typeface="Montserrat" pitchFamily="2" charset="0"/>
                </a:rPr>
                <a:t>ФЕВРАЛЬ 2024 ГОДА </a:t>
              </a:r>
              <a:r>
                <a:rPr lang="ru-RU" sz="1100" dirty="0">
                  <a:solidFill>
                    <a:srgbClr val="000000"/>
                  </a:solidFill>
                  <a:latin typeface="Montserrat" pitchFamily="2" charset="0"/>
                </a:rPr>
                <a:t>—</a:t>
              </a:r>
              <a:br>
                <a:rPr lang="ru-RU" sz="1100" dirty="0">
                  <a:solidFill>
                    <a:srgbClr val="000000"/>
                  </a:solidFill>
                  <a:latin typeface="Montserrat" pitchFamily="2" charset="0"/>
                </a:rPr>
              </a:br>
              <a:r>
                <a:rPr lang="ru-RU" sz="1100" dirty="0">
                  <a:solidFill>
                    <a:srgbClr val="000000"/>
                  </a:solidFill>
                  <a:latin typeface="Montserrat" pitchFamily="2" charset="0"/>
                </a:rPr>
                <a:t>НАЧАЛИСЬ СТРОИТЕЛЬНЫЕ РАБОТЫ</a:t>
              </a:r>
            </a:p>
          </p:txBody>
        </p:sp>
      </p:grpSp>
    </p:spTree>
    <p:extLst>
      <p:ext uri="{BB962C8B-B14F-4D97-AF65-F5344CB8AC3E}">
        <p14:creationId xmlns:p14="http://schemas.microsoft.com/office/powerpoint/2010/main" val="2479964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6936" y="6305299"/>
            <a:ext cx="173758" cy="260201"/>
          </a:xfrm>
          <a:prstGeom prst="rect">
            <a:avLst/>
          </a:prstGeom>
        </p:spPr>
        <p:txBody>
          <a:bodyPr vert="horz" wrap="square" lIns="0" tIns="14480" rIns="0" bIns="0" rtlCol="0">
            <a:spAutoFit/>
          </a:bodyPr>
          <a:lstStyle/>
          <a:p>
            <a:pPr marL="14479">
              <a:spcBef>
                <a:spcPts val="114"/>
              </a:spcBef>
            </a:pPr>
            <a:r>
              <a:rPr sz="1596" b="1" dirty="0">
                <a:solidFill>
                  <a:srgbClr val="FFFFFF"/>
                </a:solidFill>
                <a:latin typeface="Verdana"/>
                <a:cs typeface="Verdana"/>
              </a:rPr>
              <a:t>4</a:t>
            </a:r>
            <a:endParaRPr sz="1596">
              <a:latin typeface="Verdana"/>
              <a:cs typeface="Verdana"/>
            </a:endParaRPr>
          </a:p>
        </p:txBody>
      </p:sp>
      <p:grpSp>
        <p:nvGrpSpPr>
          <p:cNvPr id="5" name="object 5"/>
          <p:cNvGrpSpPr/>
          <p:nvPr/>
        </p:nvGrpSpPr>
        <p:grpSpPr>
          <a:xfrm>
            <a:off x="628249" y="1949902"/>
            <a:ext cx="478557" cy="346791"/>
            <a:chOff x="551027" y="1709432"/>
            <a:chExt cx="419734" cy="304165"/>
          </a:xfrm>
        </p:grpSpPr>
        <p:sp>
          <p:nvSpPr>
            <p:cNvPr id="6" name="object 6"/>
            <p:cNvSpPr/>
            <p:nvPr/>
          </p:nvSpPr>
          <p:spPr>
            <a:xfrm>
              <a:off x="551027" y="1861315"/>
              <a:ext cx="419734" cy="0"/>
            </a:xfrm>
            <a:custGeom>
              <a:avLst/>
              <a:gdLst/>
              <a:ahLst/>
              <a:cxnLst/>
              <a:rect l="l" t="t" r="r" b="b"/>
              <a:pathLst>
                <a:path w="419734">
                  <a:moveTo>
                    <a:pt x="0" y="0"/>
                  </a:moveTo>
                  <a:lnTo>
                    <a:pt x="419481" y="0"/>
                  </a:lnTo>
                </a:path>
              </a:pathLst>
            </a:custGeom>
            <a:ln w="24790">
              <a:solidFill>
                <a:srgbClr val="E81D2C"/>
              </a:solidFill>
            </a:ln>
          </p:spPr>
          <p:txBody>
            <a:bodyPr wrap="square" lIns="0" tIns="0" rIns="0" bIns="0" rtlCol="0"/>
            <a:lstStyle/>
            <a:p>
              <a:endParaRPr sz="2052"/>
            </a:p>
          </p:txBody>
        </p:sp>
        <p:sp>
          <p:nvSpPr>
            <p:cNvPr id="7" name="object 7"/>
            <p:cNvSpPr/>
            <p:nvPr/>
          </p:nvSpPr>
          <p:spPr>
            <a:xfrm>
              <a:off x="551033" y="1709432"/>
              <a:ext cx="304165" cy="304165"/>
            </a:xfrm>
            <a:custGeom>
              <a:avLst/>
              <a:gdLst/>
              <a:ahLst/>
              <a:cxnLst/>
              <a:rect l="l" t="t" r="r" b="b"/>
              <a:pathLst>
                <a:path w="304165" h="304164">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7" y="296028"/>
                  </a:lnTo>
                  <a:lnTo>
                    <a:pt x="241582" y="274468"/>
                  </a:lnTo>
                  <a:lnTo>
                    <a:pt x="274463" y="241591"/>
                  </a:lnTo>
                  <a:lnTo>
                    <a:pt x="296027" y="199898"/>
                  </a:lnTo>
                  <a:lnTo>
                    <a:pt x="303771" y="151891"/>
                  </a:lnTo>
                  <a:lnTo>
                    <a:pt x="296027" y="103879"/>
                  </a:lnTo>
                  <a:lnTo>
                    <a:pt x="274463" y="62182"/>
                  </a:lnTo>
                  <a:lnTo>
                    <a:pt x="241582" y="29303"/>
                  </a:lnTo>
                  <a:lnTo>
                    <a:pt x="199887" y="7742"/>
                  </a:lnTo>
                  <a:lnTo>
                    <a:pt x="151879" y="0"/>
                  </a:lnTo>
                  <a:close/>
                </a:path>
              </a:pathLst>
            </a:custGeom>
            <a:solidFill>
              <a:srgbClr val="E81D2C"/>
            </a:solidFill>
          </p:spPr>
          <p:txBody>
            <a:bodyPr wrap="square" lIns="0" tIns="0" rIns="0" bIns="0" rtlCol="0"/>
            <a:lstStyle/>
            <a:p>
              <a:endParaRPr sz="2052"/>
            </a:p>
          </p:txBody>
        </p:sp>
      </p:grpSp>
      <p:grpSp>
        <p:nvGrpSpPr>
          <p:cNvPr id="8" name="object 8"/>
          <p:cNvGrpSpPr/>
          <p:nvPr/>
        </p:nvGrpSpPr>
        <p:grpSpPr>
          <a:xfrm>
            <a:off x="1671795" y="1949902"/>
            <a:ext cx="2303014" cy="346791"/>
            <a:chOff x="1466303" y="1709432"/>
            <a:chExt cx="2019935" cy="304165"/>
          </a:xfrm>
        </p:grpSpPr>
        <p:sp>
          <p:nvSpPr>
            <p:cNvPr id="9" name="object 9"/>
            <p:cNvSpPr/>
            <p:nvPr/>
          </p:nvSpPr>
          <p:spPr>
            <a:xfrm>
              <a:off x="1466303" y="1861315"/>
              <a:ext cx="2019935" cy="0"/>
            </a:xfrm>
            <a:custGeom>
              <a:avLst/>
              <a:gdLst/>
              <a:ahLst/>
              <a:cxnLst/>
              <a:rect l="l" t="t" r="r" b="b"/>
              <a:pathLst>
                <a:path w="2019935">
                  <a:moveTo>
                    <a:pt x="0" y="0"/>
                  </a:moveTo>
                  <a:lnTo>
                    <a:pt x="2019465" y="0"/>
                  </a:lnTo>
                </a:path>
              </a:pathLst>
            </a:custGeom>
            <a:ln w="24790">
              <a:solidFill>
                <a:srgbClr val="E81D2C"/>
              </a:solidFill>
            </a:ln>
          </p:spPr>
          <p:txBody>
            <a:bodyPr wrap="square" lIns="0" tIns="0" rIns="0" bIns="0" rtlCol="0"/>
            <a:lstStyle/>
            <a:p>
              <a:endParaRPr sz="2052"/>
            </a:p>
          </p:txBody>
        </p:sp>
        <p:sp>
          <p:nvSpPr>
            <p:cNvPr id="10" name="object 10"/>
            <p:cNvSpPr/>
            <p:nvPr/>
          </p:nvSpPr>
          <p:spPr>
            <a:xfrm>
              <a:off x="2986286" y="1709432"/>
              <a:ext cx="304165" cy="304165"/>
            </a:xfrm>
            <a:custGeom>
              <a:avLst/>
              <a:gdLst/>
              <a:ahLst/>
              <a:cxnLst/>
              <a:rect l="l" t="t" r="r" b="b"/>
              <a:pathLst>
                <a:path w="304164" h="304164">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7" y="296028"/>
                  </a:lnTo>
                  <a:lnTo>
                    <a:pt x="241582" y="274468"/>
                  </a:lnTo>
                  <a:lnTo>
                    <a:pt x="274463" y="241591"/>
                  </a:lnTo>
                  <a:lnTo>
                    <a:pt x="296027" y="199898"/>
                  </a:lnTo>
                  <a:lnTo>
                    <a:pt x="303771" y="151891"/>
                  </a:lnTo>
                  <a:lnTo>
                    <a:pt x="296027" y="103879"/>
                  </a:lnTo>
                  <a:lnTo>
                    <a:pt x="274463" y="62182"/>
                  </a:lnTo>
                  <a:lnTo>
                    <a:pt x="241582" y="29303"/>
                  </a:lnTo>
                  <a:lnTo>
                    <a:pt x="199887" y="7742"/>
                  </a:lnTo>
                  <a:lnTo>
                    <a:pt x="151879" y="0"/>
                  </a:lnTo>
                  <a:close/>
                </a:path>
              </a:pathLst>
            </a:custGeom>
            <a:solidFill>
              <a:srgbClr val="E81D2C"/>
            </a:solidFill>
          </p:spPr>
          <p:txBody>
            <a:bodyPr wrap="square" lIns="0" tIns="0" rIns="0" bIns="0" rtlCol="0"/>
            <a:lstStyle/>
            <a:p>
              <a:endParaRPr sz="2052"/>
            </a:p>
          </p:txBody>
        </p:sp>
      </p:grpSp>
      <p:grpSp>
        <p:nvGrpSpPr>
          <p:cNvPr id="11" name="object 11"/>
          <p:cNvGrpSpPr/>
          <p:nvPr/>
        </p:nvGrpSpPr>
        <p:grpSpPr>
          <a:xfrm>
            <a:off x="4539551" y="1949902"/>
            <a:ext cx="2386997" cy="346791"/>
            <a:chOff x="3981564" y="1709432"/>
            <a:chExt cx="2093595" cy="304165"/>
          </a:xfrm>
        </p:grpSpPr>
        <p:sp>
          <p:nvSpPr>
            <p:cNvPr id="12" name="object 12"/>
            <p:cNvSpPr/>
            <p:nvPr/>
          </p:nvSpPr>
          <p:spPr>
            <a:xfrm>
              <a:off x="3981564" y="1861315"/>
              <a:ext cx="2093595" cy="0"/>
            </a:xfrm>
            <a:custGeom>
              <a:avLst/>
              <a:gdLst/>
              <a:ahLst/>
              <a:cxnLst/>
              <a:rect l="l" t="t" r="r" b="b"/>
              <a:pathLst>
                <a:path w="2093595">
                  <a:moveTo>
                    <a:pt x="0" y="0"/>
                  </a:moveTo>
                  <a:lnTo>
                    <a:pt x="2093226" y="0"/>
                  </a:lnTo>
                </a:path>
              </a:pathLst>
            </a:custGeom>
            <a:ln w="24790">
              <a:solidFill>
                <a:srgbClr val="E81D2C"/>
              </a:solidFill>
            </a:ln>
          </p:spPr>
          <p:txBody>
            <a:bodyPr wrap="square" lIns="0" tIns="0" rIns="0" bIns="0" rtlCol="0"/>
            <a:lstStyle/>
            <a:p>
              <a:endParaRPr sz="2052"/>
            </a:p>
          </p:txBody>
        </p:sp>
        <p:sp>
          <p:nvSpPr>
            <p:cNvPr id="13" name="object 13"/>
            <p:cNvSpPr/>
            <p:nvPr/>
          </p:nvSpPr>
          <p:spPr>
            <a:xfrm>
              <a:off x="5589780" y="1709432"/>
              <a:ext cx="304165" cy="304165"/>
            </a:xfrm>
            <a:custGeom>
              <a:avLst/>
              <a:gdLst/>
              <a:ahLst/>
              <a:cxnLst/>
              <a:rect l="l" t="t" r="r" b="b"/>
              <a:pathLst>
                <a:path w="304164" h="304164">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7" y="296028"/>
                  </a:lnTo>
                  <a:lnTo>
                    <a:pt x="241582" y="274468"/>
                  </a:lnTo>
                  <a:lnTo>
                    <a:pt x="274463" y="241591"/>
                  </a:lnTo>
                  <a:lnTo>
                    <a:pt x="296027" y="199898"/>
                  </a:lnTo>
                  <a:lnTo>
                    <a:pt x="303771" y="151891"/>
                  </a:lnTo>
                  <a:lnTo>
                    <a:pt x="296027" y="103879"/>
                  </a:lnTo>
                  <a:lnTo>
                    <a:pt x="274463" y="62182"/>
                  </a:lnTo>
                  <a:lnTo>
                    <a:pt x="241582" y="29303"/>
                  </a:lnTo>
                  <a:lnTo>
                    <a:pt x="199887" y="7742"/>
                  </a:lnTo>
                  <a:lnTo>
                    <a:pt x="151879" y="0"/>
                  </a:lnTo>
                  <a:close/>
                </a:path>
              </a:pathLst>
            </a:custGeom>
            <a:solidFill>
              <a:srgbClr val="E81D2C"/>
            </a:solidFill>
          </p:spPr>
          <p:txBody>
            <a:bodyPr wrap="square" lIns="0" tIns="0" rIns="0" bIns="0" rtlCol="0"/>
            <a:lstStyle/>
            <a:p>
              <a:endParaRPr sz="2052"/>
            </a:p>
          </p:txBody>
        </p:sp>
      </p:grpSp>
      <p:grpSp>
        <p:nvGrpSpPr>
          <p:cNvPr id="14" name="object 14"/>
          <p:cNvGrpSpPr/>
          <p:nvPr/>
        </p:nvGrpSpPr>
        <p:grpSpPr>
          <a:xfrm>
            <a:off x="7491405" y="1949902"/>
            <a:ext cx="2400029" cy="346791"/>
            <a:chOff x="6570586" y="1709432"/>
            <a:chExt cx="2105025" cy="304165"/>
          </a:xfrm>
        </p:grpSpPr>
        <p:sp>
          <p:nvSpPr>
            <p:cNvPr id="15" name="object 15"/>
            <p:cNvSpPr/>
            <p:nvPr/>
          </p:nvSpPr>
          <p:spPr>
            <a:xfrm>
              <a:off x="6570586" y="1861315"/>
              <a:ext cx="2105025" cy="0"/>
            </a:xfrm>
            <a:custGeom>
              <a:avLst/>
              <a:gdLst/>
              <a:ahLst/>
              <a:cxnLst/>
              <a:rect l="l" t="t" r="r" b="b"/>
              <a:pathLst>
                <a:path w="2105025">
                  <a:moveTo>
                    <a:pt x="0" y="0"/>
                  </a:moveTo>
                  <a:lnTo>
                    <a:pt x="2104834" y="0"/>
                  </a:lnTo>
                </a:path>
              </a:pathLst>
            </a:custGeom>
            <a:ln w="24790">
              <a:solidFill>
                <a:srgbClr val="E81D2C"/>
              </a:solidFill>
            </a:ln>
          </p:spPr>
          <p:txBody>
            <a:bodyPr wrap="square" lIns="0" tIns="0" rIns="0" bIns="0" rtlCol="0"/>
            <a:lstStyle/>
            <a:p>
              <a:endParaRPr sz="2052"/>
            </a:p>
          </p:txBody>
        </p:sp>
        <p:sp>
          <p:nvSpPr>
            <p:cNvPr id="16" name="object 16"/>
            <p:cNvSpPr/>
            <p:nvPr/>
          </p:nvSpPr>
          <p:spPr>
            <a:xfrm>
              <a:off x="8224381" y="1709432"/>
              <a:ext cx="304165" cy="304165"/>
            </a:xfrm>
            <a:custGeom>
              <a:avLst/>
              <a:gdLst/>
              <a:ahLst/>
              <a:cxnLst/>
              <a:rect l="l" t="t" r="r" b="b"/>
              <a:pathLst>
                <a:path w="304165" h="304164">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7" y="296028"/>
                  </a:lnTo>
                  <a:lnTo>
                    <a:pt x="241582" y="274468"/>
                  </a:lnTo>
                  <a:lnTo>
                    <a:pt x="274463" y="241591"/>
                  </a:lnTo>
                  <a:lnTo>
                    <a:pt x="296027" y="199898"/>
                  </a:lnTo>
                  <a:lnTo>
                    <a:pt x="303771" y="151891"/>
                  </a:lnTo>
                  <a:lnTo>
                    <a:pt x="296027" y="103879"/>
                  </a:lnTo>
                  <a:lnTo>
                    <a:pt x="274463" y="62182"/>
                  </a:lnTo>
                  <a:lnTo>
                    <a:pt x="241582" y="29303"/>
                  </a:lnTo>
                  <a:lnTo>
                    <a:pt x="199887" y="7742"/>
                  </a:lnTo>
                  <a:lnTo>
                    <a:pt x="151879" y="0"/>
                  </a:lnTo>
                  <a:close/>
                </a:path>
              </a:pathLst>
            </a:custGeom>
            <a:solidFill>
              <a:srgbClr val="252C6A"/>
            </a:solidFill>
          </p:spPr>
          <p:txBody>
            <a:bodyPr wrap="square" lIns="0" tIns="0" rIns="0" bIns="0" rtlCol="0"/>
            <a:lstStyle/>
            <a:p>
              <a:endParaRPr sz="2052"/>
            </a:p>
          </p:txBody>
        </p:sp>
      </p:grpSp>
      <p:grpSp>
        <p:nvGrpSpPr>
          <p:cNvPr id="17" name="object 17"/>
          <p:cNvGrpSpPr/>
          <p:nvPr/>
        </p:nvGrpSpPr>
        <p:grpSpPr>
          <a:xfrm>
            <a:off x="11243789" y="2040071"/>
            <a:ext cx="367787" cy="166518"/>
            <a:chOff x="9861740" y="1788519"/>
            <a:chExt cx="322580" cy="146050"/>
          </a:xfrm>
        </p:grpSpPr>
        <p:sp>
          <p:nvSpPr>
            <p:cNvPr id="18" name="object 18"/>
            <p:cNvSpPr/>
            <p:nvPr/>
          </p:nvSpPr>
          <p:spPr>
            <a:xfrm>
              <a:off x="9861740" y="1861315"/>
              <a:ext cx="266065" cy="0"/>
            </a:xfrm>
            <a:custGeom>
              <a:avLst/>
              <a:gdLst/>
              <a:ahLst/>
              <a:cxnLst/>
              <a:rect l="l" t="t" r="r" b="b"/>
              <a:pathLst>
                <a:path w="266065">
                  <a:moveTo>
                    <a:pt x="0" y="0"/>
                  </a:moveTo>
                  <a:lnTo>
                    <a:pt x="265772" y="0"/>
                  </a:lnTo>
                </a:path>
              </a:pathLst>
            </a:custGeom>
            <a:ln w="24790">
              <a:solidFill>
                <a:srgbClr val="E81D2C"/>
              </a:solidFill>
            </a:ln>
          </p:spPr>
          <p:txBody>
            <a:bodyPr wrap="square" lIns="0" tIns="0" rIns="0" bIns="0" rtlCol="0"/>
            <a:lstStyle/>
            <a:p>
              <a:endParaRPr sz="2052"/>
            </a:p>
          </p:txBody>
        </p:sp>
        <p:sp>
          <p:nvSpPr>
            <p:cNvPr id="19" name="object 19"/>
            <p:cNvSpPr/>
            <p:nvPr/>
          </p:nvSpPr>
          <p:spPr>
            <a:xfrm>
              <a:off x="10105524" y="1788519"/>
              <a:ext cx="78740" cy="146050"/>
            </a:xfrm>
            <a:custGeom>
              <a:avLst/>
              <a:gdLst/>
              <a:ahLst/>
              <a:cxnLst/>
              <a:rect l="l" t="t" r="r" b="b"/>
              <a:pathLst>
                <a:path w="78740" h="146050">
                  <a:moveTo>
                    <a:pt x="0" y="0"/>
                  </a:moveTo>
                  <a:lnTo>
                    <a:pt x="0" y="145592"/>
                  </a:lnTo>
                  <a:lnTo>
                    <a:pt x="78295" y="72796"/>
                  </a:lnTo>
                  <a:lnTo>
                    <a:pt x="0" y="0"/>
                  </a:lnTo>
                  <a:close/>
                </a:path>
              </a:pathLst>
            </a:custGeom>
            <a:solidFill>
              <a:srgbClr val="E81D2C"/>
            </a:solidFill>
          </p:spPr>
          <p:txBody>
            <a:bodyPr wrap="square" lIns="0" tIns="0" rIns="0" bIns="0" rtlCol="0"/>
            <a:lstStyle/>
            <a:p>
              <a:endParaRPr sz="2052"/>
            </a:p>
          </p:txBody>
        </p:sp>
      </p:grpSp>
      <p:sp>
        <p:nvSpPr>
          <p:cNvPr id="20" name="object 20"/>
          <p:cNvSpPr txBox="1"/>
          <p:nvPr/>
        </p:nvSpPr>
        <p:spPr>
          <a:xfrm>
            <a:off x="802009" y="3000170"/>
            <a:ext cx="1735405" cy="988453"/>
          </a:xfrm>
          <a:prstGeom prst="rect">
            <a:avLst/>
          </a:prstGeom>
        </p:spPr>
        <p:txBody>
          <a:bodyPr vert="horz" wrap="square" lIns="0" tIns="13756" rIns="0" bIns="0" rtlCol="0">
            <a:spAutoFit/>
          </a:bodyPr>
          <a:lstStyle/>
          <a:p>
            <a:pPr marL="14479" marR="579894">
              <a:lnSpc>
                <a:spcPct val="101499"/>
              </a:lnSpc>
              <a:spcBef>
                <a:spcPts val="108"/>
              </a:spcBef>
            </a:pPr>
            <a:r>
              <a:rPr sz="1425" b="1" spc="-11" dirty="0">
                <a:solidFill>
                  <a:srgbClr val="252C6A"/>
                </a:solidFill>
                <a:latin typeface="Montserrat"/>
                <a:cs typeface="Montserrat"/>
              </a:rPr>
              <a:t>ПЕЧАТАЕМ СЛАДОСТИ</a:t>
            </a:r>
            <a:endParaRPr sz="1425">
              <a:latin typeface="Montserrat"/>
              <a:cs typeface="Montserrat"/>
            </a:endParaRPr>
          </a:p>
          <a:p>
            <a:pPr marL="14479" marR="5792">
              <a:lnSpc>
                <a:spcPct val="104099"/>
              </a:lnSpc>
              <a:spcBef>
                <a:spcPts val="958"/>
              </a:spcBef>
            </a:pPr>
            <a:r>
              <a:rPr sz="855" b="1" i="1" dirty="0">
                <a:solidFill>
                  <a:srgbClr val="6D6E71"/>
                </a:solidFill>
                <a:latin typeface="Montserrat SemiBold"/>
                <a:cs typeface="Montserrat SemiBold"/>
              </a:rPr>
              <a:t>СОЗДАНИЕ</a:t>
            </a:r>
            <a:r>
              <a:rPr sz="855" b="1" i="1" spc="171" dirty="0">
                <a:solidFill>
                  <a:srgbClr val="6D6E71"/>
                </a:solidFill>
                <a:latin typeface="Montserrat SemiBold"/>
                <a:cs typeface="Montserrat SemiBold"/>
              </a:rPr>
              <a:t> </a:t>
            </a:r>
            <a:r>
              <a:rPr sz="855" b="1" i="1" spc="-11" dirty="0">
                <a:solidFill>
                  <a:srgbClr val="6D6E71"/>
                </a:solidFill>
                <a:latin typeface="Montserrat SemiBold"/>
                <a:cs typeface="Montserrat SemiBold"/>
              </a:rPr>
              <a:t>ПИЩЕВОГО</a:t>
            </a:r>
            <a:r>
              <a:rPr sz="855" b="1" i="1" dirty="0">
                <a:solidFill>
                  <a:srgbClr val="6D6E71"/>
                </a:solidFill>
                <a:latin typeface="Montserrat SemiBold"/>
                <a:cs typeface="Montserrat SemiBold"/>
              </a:rPr>
              <a:t> ПРИНТЕРА,</a:t>
            </a:r>
            <a:r>
              <a:rPr sz="855" b="1" i="1" spc="188" dirty="0">
                <a:solidFill>
                  <a:srgbClr val="6D6E71"/>
                </a:solidFill>
                <a:latin typeface="Montserrat SemiBold"/>
                <a:cs typeface="Montserrat SemiBold"/>
              </a:rPr>
              <a:t> </a:t>
            </a:r>
            <a:r>
              <a:rPr sz="855" b="1" i="1" spc="-11" dirty="0">
                <a:solidFill>
                  <a:srgbClr val="6D6E71"/>
                </a:solidFill>
                <a:latin typeface="Montserrat SemiBold"/>
                <a:cs typeface="Montserrat SemiBold"/>
              </a:rPr>
              <a:t>ПЕЧАТАЮЩЕГО</a:t>
            </a:r>
            <a:r>
              <a:rPr sz="855" b="1" i="1" dirty="0">
                <a:solidFill>
                  <a:srgbClr val="6D6E71"/>
                </a:solidFill>
                <a:latin typeface="Montserrat SemiBold"/>
                <a:cs typeface="Montserrat SemiBold"/>
              </a:rPr>
              <a:t> ШОКОЛАД</a:t>
            </a:r>
            <a:r>
              <a:rPr sz="855" b="1" i="1" spc="97" dirty="0">
                <a:solidFill>
                  <a:srgbClr val="6D6E71"/>
                </a:solidFill>
                <a:latin typeface="Montserrat SemiBold"/>
                <a:cs typeface="Montserrat SemiBold"/>
              </a:rPr>
              <a:t> </a:t>
            </a:r>
            <a:r>
              <a:rPr sz="855" b="1" i="1" dirty="0">
                <a:solidFill>
                  <a:srgbClr val="6D6E71"/>
                </a:solidFill>
                <a:latin typeface="Montserrat SemiBold"/>
                <a:cs typeface="Montserrat SemiBold"/>
              </a:rPr>
              <a:t>И</a:t>
            </a:r>
            <a:r>
              <a:rPr sz="855" b="1" i="1" spc="97" dirty="0">
                <a:solidFill>
                  <a:srgbClr val="6D6E71"/>
                </a:solidFill>
                <a:latin typeface="Montserrat SemiBold"/>
                <a:cs typeface="Montserrat SemiBold"/>
              </a:rPr>
              <a:t> </a:t>
            </a:r>
            <a:r>
              <a:rPr sz="855" b="1" i="1" spc="-11" dirty="0">
                <a:solidFill>
                  <a:srgbClr val="6D6E71"/>
                </a:solidFill>
                <a:latin typeface="Montserrat SemiBold"/>
                <a:cs typeface="Montserrat SemiBold"/>
              </a:rPr>
              <a:t>БЛИНЫ</a:t>
            </a:r>
            <a:endParaRPr sz="855">
              <a:latin typeface="Montserrat SemiBold"/>
              <a:cs typeface="Montserrat SemiBold"/>
            </a:endParaRPr>
          </a:p>
        </p:txBody>
      </p:sp>
      <p:sp>
        <p:nvSpPr>
          <p:cNvPr id="21" name="object 21"/>
          <p:cNvSpPr txBox="1"/>
          <p:nvPr/>
        </p:nvSpPr>
        <p:spPr>
          <a:xfrm>
            <a:off x="1132394" y="1961100"/>
            <a:ext cx="514033" cy="276308"/>
          </a:xfrm>
          <a:prstGeom prst="rect">
            <a:avLst/>
          </a:prstGeom>
        </p:spPr>
        <p:txBody>
          <a:bodyPr vert="horz" wrap="square" lIns="0" tIns="13032" rIns="0" bIns="0" rtlCol="0">
            <a:spAutoFit/>
          </a:bodyPr>
          <a:lstStyle/>
          <a:p>
            <a:pPr marL="14479">
              <a:spcBef>
                <a:spcPts val="103"/>
              </a:spcBef>
            </a:pPr>
            <a:r>
              <a:rPr sz="1710" b="1" spc="-23" dirty="0">
                <a:solidFill>
                  <a:srgbClr val="E81D2C"/>
                </a:solidFill>
                <a:latin typeface="Montserrat"/>
                <a:cs typeface="Montserrat"/>
              </a:rPr>
              <a:t>2021</a:t>
            </a:r>
            <a:endParaRPr sz="1710">
              <a:latin typeface="Montserrat"/>
              <a:cs typeface="Montserrat"/>
            </a:endParaRPr>
          </a:p>
        </p:txBody>
      </p:sp>
      <p:sp>
        <p:nvSpPr>
          <p:cNvPr id="22" name="object 22"/>
          <p:cNvSpPr txBox="1"/>
          <p:nvPr/>
        </p:nvSpPr>
        <p:spPr>
          <a:xfrm>
            <a:off x="3978759" y="1961100"/>
            <a:ext cx="556749" cy="276308"/>
          </a:xfrm>
          <a:prstGeom prst="rect">
            <a:avLst/>
          </a:prstGeom>
        </p:spPr>
        <p:txBody>
          <a:bodyPr vert="horz" wrap="square" lIns="0" tIns="13032" rIns="0" bIns="0" rtlCol="0">
            <a:spAutoFit/>
          </a:bodyPr>
          <a:lstStyle/>
          <a:p>
            <a:pPr marL="14479">
              <a:spcBef>
                <a:spcPts val="103"/>
              </a:spcBef>
            </a:pPr>
            <a:r>
              <a:rPr sz="1710" b="1" spc="-23" dirty="0">
                <a:solidFill>
                  <a:srgbClr val="E81D2C"/>
                </a:solidFill>
                <a:latin typeface="Montserrat"/>
                <a:cs typeface="Montserrat"/>
              </a:rPr>
              <a:t>2022</a:t>
            </a:r>
            <a:endParaRPr sz="1710">
              <a:latin typeface="Montserrat"/>
              <a:cs typeface="Montserrat"/>
            </a:endParaRPr>
          </a:p>
        </p:txBody>
      </p:sp>
      <p:sp>
        <p:nvSpPr>
          <p:cNvPr id="23" name="object 23"/>
          <p:cNvSpPr txBox="1"/>
          <p:nvPr/>
        </p:nvSpPr>
        <p:spPr>
          <a:xfrm>
            <a:off x="6930406" y="1961100"/>
            <a:ext cx="556749" cy="276308"/>
          </a:xfrm>
          <a:prstGeom prst="rect">
            <a:avLst/>
          </a:prstGeom>
        </p:spPr>
        <p:txBody>
          <a:bodyPr vert="horz" wrap="square" lIns="0" tIns="13032" rIns="0" bIns="0" rtlCol="0">
            <a:spAutoFit/>
          </a:bodyPr>
          <a:lstStyle/>
          <a:p>
            <a:pPr marL="14479">
              <a:spcBef>
                <a:spcPts val="103"/>
              </a:spcBef>
            </a:pPr>
            <a:r>
              <a:rPr sz="1710" b="1" spc="-23" dirty="0">
                <a:solidFill>
                  <a:srgbClr val="E81D2C"/>
                </a:solidFill>
                <a:latin typeface="Montserrat"/>
                <a:cs typeface="Montserrat"/>
              </a:rPr>
              <a:t>2023</a:t>
            </a:r>
            <a:endParaRPr sz="1710">
              <a:latin typeface="Montserrat"/>
              <a:cs typeface="Montserrat"/>
            </a:endParaRPr>
          </a:p>
        </p:txBody>
      </p:sp>
      <p:sp>
        <p:nvSpPr>
          <p:cNvPr id="24" name="object 24"/>
          <p:cNvSpPr txBox="1"/>
          <p:nvPr/>
        </p:nvSpPr>
        <p:spPr>
          <a:xfrm>
            <a:off x="9966059" y="1961100"/>
            <a:ext cx="1203272" cy="276308"/>
          </a:xfrm>
          <a:prstGeom prst="rect">
            <a:avLst/>
          </a:prstGeom>
        </p:spPr>
        <p:txBody>
          <a:bodyPr vert="horz" wrap="square" lIns="0" tIns="13032" rIns="0" bIns="0" rtlCol="0">
            <a:spAutoFit/>
          </a:bodyPr>
          <a:lstStyle/>
          <a:p>
            <a:pPr marL="14479">
              <a:spcBef>
                <a:spcPts val="103"/>
              </a:spcBef>
            </a:pPr>
            <a:r>
              <a:rPr sz="1710" b="1" spc="-29" dirty="0">
                <a:solidFill>
                  <a:srgbClr val="252C6A"/>
                </a:solidFill>
                <a:latin typeface="Montserrat"/>
                <a:cs typeface="Montserrat"/>
              </a:rPr>
              <a:t>2024-</a:t>
            </a:r>
            <a:r>
              <a:rPr sz="1710" b="1" spc="-23" dirty="0">
                <a:solidFill>
                  <a:srgbClr val="252C6A"/>
                </a:solidFill>
                <a:latin typeface="Montserrat"/>
                <a:cs typeface="Montserrat"/>
              </a:rPr>
              <a:t>2030</a:t>
            </a:r>
            <a:endParaRPr sz="1710">
              <a:latin typeface="Montserrat"/>
              <a:cs typeface="Montserrat"/>
            </a:endParaRPr>
          </a:p>
        </p:txBody>
      </p:sp>
      <p:sp>
        <p:nvSpPr>
          <p:cNvPr id="25" name="object 25"/>
          <p:cNvSpPr txBox="1"/>
          <p:nvPr/>
        </p:nvSpPr>
        <p:spPr>
          <a:xfrm>
            <a:off x="3568457" y="3000170"/>
            <a:ext cx="1859208" cy="1260680"/>
          </a:xfrm>
          <a:prstGeom prst="rect">
            <a:avLst/>
          </a:prstGeom>
        </p:spPr>
        <p:txBody>
          <a:bodyPr vert="horz" wrap="square" lIns="0" tIns="16651" rIns="0" bIns="0" rtlCol="0">
            <a:spAutoFit/>
          </a:bodyPr>
          <a:lstStyle/>
          <a:p>
            <a:pPr marL="14479">
              <a:spcBef>
                <a:spcPts val="130"/>
              </a:spcBef>
            </a:pPr>
            <a:r>
              <a:rPr sz="1425" b="1" spc="-11" dirty="0">
                <a:solidFill>
                  <a:srgbClr val="252C6A"/>
                </a:solidFill>
                <a:latin typeface="Montserrat"/>
                <a:cs typeface="Montserrat"/>
              </a:rPr>
              <a:t>ПЕЧАТАЕМ</a:t>
            </a:r>
            <a:endParaRPr sz="1425">
              <a:latin typeface="Montserrat"/>
              <a:cs typeface="Montserrat"/>
            </a:endParaRPr>
          </a:p>
          <a:p>
            <a:pPr marL="14479">
              <a:spcBef>
                <a:spcPts val="29"/>
              </a:spcBef>
            </a:pPr>
            <a:r>
              <a:rPr sz="1425" b="1" dirty="0">
                <a:solidFill>
                  <a:srgbClr val="252C6A"/>
                </a:solidFill>
                <a:latin typeface="Montserrat"/>
                <a:cs typeface="Montserrat"/>
              </a:rPr>
              <a:t>ИЗ</a:t>
            </a:r>
            <a:r>
              <a:rPr sz="1425" b="1" spc="23" dirty="0">
                <a:solidFill>
                  <a:srgbClr val="252C6A"/>
                </a:solidFill>
                <a:latin typeface="Montserrat"/>
                <a:cs typeface="Montserrat"/>
              </a:rPr>
              <a:t> </a:t>
            </a:r>
            <a:r>
              <a:rPr sz="1425" b="1" spc="-11" dirty="0">
                <a:solidFill>
                  <a:srgbClr val="252C6A"/>
                </a:solidFill>
                <a:latin typeface="Montserrat"/>
                <a:cs typeface="Montserrat"/>
              </a:rPr>
              <a:t>ПЛАСТИКА</a:t>
            </a:r>
            <a:endParaRPr sz="1425">
              <a:latin typeface="Montserrat"/>
              <a:cs typeface="Montserrat"/>
            </a:endParaRPr>
          </a:p>
          <a:p>
            <a:pPr marL="14479" marR="5792">
              <a:lnSpc>
                <a:spcPct val="104099"/>
              </a:lnSpc>
              <a:spcBef>
                <a:spcPts val="958"/>
              </a:spcBef>
            </a:pPr>
            <a:r>
              <a:rPr sz="855" b="1" i="1" dirty="0">
                <a:solidFill>
                  <a:srgbClr val="6D6E71"/>
                </a:solidFill>
                <a:latin typeface="Montserrat SemiBold"/>
                <a:cs typeface="Montserrat SemiBold"/>
              </a:rPr>
              <a:t>СОЗДАНИЕ</a:t>
            </a:r>
            <a:r>
              <a:rPr sz="855" b="1" i="1" spc="233" dirty="0">
                <a:solidFill>
                  <a:srgbClr val="6D6E71"/>
                </a:solidFill>
                <a:latin typeface="Montserrat SemiBold"/>
                <a:cs typeface="Montserrat SemiBold"/>
              </a:rPr>
              <a:t> </a:t>
            </a:r>
            <a:r>
              <a:rPr sz="855" b="1" i="1" dirty="0">
                <a:solidFill>
                  <a:srgbClr val="6D6E71"/>
                </a:solidFill>
                <a:latin typeface="Montserrat SemiBold"/>
                <a:cs typeface="Montserrat SemiBold"/>
              </a:rPr>
              <a:t>3Д-</a:t>
            </a:r>
            <a:r>
              <a:rPr sz="855" b="1" i="1" spc="-11" dirty="0">
                <a:solidFill>
                  <a:srgbClr val="6D6E71"/>
                </a:solidFill>
                <a:latin typeface="Montserrat SemiBold"/>
                <a:cs typeface="Montserrat SemiBold"/>
              </a:rPr>
              <a:t>ПРИНТЕРА,</a:t>
            </a:r>
            <a:r>
              <a:rPr sz="855" b="1" i="1" dirty="0">
                <a:solidFill>
                  <a:srgbClr val="6D6E71"/>
                </a:solidFill>
                <a:latin typeface="Montserrat SemiBold"/>
                <a:cs typeface="Montserrat SemiBold"/>
              </a:rPr>
              <a:t> ПЕЧАТАЮЩЕГО</a:t>
            </a:r>
            <a:r>
              <a:rPr sz="855" b="1" i="1" spc="182" dirty="0">
                <a:solidFill>
                  <a:srgbClr val="6D6E71"/>
                </a:solidFill>
                <a:latin typeface="Montserrat SemiBold"/>
                <a:cs typeface="Montserrat SemiBold"/>
              </a:rPr>
              <a:t> </a:t>
            </a:r>
            <a:r>
              <a:rPr sz="855" b="1" i="1" spc="-11" dirty="0">
                <a:solidFill>
                  <a:srgbClr val="6D6E71"/>
                </a:solidFill>
                <a:latin typeface="Montserrat SemiBold"/>
                <a:cs typeface="Montserrat SemiBold"/>
              </a:rPr>
              <a:t>ВТОРИЧНЫМ</a:t>
            </a:r>
            <a:r>
              <a:rPr sz="855" b="1" i="1" spc="570" dirty="0">
                <a:solidFill>
                  <a:srgbClr val="6D6E71"/>
                </a:solidFill>
                <a:latin typeface="Montserrat SemiBold"/>
                <a:cs typeface="Montserrat SemiBold"/>
              </a:rPr>
              <a:t> </a:t>
            </a:r>
            <a:r>
              <a:rPr sz="855" b="1" i="1" spc="-11" dirty="0">
                <a:solidFill>
                  <a:srgbClr val="6D6E71"/>
                </a:solidFill>
                <a:latin typeface="Montserrat SemiBold"/>
                <a:cs typeface="Montserrat SemiBold"/>
              </a:rPr>
              <a:t>ГРАННУЛИРОВАННЫМ</a:t>
            </a:r>
            <a:r>
              <a:rPr sz="855" b="1" i="1" dirty="0">
                <a:solidFill>
                  <a:srgbClr val="6D6E71"/>
                </a:solidFill>
                <a:latin typeface="Montserrat SemiBold"/>
                <a:cs typeface="Montserrat SemiBold"/>
              </a:rPr>
              <a:t> ПЛАСТИКОМ</a:t>
            </a:r>
            <a:r>
              <a:rPr sz="855" b="1" i="1" spc="188" dirty="0">
                <a:solidFill>
                  <a:srgbClr val="6D6E71"/>
                </a:solidFill>
                <a:latin typeface="Montserrat SemiBold"/>
                <a:cs typeface="Montserrat SemiBold"/>
              </a:rPr>
              <a:t> </a:t>
            </a:r>
            <a:r>
              <a:rPr sz="855" b="1" i="1" spc="-11" dirty="0">
                <a:solidFill>
                  <a:srgbClr val="6D6E71"/>
                </a:solidFill>
                <a:latin typeface="Montserrat SemiBold"/>
                <a:cs typeface="Montserrat SemiBold"/>
              </a:rPr>
              <a:t>ЭЛЕМЕНТЫ</a:t>
            </a:r>
            <a:r>
              <a:rPr sz="855" b="1" i="1" dirty="0">
                <a:solidFill>
                  <a:srgbClr val="6D6E71"/>
                </a:solidFill>
                <a:latin typeface="Montserrat SemiBold"/>
                <a:cs typeface="Montserrat SemiBold"/>
              </a:rPr>
              <a:t> ГОРОДСКИХ</a:t>
            </a:r>
            <a:r>
              <a:rPr sz="855" b="1" i="1" spc="137" dirty="0">
                <a:solidFill>
                  <a:srgbClr val="6D6E71"/>
                </a:solidFill>
                <a:latin typeface="Montserrat SemiBold"/>
                <a:cs typeface="Montserrat SemiBold"/>
              </a:rPr>
              <a:t> </a:t>
            </a:r>
            <a:r>
              <a:rPr sz="855" b="1" i="1" spc="-11" dirty="0">
                <a:solidFill>
                  <a:srgbClr val="6D6E71"/>
                </a:solidFill>
                <a:latin typeface="Montserrat SemiBold"/>
                <a:cs typeface="Montserrat SemiBold"/>
              </a:rPr>
              <a:t>СООРУЖЕНИЙ</a:t>
            </a:r>
            <a:endParaRPr sz="855">
              <a:latin typeface="Montserrat SemiBold"/>
              <a:cs typeface="Montserrat SemiBold"/>
            </a:endParaRPr>
          </a:p>
        </p:txBody>
      </p:sp>
      <p:sp>
        <p:nvSpPr>
          <p:cNvPr id="26" name="object 26"/>
          <p:cNvSpPr txBox="1"/>
          <p:nvPr/>
        </p:nvSpPr>
        <p:spPr>
          <a:xfrm>
            <a:off x="6501191" y="3000170"/>
            <a:ext cx="1946086" cy="1398949"/>
          </a:xfrm>
          <a:prstGeom prst="rect">
            <a:avLst/>
          </a:prstGeom>
        </p:spPr>
        <p:txBody>
          <a:bodyPr vert="horz" wrap="square" lIns="0" tIns="13756" rIns="0" bIns="0" rtlCol="0">
            <a:spAutoFit/>
          </a:bodyPr>
          <a:lstStyle/>
          <a:p>
            <a:pPr marL="14479" marR="813735">
              <a:lnSpc>
                <a:spcPct val="101499"/>
              </a:lnSpc>
              <a:spcBef>
                <a:spcPts val="108"/>
              </a:spcBef>
            </a:pPr>
            <a:r>
              <a:rPr sz="1425" b="1" spc="-11" dirty="0">
                <a:solidFill>
                  <a:srgbClr val="252C6A"/>
                </a:solidFill>
                <a:latin typeface="Montserrat"/>
                <a:cs typeface="Montserrat"/>
              </a:rPr>
              <a:t>ПЕЧАТАЕМ </a:t>
            </a:r>
            <a:r>
              <a:rPr sz="1425" b="1" dirty="0">
                <a:solidFill>
                  <a:srgbClr val="252C6A"/>
                </a:solidFill>
                <a:latin typeface="Montserrat"/>
                <a:cs typeface="Montserrat"/>
              </a:rPr>
              <a:t>ПП-</a:t>
            </a:r>
            <a:r>
              <a:rPr sz="1425" b="1" spc="-29" dirty="0">
                <a:solidFill>
                  <a:srgbClr val="252C6A"/>
                </a:solidFill>
                <a:latin typeface="Montserrat"/>
                <a:cs typeface="Montserrat"/>
              </a:rPr>
              <a:t>ЕДУ</a:t>
            </a:r>
            <a:endParaRPr sz="1425">
              <a:latin typeface="Montserrat"/>
              <a:cs typeface="Montserrat"/>
            </a:endParaRPr>
          </a:p>
          <a:p>
            <a:pPr marL="14479" marR="5792">
              <a:lnSpc>
                <a:spcPct val="104099"/>
              </a:lnSpc>
              <a:spcBef>
                <a:spcPts val="958"/>
              </a:spcBef>
            </a:pPr>
            <a:r>
              <a:rPr sz="855" b="1" i="1" dirty="0">
                <a:solidFill>
                  <a:srgbClr val="6D6E71"/>
                </a:solidFill>
                <a:latin typeface="Montserrat SemiBold"/>
                <a:cs typeface="Montserrat SemiBold"/>
              </a:rPr>
              <a:t>СОЗДАНИЕ</a:t>
            </a:r>
            <a:r>
              <a:rPr sz="855" b="1" i="1" spc="171" dirty="0">
                <a:solidFill>
                  <a:srgbClr val="6D6E71"/>
                </a:solidFill>
                <a:latin typeface="Montserrat SemiBold"/>
                <a:cs typeface="Montserrat SemiBold"/>
              </a:rPr>
              <a:t> </a:t>
            </a:r>
            <a:r>
              <a:rPr sz="855" b="1" i="1" spc="-11" dirty="0">
                <a:solidFill>
                  <a:srgbClr val="6D6E71"/>
                </a:solidFill>
                <a:latin typeface="Montserrat SemiBold"/>
                <a:cs typeface="Montserrat SemiBold"/>
              </a:rPr>
              <a:t>ПИЩЕВОГО</a:t>
            </a:r>
            <a:r>
              <a:rPr sz="855" b="1" i="1" dirty="0">
                <a:solidFill>
                  <a:srgbClr val="6D6E71"/>
                </a:solidFill>
                <a:latin typeface="Montserrat SemiBold"/>
                <a:cs typeface="Montserrat SemiBold"/>
              </a:rPr>
              <a:t> ПРИНТЕРА,</a:t>
            </a:r>
            <a:r>
              <a:rPr sz="855" b="1" i="1" spc="188" dirty="0">
                <a:solidFill>
                  <a:srgbClr val="6D6E71"/>
                </a:solidFill>
                <a:latin typeface="Montserrat SemiBold"/>
                <a:cs typeface="Montserrat SemiBold"/>
              </a:rPr>
              <a:t> </a:t>
            </a:r>
            <a:r>
              <a:rPr sz="855" b="1" i="1" spc="-11" dirty="0">
                <a:solidFill>
                  <a:srgbClr val="6D6E71"/>
                </a:solidFill>
                <a:latin typeface="Montserrat SemiBold"/>
                <a:cs typeface="Montserrat SemiBold"/>
              </a:rPr>
              <a:t>ПЕЧАТАЮЩЕГО</a:t>
            </a:r>
            <a:r>
              <a:rPr sz="855" b="1" i="1" spc="570" dirty="0">
                <a:solidFill>
                  <a:srgbClr val="6D6E71"/>
                </a:solidFill>
                <a:latin typeface="Montserrat SemiBold"/>
                <a:cs typeface="Montserrat SemiBold"/>
              </a:rPr>
              <a:t> </a:t>
            </a:r>
            <a:r>
              <a:rPr sz="855" b="1" i="1" spc="-11" dirty="0">
                <a:solidFill>
                  <a:srgbClr val="6D6E71"/>
                </a:solidFill>
                <a:latin typeface="Montserrat SemiBold"/>
                <a:cs typeface="Montserrat SemiBold"/>
              </a:rPr>
              <a:t>ФУНКЦИОНАЛЬНЫЙ</a:t>
            </a:r>
            <a:r>
              <a:rPr sz="855" b="1" i="1" spc="570" dirty="0">
                <a:solidFill>
                  <a:srgbClr val="6D6E71"/>
                </a:solidFill>
                <a:latin typeface="Montserrat SemiBold"/>
                <a:cs typeface="Montserrat SemiBold"/>
              </a:rPr>
              <a:t>  </a:t>
            </a:r>
            <a:r>
              <a:rPr sz="855" b="1" i="1" dirty="0">
                <a:solidFill>
                  <a:srgbClr val="6D6E71"/>
                </a:solidFill>
                <a:latin typeface="Montserrat SemiBold"/>
                <a:cs typeface="Montserrat SemiBold"/>
              </a:rPr>
              <a:t>ПРОДУКТ,</a:t>
            </a:r>
            <a:r>
              <a:rPr sz="855" b="1" i="1" spc="97" dirty="0">
                <a:solidFill>
                  <a:srgbClr val="6D6E71"/>
                </a:solidFill>
                <a:latin typeface="Montserrat SemiBold"/>
                <a:cs typeface="Montserrat SemiBold"/>
              </a:rPr>
              <a:t> </a:t>
            </a:r>
            <a:r>
              <a:rPr sz="855" b="1" i="1" spc="-11" dirty="0">
                <a:solidFill>
                  <a:srgbClr val="6D6E71"/>
                </a:solidFill>
                <a:latin typeface="Montserrat SemiBold"/>
                <a:cs typeface="Montserrat SemiBold"/>
              </a:rPr>
              <a:t>ОБОГАЩЕННЫЙ</a:t>
            </a:r>
            <a:r>
              <a:rPr sz="855" b="1" i="1" spc="570" dirty="0">
                <a:solidFill>
                  <a:srgbClr val="6D6E71"/>
                </a:solidFill>
                <a:latin typeface="Montserrat SemiBold"/>
                <a:cs typeface="Montserrat SemiBold"/>
              </a:rPr>
              <a:t> </a:t>
            </a:r>
            <a:r>
              <a:rPr sz="855" b="1" i="1" spc="-11" dirty="0">
                <a:solidFill>
                  <a:srgbClr val="6D6E71"/>
                </a:solidFill>
                <a:latin typeface="Montserrat SemiBold"/>
                <a:cs typeface="Montserrat SemiBold"/>
              </a:rPr>
              <a:t>ИНДИВИДУАЛИЗИРОВАННЫМ</a:t>
            </a:r>
            <a:r>
              <a:rPr sz="855" b="1" i="1" dirty="0">
                <a:solidFill>
                  <a:srgbClr val="6D6E71"/>
                </a:solidFill>
                <a:latin typeface="Montserrat SemiBold"/>
                <a:cs typeface="Montserrat SemiBold"/>
              </a:rPr>
              <a:t> ВИТАМИННЫМ</a:t>
            </a:r>
            <a:r>
              <a:rPr sz="855" b="1" i="1" spc="257" dirty="0">
                <a:solidFill>
                  <a:srgbClr val="6D6E71"/>
                </a:solidFill>
                <a:latin typeface="Montserrat SemiBold"/>
                <a:cs typeface="Montserrat SemiBold"/>
              </a:rPr>
              <a:t> </a:t>
            </a:r>
            <a:r>
              <a:rPr sz="855" b="1" i="1" spc="-11" dirty="0">
                <a:solidFill>
                  <a:srgbClr val="6D6E71"/>
                </a:solidFill>
                <a:latin typeface="Montserrat SemiBold"/>
                <a:cs typeface="Montserrat SemiBold"/>
              </a:rPr>
              <a:t>КОМПЛЕКСОМ</a:t>
            </a:r>
            <a:endParaRPr sz="855">
              <a:latin typeface="Montserrat SemiBold"/>
              <a:cs typeface="Montserrat SemiBold"/>
            </a:endParaRPr>
          </a:p>
        </p:txBody>
      </p:sp>
      <p:sp>
        <p:nvSpPr>
          <p:cNvPr id="27" name="object 27"/>
          <p:cNvSpPr txBox="1"/>
          <p:nvPr/>
        </p:nvSpPr>
        <p:spPr>
          <a:xfrm>
            <a:off x="9568038" y="3000169"/>
            <a:ext cx="1812148" cy="1262117"/>
          </a:xfrm>
          <a:prstGeom prst="rect">
            <a:avLst/>
          </a:prstGeom>
        </p:spPr>
        <p:txBody>
          <a:bodyPr vert="horz" wrap="square" lIns="0" tIns="13756" rIns="0" bIns="0" rtlCol="0">
            <a:spAutoFit/>
          </a:bodyPr>
          <a:lstStyle/>
          <a:p>
            <a:pPr marL="14479" marR="207778">
              <a:lnSpc>
                <a:spcPct val="101499"/>
              </a:lnSpc>
              <a:spcBef>
                <a:spcPts val="108"/>
              </a:spcBef>
            </a:pPr>
            <a:r>
              <a:rPr sz="1425" b="1" spc="-11" dirty="0">
                <a:solidFill>
                  <a:srgbClr val="252C6A"/>
                </a:solidFill>
                <a:latin typeface="Montserrat"/>
                <a:cs typeface="Montserrat"/>
              </a:rPr>
              <a:t>ПЕЧАТАЕМ БИОМЕХАНИКУ</a:t>
            </a:r>
            <a:endParaRPr sz="1425">
              <a:latin typeface="Montserrat"/>
              <a:cs typeface="Montserrat"/>
            </a:endParaRPr>
          </a:p>
          <a:p>
            <a:pPr marL="14479" marR="5792">
              <a:lnSpc>
                <a:spcPct val="104099"/>
              </a:lnSpc>
              <a:spcBef>
                <a:spcPts val="958"/>
              </a:spcBef>
            </a:pPr>
            <a:r>
              <a:rPr sz="855" b="1" i="1" dirty="0">
                <a:solidFill>
                  <a:srgbClr val="6D6E71"/>
                </a:solidFill>
                <a:latin typeface="Montserrat SemiBold"/>
                <a:cs typeface="Montserrat SemiBold"/>
              </a:rPr>
              <a:t>ПЕЧАТЬ</a:t>
            </a:r>
            <a:r>
              <a:rPr sz="855" b="1" i="1" spc="120" dirty="0">
                <a:solidFill>
                  <a:srgbClr val="6D6E71"/>
                </a:solidFill>
                <a:latin typeface="Montserrat SemiBold"/>
                <a:cs typeface="Montserrat SemiBold"/>
              </a:rPr>
              <a:t> </a:t>
            </a:r>
            <a:r>
              <a:rPr sz="855" b="1" i="1" spc="-11" dirty="0">
                <a:solidFill>
                  <a:srgbClr val="6D6E71"/>
                </a:solidFill>
                <a:latin typeface="Montserrat SemiBold"/>
                <a:cs typeface="Montserrat SemiBold"/>
              </a:rPr>
              <a:t>ИНДИВИДУАЛЬНЫХ</a:t>
            </a:r>
            <a:r>
              <a:rPr sz="855" b="1" i="1" spc="570" dirty="0">
                <a:solidFill>
                  <a:srgbClr val="6D6E71"/>
                </a:solidFill>
                <a:latin typeface="Montserrat SemiBold"/>
                <a:cs typeface="Montserrat SemiBold"/>
              </a:rPr>
              <a:t> </a:t>
            </a:r>
            <a:r>
              <a:rPr sz="855" b="1" i="1" spc="-11" dirty="0">
                <a:solidFill>
                  <a:srgbClr val="6D6E71"/>
                </a:solidFill>
                <a:latin typeface="Montserrat SemiBold"/>
                <a:cs typeface="Montserrat SemiBold"/>
              </a:rPr>
              <a:t>ЭНДОПРОТЕЗОВ</a:t>
            </a:r>
            <a:endParaRPr sz="855">
              <a:latin typeface="Montserrat SemiBold"/>
              <a:cs typeface="Montserrat SemiBold"/>
            </a:endParaRPr>
          </a:p>
          <a:p>
            <a:pPr marL="14479" marR="248318">
              <a:lnSpc>
                <a:spcPct val="104099"/>
              </a:lnSpc>
            </a:pPr>
            <a:r>
              <a:rPr sz="855" b="1" i="1" dirty="0">
                <a:solidFill>
                  <a:srgbClr val="6D6E71"/>
                </a:solidFill>
                <a:latin typeface="Montserrat SemiBold"/>
                <a:cs typeface="Montserrat SemiBold"/>
              </a:rPr>
              <a:t>ИЗ</a:t>
            </a:r>
            <a:r>
              <a:rPr sz="855" b="1" i="1" spc="51" dirty="0">
                <a:solidFill>
                  <a:srgbClr val="6D6E71"/>
                </a:solidFill>
                <a:latin typeface="Montserrat SemiBold"/>
                <a:cs typeface="Montserrat SemiBold"/>
              </a:rPr>
              <a:t> </a:t>
            </a:r>
            <a:r>
              <a:rPr sz="855" b="1" i="1" spc="-11" dirty="0">
                <a:solidFill>
                  <a:srgbClr val="6D6E71"/>
                </a:solidFill>
                <a:latin typeface="Montserrat SemiBold"/>
                <a:cs typeface="Montserrat SemiBold"/>
              </a:rPr>
              <a:t>ПРИНЦИПИАЛЬНО</a:t>
            </a:r>
            <a:r>
              <a:rPr sz="855" b="1" i="1" dirty="0">
                <a:solidFill>
                  <a:srgbClr val="6D6E71"/>
                </a:solidFill>
                <a:latin typeface="Montserrat SemiBold"/>
                <a:cs typeface="Montserrat SemiBold"/>
              </a:rPr>
              <a:t> НОВЫХ</a:t>
            </a:r>
            <a:r>
              <a:rPr sz="855" b="1" i="1" spc="143" dirty="0">
                <a:solidFill>
                  <a:srgbClr val="6D6E71"/>
                </a:solidFill>
                <a:latin typeface="Montserrat SemiBold"/>
                <a:cs typeface="Montserrat SemiBold"/>
              </a:rPr>
              <a:t> </a:t>
            </a:r>
            <a:r>
              <a:rPr sz="855" b="1" i="1" spc="-11" dirty="0">
                <a:solidFill>
                  <a:srgbClr val="6D6E71"/>
                </a:solidFill>
                <a:latin typeface="Montserrat SemiBold"/>
                <a:cs typeface="Montserrat SemiBold"/>
              </a:rPr>
              <a:t>МАТЕРИАЛОВ</a:t>
            </a:r>
            <a:r>
              <a:rPr sz="855" b="1" i="1" dirty="0">
                <a:solidFill>
                  <a:srgbClr val="6D6E71"/>
                </a:solidFill>
                <a:latin typeface="Montserrat SemiBold"/>
                <a:cs typeface="Montserrat SemiBold"/>
              </a:rPr>
              <a:t> УЛУЧШЕННЫХ</a:t>
            </a:r>
            <a:r>
              <a:rPr sz="855" b="1" i="1" spc="257" dirty="0">
                <a:solidFill>
                  <a:srgbClr val="6D6E71"/>
                </a:solidFill>
                <a:latin typeface="Montserrat SemiBold"/>
                <a:cs typeface="Montserrat SemiBold"/>
              </a:rPr>
              <a:t> </a:t>
            </a:r>
            <a:r>
              <a:rPr sz="855" b="1" i="1" spc="-11" dirty="0">
                <a:solidFill>
                  <a:srgbClr val="6D6E71"/>
                </a:solidFill>
                <a:latin typeface="Montserrat SemiBold"/>
                <a:cs typeface="Montserrat SemiBold"/>
              </a:rPr>
              <a:t>СВОЙСТВ</a:t>
            </a:r>
            <a:endParaRPr sz="855">
              <a:latin typeface="Montserrat SemiBold"/>
              <a:cs typeface="Montserrat SemiBold"/>
            </a:endParaRPr>
          </a:p>
        </p:txBody>
      </p:sp>
      <p:grpSp>
        <p:nvGrpSpPr>
          <p:cNvPr id="28" name="object 28"/>
          <p:cNvGrpSpPr/>
          <p:nvPr/>
        </p:nvGrpSpPr>
        <p:grpSpPr>
          <a:xfrm>
            <a:off x="3394706" y="2656264"/>
            <a:ext cx="2250162" cy="3378864"/>
            <a:chOff x="2977440" y="2328971"/>
            <a:chExt cx="1973580" cy="2963545"/>
          </a:xfrm>
        </p:grpSpPr>
        <p:sp>
          <p:nvSpPr>
            <p:cNvPr id="29" name="object 29"/>
            <p:cNvSpPr/>
            <p:nvPr/>
          </p:nvSpPr>
          <p:spPr>
            <a:xfrm>
              <a:off x="2986965" y="2338496"/>
              <a:ext cx="1954530" cy="2944495"/>
            </a:xfrm>
            <a:custGeom>
              <a:avLst/>
              <a:gdLst/>
              <a:ahLst/>
              <a:cxnLst/>
              <a:rect l="l" t="t" r="r" b="b"/>
              <a:pathLst>
                <a:path w="1954529" h="2944495">
                  <a:moveTo>
                    <a:pt x="175641" y="0"/>
                  </a:moveTo>
                  <a:lnTo>
                    <a:pt x="128949" y="6274"/>
                  </a:lnTo>
                  <a:lnTo>
                    <a:pt x="86992" y="23980"/>
                  </a:lnTo>
                  <a:lnTo>
                    <a:pt x="51444" y="51444"/>
                  </a:lnTo>
                  <a:lnTo>
                    <a:pt x="23980" y="86992"/>
                  </a:lnTo>
                  <a:lnTo>
                    <a:pt x="6274" y="128949"/>
                  </a:lnTo>
                  <a:lnTo>
                    <a:pt x="0" y="175641"/>
                  </a:lnTo>
                  <a:lnTo>
                    <a:pt x="0" y="2768333"/>
                  </a:lnTo>
                  <a:lnTo>
                    <a:pt x="6274" y="2815026"/>
                  </a:lnTo>
                  <a:lnTo>
                    <a:pt x="23980" y="2856985"/>
                  </a:lnTo>
                  <a:lnTo>
                    <a:pt x="51444" y="2892536"/>
                  </a:lnTo>
                  <a:lnTo>
                    <a:pt x="86992" y="2920003"/>
                  </a:lnTo>
                  <a:lnTo>
                    <a:pt x="128949" y="2937711"/>
                  </a:lnTo>
                  <a:lnTo>
                    <a:pt x="175641" y="2943987"/>
                  </a:lnTo>
                  <a:lnTo>
                    <a:pt x="1778863" y="2943987"/>
                  </a:lnTo>
                  <a:lnTo>
                    <a:pt x="1825555" y="2937711"/>
                  </a:lnTo>
                  <a:lnTo>
                    <a:pt x="1867512" y="2920003"/>
                  </a:lnTo>
                  <a:lnTo>
                    <a:pt x="1903060" y="2892536"/>
                  </a:lnTo>
                  <a:lnTo>
                    <a:pt x="1930524" y="2856985"/>
                  </a:lnTo>
                  <a:lnTo>
                    <a:pt x="1948230" y="2815026"/>
                  </a:lnTo>
                  <a:lnTo>
                    <a:pt x="1954504" y="2768333"/>
                  </a:lnTo>
                  <a:lnTo>
                    <a:pt x="1954504" y="175641"/>
                  </a:lnTo>
                  <a:lnTo>
                    <a:pt x="1948230" y="128949"/>
                  </a:lnTo>
                  <a:lnTo>
                    <a:pt x="1930524" y="86992"/>
                  </a:lnTo>
                  <a:lnTo>
                    <a:pt x="1903060" y="51444"/>
                  </a:lnTo>
                  <a:lnTo>
                    <a:pt x="1867512" y="23980"/>
                  </a:lnTo>
                  <a:lnTo>
                    <a:pt x="1825555" y="6274"/>
                  </a:lnTo>
                  <a:lnTo>
                    <a:pt x="1778863" y="0"/>
                  </a:lnTo>
                  <a:lnTo>
                    <a:pt x="175641" y="0"/>
                  </a:lnTo>
                  <a:close/>
                </a:path>
              </a:pathLst>
            </a:custGeom>
            <a:ln w="19049">
              <a:solidFill>
                <a:srgbClr val="231F20"/>
              </a:solidFill>
            </a:ln>
          </p:spPr>
          <p:txBody>
            <a:bodyPr wrap="square" lIns="0" tIns="0" rIns="0" bIns="0" rtlCol="0"/>
            <a:lstStyle/>
            <a:p>
              <a:endParaRPr sz="2052"/>
            </a:p>
          </p:txBody>
        </p:sp>
        <p:pic>
          <p:nvPicPr>
            <p:cNvPr id="30" name="object 30"/>
            <p:cNvPicPr/>
            <p:nvPr/>
          </p:nvPicPr>
          <p:blipFill>
            <a:blip r:embed="rId2" cstate="print"/>
            <a:stretch>
              <a:fillRect/>
            </a:stretch>
          </p:blipFill>
          <p:spPr>
            <a:xfrm>
              <a:off x="3210958" y="4405916"/>
              <a:ext cx="1082673" cy="183674"/>
            </a:xfrm>
            <a:prstGeom prst="rect">
              <a:avLst/>
            </a:prstGeom>
          </p:spPr>
        </p:pic>
        <p:pic>
          <p:nvPicPr>
            <p:cNvPr id="31" name="object 31"/>
            <p:cNvPicPr/>
            <p:nvPr/>
          </p:nvPicPr>
          <p:blipFill>
            <a:blip r:embed="rId3" cstate="print"/>
            <a:stretch>
              <a:fillRect/>
            </a:stretch>
          </p:blipFill>
          <p:spPr>
            <a:xfrm>
              <a:off x="3323933" y="4778130"/>
              <a:ext cx="993177" cy="281308"/>
            </a:xfrm>
            <a:prstGeom prst="rect">
              <a:avLst/>
            </a:prstGeom>
          </p:spPr>
        </p:pic>
        <p:pic>
          <p:nvPicPr>
            <p:cNvPr id="32" name="object 32"/>
            <p:cNvPicPr/>
            <p:nvPr/>
          </p:nvPicPr>
          <p:blipFill>
            <a:blip r:embed="rId4" cstate="print"/>
            <a:stretch>
              <a:fillRect/>
            </a:stretch>
          </p:blipFill>
          <p:spPr>
            <a:xfrm>
              <a:off x="3255322" y="3859371"/>
              <a:ext cx="1073393" cy="330782"/>
            </a:xfrm>
            <a:prstGeom prst="rect">
              <a:avLst/>
            </a:prstGeom>
          </p:spPr>
        </p:pic>
        <p:pic>
          <p:nvPicPr>
            <p:cNvPr id="33" name="object 33"/>
            <p:cNvPicPr/>
            <p:nvPr/>
          </p:nvPicPr>
          <p:blipFill>
            <a:blip r:embed="rId5" cstate="print"/>
            <a:stretch>
              <a:fillRect/>
            </a:stretch>
          </p:blipFill>
          <p:spPr>
            <a:xfrm>
              <a:off x="3143237" y="4973410"/>
              <a:ext cx="1248994" cy="94765"/>
            </a:xfrm>
            <a:prstGeom prst="rect">
              <a:avLst/>
            </a:prstGeom>
          </p:spPr>
        </p:pic>
        <p:pic>
          <p:nvPicPr>
            <p:cNvPr id="34" name="object 34"/>
            <p:cNvPicPr/>
            <p:nvPr/>
          </p:nvPicPr>
          <p:blipFill>
            <a:blip r:embed="rId6" cstate="print"/>
            <a:stretch>
              <a:fillRect/>
            </a:stretch>
          </p:blipFill>
          <p:spPr>
            <a:xfrm>
              <a:off x="4468825" y="2671006"/>
              <a:ext cx="338401" cy="335376"/>
            </a:xfrm>
            <a:prstGeom prst="rect">
              <a:avLst/>
            </a:prstGeom>
          </p:spPr>
        </p:pic>
      </p:grpSp>
      <p:grpSp>
        <p:nvGrpSpPr>
          <p:cNvPr id="35" name="object 35"/>
          <p:cNvGrpSpPr/>
          <p:nvPr/>
        </p:nvGrpSpPr>
        <p:grpSpPr>
          <a:xfrm>
            <a:off x="615683" y="2656264"/>
            <a:ext cx="2096676" cy="3378864"/>
            <a:chOff x="540005" y="2328971"/>
            <a:chExt cx="1838960" cy="2963545"/>
          </a:xfrm>
        </p:grpSpPr>
        <p:sp>
          <p:nvSpPr>
            <p:cNvPr id="36" name="object 36"/>
            <p:cNvSpPr/>
            <p:nvPr/>
          </p:nvSpPr>
          <p:spPr>
            <a:xfrm>
              <a:off x="549530" y="2338496"/>
              <a:ext cx="1819910" cy="2944495"/>
            </a:xfrm>
            <a:custGeom>
              <a:avLst/>
              <a:gdLst/>
              <a:ahLst/>
              <a:cxnLst/>
              <a:rect l="l" t="t" r="r" b="b"/>
              <a:pathLst>
                <a:path w="1819910" h="2944495">
                  <a:moveTo>
                    <a:pt x="175640" y="0"/>
                  </a:moveTo>
                  <a:lnTo>
                    <a:pt x="128949" y="6274"/>
                  </a:lnTo>
                  <a:lnTo>
                    <a:pt x="86992" y="23980"/>
                  </a:lnTo>
                  <a:lnTo>
                    <a:pt x="51444" y="51444"/>
                  </a:lnTo>
                  <a:lnTo>
                    <a:pt x="23980" y="86992"/>
                  </a:lnTo>
                  <a:lnTo>
                    <a:pt x="6274" y="128949"/>
                  </a:lnTo>
                  <a:lnTo>
                    <a:pt x="0" y="175641"/>
                  </a:lnTo>
                  <a:lnTo>
                    <a:pt x="0" y="2768333"/>
                  </a:lnTo>
                  <a:lnTo>
                    <a:pt x="6274" y="2815026"/>
                  </a:lnTo>
                  <a:lnTo>
                    <a:pt x="23980" y="2856985"/>
                  </a:lnTo>
                  <a:lnTo>
                    <a:pt x="51444" y="2892536"/>
                  </a:lnTo>
                  <a:lnTo>
                    <a:pt x="86992" y="2920003"/>
                  </a:lnTo>
                  <a:lnTo>
                    <a:pt x="128949" y="2937711"/>
                  </a:lnTo>
                  <a:lnTo>
                    <a:pt x="175640" y="2943987"/>
                  </a:lnTo>
                  <a:lnTo>
                    <a:pt x="1644040" y="2943987"/>
                  </a:lnTo>
                  <a:lnTo>
                    <a:pt x="1690737" y="2937711"/>
                  </a:lnTo>
                  <a:lnTo>
                    <a:pt x="1732698" y="2920003"/>
                  </a:lnTo>
                  <a:lnTo>
                    <a:pt x="1768247" y="2892536"/>
                  </a:lnTo>
                  <a:lnTo>
                    <a:pt x="1795713" y="2856985"/>
                  </a:lnTo>
                  <a:lnTo>
                    <a:pt x="1813419" y="2815026"/>
                  </a:lnTo>
                  <a:lnTo>
                    <a:pt x="1819694" y="2768333"/>
                  </a:lnTo>
                  <a:lnTo>
                    <a:pt x="1819694" y="175641"/>
                  </a:lnTo>
                  <a:lnTo>
                    <a:pt x="1813419" y="128949"/>
                  </a:lnTo>
                  <a:lnTo>
                    <a:pt x="1795713" y="86992"/>
                  </a:lnTo>
                  <a:lnTo>
                    <a:pt x="1768247" y="51444"/>
                  </a:lnTo>
                  <a:lnTo>
                    <a:pt x="1732698" y="23980"/>
                  </a:lnTo>
                  <a:lnTo>
                    <a:pt x="1690737" y="6274"/>
                  </a:lnTo>
                  <a:lnTo>
                    <a:pt x="1644040" y="0"/>
                  </a:lnTo>
                  <a:lnTo>
                    <a:pt x="175640" y="0"/>
                  </a:lnTo>
                  <a:close/>
                </a:path>
              </a:pathLst>
            </a:custGeom>
            <a:ln w="19050">
              <a:solidFill>
                <a:srgbClr val="231F20"/>
              </a:solidFill>
            </a:ln>
          </p:spPr>
          <p:txBody>
            <a:bodyPr wrap="square" lIns="0" tIns="0" rIns="0" bIns="0" rtlCol="0"/>
            <a:lstStyle/>
            <a:p>
              <a:endParaRPr sz="2052"/>
            </a:p>
          </p:txBody>
        </p:sp>
        <p:pic>
          <p:nvPicPr>
            <p:cNvPr id="37" name="object 37"/>
            <p:cNvPicPr/>
            <p:nvPr/>
          </p:nvPicPr>
          <p:blipFill>
            <a:blip r:embed="rId7" cstate="print"/>
            <a:stretch>
              <a:fillRect/>
            </a:stretch>
          </p:blipFill>
          <p:spPr>
            <a:xfrm>
              <a:off x="716852" y="3755085"/>
              <a:ext cx="1248967" cy="624586"/>
            </a:xfrm>
            <a:prstGeom prst="rect">
              <a:avLst/>
            </a:prstGeom>
          </p:spPr>
        </p:pic>
        <p:pic>
          <p:nvPicPr>
            <p:cNvPr id="38" name="object 38"/>
            <p:cNvPicPr/>
            <p:nvPr/>
          </p:nvPicPr>
          <p:blipFill>
            <a:blip r:embed="rId8" cstate="print"/>
            <a:stretch>
              <a:fillRect/>
            </a:stretch>
          </p:blipFill>
          <p:spPr>
            <a:xfrm>
              <a:off x="716838" y="4515408"/>
              <a:ext cx="1185608" cy="552780"/>
            </a:xfrm>
            <a:prstGeom prst="rect">
              <a:avLst/>
            </a:prstGeom>
          </p:spPr>
        </p:pic>
      </p:grpSp>
      <p:grpSp>
        <p:nvGrpSpPr>
          <p:cNvPr id="39" name="object 39"/>
          <p:cNvGrpSpPr/>
          <p:nvPr/>
        </p:nvGrpSpPr>
        <p:grpSpPr>
          <a:xfrm>
            <a:off x="6327441" y="2656264"/>
            <a:ext cx="2307358" cy="3378864"/>
            <a:chOff x="5549693" y="2328971"/>
            <a:chExt cx="2023745" cy="2963545"/>
          </a:xfrm>
        </p:grpSpPr>
        <p:sp>
          <p:nvSpPr>
            <p:cNvPr id="40" name="object 40"/>
            <p:cNvSpPr/>
            <p:nvPr/>
          </p:nvSpPr>
          <p:spPr>
            <a:xfrm>
              <a:off x="5559218" y="2338496"/>
              <a:ext cx="2004695" cy="2944495"/>
            </a:xfrm>
            <a:custGeom>
              <a:avLst/>
              <a:gdLst/>
              <a:ahLst/>
              <a:cxnLst/>
              <a:rect l="l" t="t" r="r" b="b"/>
              <a:pathLst>
                <a:path w="2004695" h="2944495">
                  <a:moveTo>
                    <a:pt x="175640" y="0"/>
                  </a:moveTo>
                  <a:lnTo>
                    <a:pt x="128949" y="6274"/>
                  </a:lnTo>
                  <a:lnTo>
                    <a:pt x="86992" y="23980"/>
                  </a:lnTo>
                  <a:lnTo>
                    <a:pt x="51444" y="51444"/>
                  </a:lnTo>
                  <a:lnTo>
                    <a:pt x="23980" y="86992"/>
                  </a:lnTo>
                  <a:lnTo>
                    <a:pt x="6274" y="128949"/>
                  </a:lnTo>
                  <a:lnTo>
                    <a:pt x="0" y="175641"/>
                  </a:lnTo>
                  <a:lnTo>
                    <a:pt x="0" y="2768333"/>
                  </a:lnTo>
                  <a:lnTo>
                    <a:pt x="6274" y="2815026"/>
                  </a:lnTo>
                  <a:lnTo>
                    <a:pt x="23980" y="2856985"/>
                  </a:lnTo>
                  <a:lnTo>
                    <a:pt x="51444" y="2892536"/>
                  </a:lnTo>
                  <a:lnTo>
                    <a:pt x="86992" y="2920003"/>
                  </a:lnTo>
                  <a:lnTo>
                    <a:pt x="128949" y="2937711"/>
                  </a:lnTo>
                  <a:lnTo>
                    <a:pt x="175640" y="2943987"/>
                  </a:lnTo>
                  <a:lnTo>
                    <a:pt x="1828533" y="2943987"/>
                  </a:lnTo>
                  <a:lnTo>
                    <a:pt x="1875230" y="2937711"/>
                  </a:lnTo>
                  <a:lnTo>
                    <a:pt x="1917191" y="2920003"/>
                  </a:lnTo>
                  <a:lnTo>
                    <a:pt x="1952740" y="2892536"/>
                  </a:lnTo>
                  <a:lnTo>
                    <a:pt x="1980206" y="2856985"/>
                  </a:lnTo>
                  <a:lnTo>
                    <a:pt x="1997912" y="2815026"/>
                  </a:lnTo>
                  <a:lnTo>
                    <a:pt x="2004186" y="2768333"/>
                  </a:lnTo>
                  <a:lnTo>
                    <a:pt x="2004186" y="175641"/>
                  </a:lnTo>
                  <a:lnTo>
                    <a:pt x="1997912" y="128949"/>
                  </a:lnTo>
                  <a:lnTo>
                    <a:pt x="1980206" y="86992"/>
                  </a:lnTo>
                  <a:lnTo>
                    <a:pt x="1952740" y="51444"/>
                  </a:lnTo>
                  <a:lnTo>
                    <a:pt x="1917191" y="23980"/>
                  </a:lnTo>
                  <a:lnTo>
                    <a:pt x="1875230" y="6274"/>
                  </a:lnTo>
                  <a:lnTo>
                    <a:pt x="1828533" y="0"/>
                  </a:lnTo>
                  <a:lnTo>
                    <a:pt x="175640" y="0"/>
                  </a:lnTo>
                  <a:close/>
                </a:path>
              </a:pathLst>
            </a:custGeom>
            <a:ln w="19050">
              <a:solidFill>
                <a:srgbClr val="231F20"/>
              </a:solidFill>
            </a:ln>
          </p:spPr>
          <p:txBody>
            <a:bodyPr wrap="square" lIns="0" tIns="0" rIns="0" bIns="0" rtlCol="0"/>
            <a:lstStyle/>
            <a:p>
              <a:endParaRPr sz="2052"/>
            </a:p>
          </p:txBody>
        </p:sp>
        <p:pic>
          <p:nvPicPr>
            <p:cNvPr id="41" name="object 41"/>
            <p:cNvPicPr/>
            <p:nvPr/>
          </p:nvPicPr>
          <p:blipFill>
            <a:blip r:embed="rId9" cstate="print"/>
            <a:stretch>
              <a:fillRect/>
            </a:stretch>
          </p:blipFill>
          <p:spPr>
            <a:xfrm>
              <a:off x="5741660" y="3950069"/>
              <a:ext cx="1338229" cy="372852"/>
            </a:xfrm>
            <a:prstGeom prst="rect">
              <a:avLst/>
            </a:prstGeom>
          </p:spPr>
        </p:pic>
        <p:pic>
          <p:nvPicPr>
            <p:cNvPr id="42" name="object 42"/>
            <p:cNvPicPr/>
            <p:nvPr/>
          </p:nvPicPr>
          <p:blipFill>
            <a:blip r:embed="rId10" cstate="print"/>
            <a:stretch>
              <a:fillRect/>
            </a:stretch>
          </p:blipFill>
          <p:spPr>
            <a:xfrm>
              <a:off x="5775919" y="4383001"/>
              <a:ext cx="454398" cy="448393"/>
            </a:xfrm>
            <a:prstGeom prst="rect">
              <a:avLst/>
            </a:prstGeom>
          </p:spPr>
        </p:pic>
      </p:grpSp>
      <p:grpSp>
        <p:nvGrpSpPr>
          <p:cNvPr id="43" name="object 43"/>
          <p:cNvGrpSpPr/>
          <p:nvPr/>
        </p:nvGrpSpPr>
        <p:grpSpPr>
          <a:xfrm>
            <a:off x="9394287" y="2656264"/>
            <a:ext cx="2180659" cy="3378864"/>
            <a:chOff x="8239572" y="2328971"/>
            <a:chExt cx="1912620" cy="2963545"/>
          </a:xfrm>
        </p:grpSpPr>
        <p:sp>
          <p:nvSpPr>
            <p:cNvPr id="44" name="object 44"/>
            <p:cNvSpPr/>
            <p:nvPr/>
          </p:nvSpPr>
          <p:spPr>
            <a:xfrm>
              <a:off x="8249097" y="2338496"/>
              <a:ext cx="1893570" cy="2944495"/>
            </a:xfrm>
            <a:custGeom>
              <a:avLst/>
              <a:gdLst/>
              <a:ahLst/>
              <a:cxnLst/>
              <a:rect l="l" t="t" r="r" b="b"/>
              <a:pathLst>
                <a:path w="1893570" h="2944495">
                  <a:moveTo>
                    <a:pt x="175641" y="0"/>
                  </a:moveTo>
                  <a:lnTo>
                    <a:pt x="128949" y="6274"/>
                  </a:lnTo>
                  <a:lnTo>
                    <a:pt x="86992" y="23980"/>
                  </a:lnTo>
                  <a:lnTo>
                    <a:pt x="51444" y="51444"/>
                  </a:lnTo>
                  <a:lnTo>
                    <a:pt x="23980" y="86992"/>
                  </a:lnTo>
                  <a:lnTo>
                    <a:pt x="6274" y="128949"/>
                  </a:lnTo>
                  <a:lnTo>
                    <a:pt x="0" y="175641"/>
                  </a:lnTo>
                  <a:lnTo>
                    <a:pt x="0" y="2768333"/>
                  </a:lnTo>
                  <a:lnTo>
                    <a:pt x="6274" y="2815026"/>
                  </a:lnTo>
                  <a:lnTo>
                    <a:pt x="23980" y="2856985"/>
                  </a:lnTo>
                  <a:lnTo>
                    <a:pt x="51444" y="2892536"/>
                  </a:lnTo>
                  <a:lnTo>
                    <a:pt x="86992" y="2920003"/>
                  </a:lnTo>
                  <a:lnTo>
                    <a:pt x="128949" y="2937711"/>
                  </a:lnTo>
                  <a:lnTo>
                    <a:pt x="175641" y="2943987"/>
                  </a:lnTo>
                  <a:lnTo>
                    <a:pt x="1717725" y="2943987"/>
                  </a:lnTo>
                  <a:lnTo>
                    <a:pt x="1764423" y="2937711"/>
                  </a:lnTo>
                  <a:lnTo>
                    <a:pt x="1806383" y="2920003"/>
                  </a:lnTo>
                  <a:lnTo>
                    <a:pt x="1841933" y="2892536"/>
                  </a:lnTo>
                  <a:lnTo>
                    <a:pt x="1869398" y="2856985"/>
                  </a:lnTo>
                  <a:lnTo>
                    <a:pt x="1887105" y="2815026"/>
                  </a:lnTo>
                  <a:lnTo>
                    <a:pt x="1893379" y="2768333"/>
                  </a:lnTo>
                  <a:lnTo>
                    <a:pt x="1893379" y="175641"/>
                  </a:lnTo>
                  <a:lnTo>
                    <a:pt x="1887105" y="128949"/>
                  </a:lnTo>
                  <a:lnTo>
                    <a:pt x="1869398" y="86992"/>
                  </a:lnTo>
                  <a:lnTo>
                    <a:pt x="1841933" y="51444"/>
                  </a:lnTo>
                  <a:lnTo>
                    <a:pt x="1806383" y="23980"/>
                  </a:lnTo>
                  <a:lnTo>
                    <a:pt x="1764423" y="6274"/>
                  </a:lnTo>
                  <a:lnTo>
                    <a:pt x="1717725" y="0"/>
                  </a:lnTo>
                  <a:lnTo>
                    <a:pt x="175641" y="0"/>
                  </a:lnTo>
                  <a:close/>
                </a:path>
              </a:pathLst>
            </a:custGeom>
            <a:ln w="19050">
              <a:solidFill>
                <a:srgbClr val="252C6A"/>
              </a:solidFill>
            </a:ln>
          </p:spPr>
          <p:txBody>
            <a:bodyPr wrap="square" lIns="0" tIns="0" rIns="0" bIns="0" rtlCol="0"/>
            <a:lstStyle/>
            <a:p>
              <a:endParaRPr sz="2052"/>
            </a:p>
          </p:txBody>
        </p:sp>
        <p:pic>
          <p:nvPicPr>
            <p:cNvPr id="45" name="object 45"/>
            <p:cNvPicPr/>
            <p:nvPr/>
          </p:nvPicPr>
          <p:blipFill>
            <a:blip r:embed="rId11" cstate="print"/>
            <a:stretch>
              <a:fillRect/>
            </a:stretch>
          </p:blipFill>
          <p:spPr>
            <a:xfrm>
              <a:off x="8405546" y="4266665"/>
              <a:ext cx="1110094" cy="801510"/>
            </a:xfrm>
            <a:prstGeom prst="rect">
              <a:avLst/>
            </a:prstGeom>
          </p:spPr>
        </p:pic>
      </p:grpSp>
      <p:sp>
        <p:nvSpPr>
          <p:cNvPr id="46" name="object 46"/>
          <p:cNvSpPr/>
          <p:nvPr/>
        </p:nvSpPr>
        <p:spPr>
          <a:xfrm>
            <a:off x="2871376" y="4191970"/>
            <a:ext cx="364167" cy="353307"/>
          </a:xfrm>
          <a:custGeom>
            <a:avLst/>
            <a:gdLst/>
            <a:ahLst/>
            <a:cxnLst/>
            <a:rect l="l" t="t" r="r" b="b"/>
            <a:pathLst>
              <a:path w="319405" h="309879">
                <a:moveTo>
                  <a:pt x="319290" y="114300"/>
                </a:moveTo>
                <a:lnTo>
                  <a:pt x="202539" y="114300"/>
                </a:lnTo>
                <a:lnTo>
                  <a:pt x="202539" y="0"/>
                </a:lnTo>
                <a:lnTo>
                  <a:pt x="116078" y="0"/>
                </a:lnTo>
                <a:lnTo>
                  <a:pt x="116078" y="114300"/>
                </a:lnTo>
                <a:lnTo>
                  <a:pt x="0" y="114300"/>
                </a:lnTo>
                <a:lnTo>
                  <a:pt x="0" y="195580"/>
                </a:lnTo>
                <a:lnTo>
                  <a:pt x="116078" y="195580"/>
                </a:lnTo>
                <a:lnTo>
                  <a:pt x="116078" y="309880"/>
                </a:lnTo>
                <a:lnTo>
                  <a:pt x="202539" y="309880"/>
                </a:lnTo>
                <a:lnTo>
                  <a:pt x="202539" y="195580"/>
                </a:lnTo>
                <a:lnTo>
                  <a:pt x="319290" y="195580"/>
                </a:lnTo>
                <a:lnTo>
                  <a:pt x="319290" y="114300"/>
                </a:lnTo>
                <a:close/>
              </a:path>
            </a:pathLst>
          </a:custGeom>
          <a:solidFill>
            <a:srgbClr val="231F20"/>
          </a:solidFill>
        </p:spPr>
        <p:txBody>
          <a:bodyPr wrap="square" lIns="0" tIns="0" rIns="0" bIns="0" rtlCol="0"/>
          <a:lstStyle/>
          <a:p>
            <a:endParaRPr sz="2052"/>
          </a:p>
        </p:txBody>
      </p:sp>
      <p:sp>
        <p:nvSpPr>
          <p:cNvPr id="47" name="object 47"/>
          <p:cNvSpPr/>
          <p:nvPr/>
        </p:nvSpPr>
        <p:spPr>
          <a:xfrm>
            <a:off x="5809951" y="4191970"/>
            <a:ext cx="364167" cy="353307"/>
          </a:xfrm>
          <a:custGeom>
            <a:avLst/>
            <a:gdLst/>
            <a:ahLst/>
            <a:cxnLst/>
            <a:rect l="l" t="t" r="r" b="b"/>
            <a:pathLst>
              <a:path w="319404" h="309879">
                <a:moveTo>
                  <a:pt x="319290" y="114300"/>
                </a:moveTo>
                <a:lnTo>
                  <a:pt x="202539" y="114300"/>
                </a:lnTo>
                <a:lnTo>
                  <a:pt x="202539" y="0"/>
                </a:lnTo>
                <a:lnTo>
                  <a:pt x="116078" y="0"/>
                </a:lnTo>
                <a:lnTo>
                  <a:pt x="116078" y="114300"/>
                </a:lnTo>
                <a:lnTo>
                  <a:pt x="0" y="114300"/>
                </a:lnTo>
                <a:lnTo>
                  <a:pt x="0" y="195580"/>
                </a:lnTo>
                <a:lnTo>
                  <a:pt x="116078" y="195580"/>
                </a:lnTo>
                <a:lnTo>
                  <a:pt x="116078" y="309880"/>
                </a:lnTo>
                <a:lnTo>
                  <a:pt x="202539" y="309880"/>
                </a:lnTo>
                <a:lnTo>
                  <a:pt x="202539" y="195580"/>
                </a:lnTo>
                <a:lnTo>
                  <a:pt x="319290" y="195580"/>
                </a:lnTo>
                <a:lnTo>
                  <a:pt x="319290" y="114300"/>
                </a:lnTo>
                <a:close/>
              </a:path>
            </a:pathLst>
          </a:custGeom>
          <a:solidFill>
            <a:srgbClr val="231F20"/>
          </a:solidFill>
        </p:spPr>
        <p:txBody>
          <a:bodyPr wrap="square" lIns="0" tIns="0" rIns="0" bIns="0" rtlCol="0"/>
          <a:lstStyle/>
          <a:p>
            <a:endParaRPr sz="2052"/>
          </a:p>
        </p:txBody>
      </p:sp>
      <p:sp>
        <p:nvSpPr>
          <p:cNvPr id="48" name="object 48"/>
          <p:cNvSpPr/>
          <p:nvPr/>
        </p:nvSpPr>
        <p:spPr>
          <a:xfrm>
            <a:off x="8832221" y="4191970"/>
            <a:ext cx="364167" cy="353307"/>
          </a:xfrm>
          <a:custGeom>
            <a:avLst/>
            <a:gdLst/>
            <a:ahLst/>
            <a:cxnLst/>
            <a:rect l="l" t="t" r="r" b="b"/>
            <a:pathLst>
              <a:path w="319404" h="309879">
                <a:moveTo>
                  <a:pt x="319290" y="114300"/>
                </a:moveTo>
                <a:lnTo>
                  <a:pt x="202539" y="114300"/>
                </a:lnTo>
                <a:lnTo>
                  <a:pt x="202539" y="0"/>
                </a:lnTo>
                <a:lnTo>
                  <a:pt x="116078" y="0"/>
                </a:lnTo>
                <a:lnTo>
                  <a:pt x="116078" y="114300"/>
                </a:lnTo>
                <a:lnTo>
                  <a:pt x="0" y="114300"/>
                </a:lnTo>
                <a:lnTo>
                  <a:pt x="0" y="195580"/>
                </a:lnTo>
                <a:lnTo>
                  <a:pt x="116078" y="195580"/>
                </a:lnTo>
                <a:lnTo>
                  <a:pt x="116078" y="309880"/>
                </a:lnTo>
                <a:lnTo>
                  <a:pt x="202539" y="309880"/>
                </a:lnTo>
                <a:lnTo>
                  <a:pt x="202539" y="195580"/>
                </a:lnTo>
                <a:lnTo>
                  <a:pt x="319290" y="195580"/>
                </a:lnTo>
                <a:lnTo>
                  <a:pt x="319290" y="114300"/>
                </a:lnTo>
                <a:close/>
              </a:path>
            </a:pathLst>
          </a:custGeom>
          <a:solidFill>
            <a:srgbClr val="252C6A"/>
          </a:solidFill>
        </p:spPr>
        <p:txBody>
          <a:bodyPr wrap="square" lIns="0" tIns="0" rIns="0" bIns="0" rtlCol="0"/>
          <a:lstStyle/>
          <a:p>
            <a:endParaRPr sz="2052"/>
          </a:p>
        </p:txBody>
      </p:sp>
      <p:sp>
        <p:nvSpPr>
          <p:cNvPr id="49" name="TextBox 48">
            <a:extLst>
              <a:ext uri="{FF2B5EF4-FFF2-40B4-BE49-F238E27FC236}">
                <a16:creationId xmlns:a16="http://schemas.microsoft.com/office/drawing/2014/main" id="{9A23B6F1-32DC-412A-B848-1C0B3AFE6962}"/>
              </a:ext>
            </a:extLst>
          </p:cNvPr>
          <p:cNvSpPr txBox="1"/>
          <p:nvPr/>
        </p:nvSpPr>
        <p:spPr>
          <a:xfrm>
            <a:off x="-45720" y="6573709"/>
            <a:ext cx="45720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24</a:t>
            </a:r>
          </a:p>
        </p:txBody>
      </p:sp>
      <p:sp>
        <p:nvSpPr>
          <p:cNvPr id="50" name="Прямоугольник 49">
            <a:extLst>
              <a:ext uri="{FF2B5EF4-FFF2-40B4-BE49-F238E27FC236}">
                <a16:creationId xmlns:a16="http://schemas.microsoft.com/office/drawing/2014/main" id="{4000D62E-8916-4C9B-B0B8-0A44CCA445B9}"/>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Box 50">
            <a:extLst>
              <a:ext uri="{FF2B5EF4-FFF2-40B4-BE49-F238E27FC236}">
                <a16:creationId xmlns:a16="http://schemas.microsoft.com/office/drawing/2014/main" id="{77CDEEC6-3CFF-46FB-8D13-0142B120683D}"/>
              </a:ext>
            </a:extLst>
          </p:cNvPr>
          <p:cNvSpPr txBox="1"/>
          <p:nvPr/>
        </p:nvSpPr>
        <p:spPr>
          <a:xfrm>
            <a:off x="0" y="6558747"/>
            <a:ext cx="411479"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22</a:t>
            </a:r>
          </a:p>
        </p:txBody>
      </p:sp>
      <p:sp>
        <p:nvSpPr>
          <p:cNvPr id="52" name="Прямоугольник 51">
            <a:extLst>
              <a:ext uri="{FF2B5EF4-FFF2-40B4-BE49-F238E27FC236}">
                <a16:creationId xmlns:a16="http://schemas.microsoft.com/office/drawing/2014/main" id="{E90EF13D-193F-47C5-9011-29F93D08A5A9}"/>
              </a:ext>
            </a:extLst>
          </p:cNvPr>
          <p:cNvSpPr/>
          <p:nvPr/>
        </p:nvSpPr>
        <p:spPr>
          <a:xfrm>
            <a:off x="538325" y="292500"/>
            <a:ext cx="9353109" cy="984885"/>
          </a:xfrm>
          <a:prstGeom prst="rect">
            <a:avLst/>
          </a:prstGeom>
        </p:spPr>
        <p:txBody>
          <a:bodyPr wrap="square">
            <a:spAutoFit/>
          </a:bodyPr>
          <a:lstStyle/>
          <a:p>
            <a:r>
              <a:rPr lang="ru-RU" sz="2000" b="1" dirty="0">
                <a:solidFill>
                  <a:prstClr val="black"/>
                </a:solidFill>
                <a:latin typeface="Montserrat" panose="00000500000000000000" pitchFamily="2" charset="-52"/>
                <a:ea typeface="+mj-ea"/>
                <a:cs typeface="+mj-cs"/>
              </a:rPr>
              <a:t>СТРАТЕГИЧЕСКОЕ</a:t>
            </a:r>
            <a:r>
              <a:rPr lang="ru-RU" sz="2000" b="1" spc="-40" dirty="0">
                <a:solidFill>
                  <a:prstClr val="black"/>
                </a:solidFill>
                <a:latin typeface="Montserrat" panose="00000500000000000000" pitchFamily="2" charset="-52"/>
                <a:ea typeface="+mj-ea"/>
                <a:cs typeface="+mj-cs"/>
              </a:rPr>
              <a:t> </a:t>
            </a:r>
            <a:r>
              <a:rPr lang="ru-RU" sz="2000" b="1" dirty="0">
                <a:solidFill>
                  <a:prstClr val="black"/>
                </a:solidFill>
                <a:latin typeface="Montserrat" panose="00000500000000000000" pitchFamily="2" charset="-52"/>
                <a:ea typeface="+mj-ea"/>
                <a:cs typeface="+mj-cs"/>
              </a:rPr>
              <a:t>НАПРАВЛЕНИЕ</a:t>
            </a:r>
            <a:r>
              <a:rPr lang="ru-RU" sz="2000" b="1" spc="-34" dirty="0">
                <a:solidFill>
                  <a:prstClr val="black"/>
                </a:solidFill>
                <a:latin typeface="Montserrat" panose="00000500000000000000" pitchFamily="2" charset="-52"/>
                <a:ea typeface="+mj-ea"/>
                <a:cs typeface="+mj-cs"/>
              </a:rPr>
              <a:t> </a:t>
            </a:r>
          </a:p>
          <a:p>
            <a:r>
              <a:rPr lang="ru-RU" sz="2000" b="1" spc="-11" dirty="0">
                <a:solidFill>
                  <a:prstClr val="black"/>
                </a:solidFill>
                <a:latin typeface="Montserrat" panose="00000500000000000000" pitchFamily="2" charset="-52"/>
                <a:ea typeface="+mj-ea"/>
                <a:cs typeface="+mj-cs"/>
              </a:rPr>
              <a:t>ПРОДОВОЛЬСТВЕННАЯ БЕЗОПАСНОСТЬ И РЫНОК ФУДНЕТ</a:t>
            </a:r>
            <a:br>
              <a:rPr lang="ru-RU" sz="2000" b="1" spc="-11" dirty="0">
                <a:solidFill>
                  <a:prstClr val="black"/>
                </a:solidFill>
                <a:latin typeface="Montserrat" panose="00000500000000000000" pitchFamily="2" charset="-52"/>
                <a:ea typeface="+mj-ea"/>
                <a:cs typeface="+mj-cs"/>
              </a:rPr>
            </a:br>
            <a:r>
              <a:rPr lang="ru-RU" spc="-11" dirty="0">
                <a:solidFill>
                  <a:prstClr val="black"/>
                </a:solidFill>
                <a:latin typeface="Montserrat" panose="00000500000000000000" pitchFamily="2" charset="-52"/>
                <a:ea typeface="+mj-ea"/>
                <a:cs typeface="+mj-cs"/>
              </a:rPr>
              <a:t>проект «Аддитивные технологии и ингредиенты рынка </a:t>
            </a:r>
            <a:r>
              <a:rPr lang="ru-RU" spc="-11" dirty="0" err="1">
                <a:solidFill>
                  <a:prstClr val="black"/>
                </a:solidFill>
                <a:latin typeface="Montserrat" panose="00000500000000000000" pitchFamily="2" charset="-52"/>
                <a:ea typeface="+mj-ea"/>
                <a:cs typeface="+mj-cs"/>
              </a:rPr>
              <a:t>FoodNET</a:t>
            </a:r>
            <a:r>
              <a:rPr lang="ru-RU" spc="-11" dirty="0">
                <a:solidFill>
                  <a:prstClr val="black"/>
                </a:solidFill>
                <a:latin typeface="Montserrat" panose="00000500000000000000" pitchFamily="2" charset="-52"/>
                <a:ea typeface="+mj-ea"/>
                <a:cs typeface="+mj-cs"/>
              </a:rPr>
              <a:t>»</a:t>
            </a:r>
            <a:endParaRPr lang="ru-RU" dirty="0"/>
          </a:p>
        </p:txBody>
      </p:sp>
      <p:pic>
        <p:nvPicPr>
          <p:cNvPr id="53" name="Рисунок 52">
            <a:extLst>
              <a:ext uri="{FF2B5EF4-FFF2-40B4-BE49-F238E27FC236}">
                <a16:creationId xmlns:a16="http://schemas.microsoft.com/office/drawing/2014/main" id="{B667F312-3BB6-463A-9C4C-28C3D056622E}"/>
              </a:ext>
            </a:extLst>
          </p:cNvPr>
          <p:cNvPicPr>
            <a:picLocks noChangeAspect="1"/>
          </p:cNvPicPr>
          <p:nvPr/>
        </p:nvPicPr>
        <p:blipFill>
          <a:blip r:embed="rId12"/>
          <a:stretch>
            <a:fillRect/>
          </a:stretch>
        </p:blipFill>
        <p:spPr>
          <a:xfrm>
            <a:off x="9481623" y="204738"/>
            <a:ext cx="2429022" cy="107605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AAE25DB2-6DAF-4DFB-9337-122E9C4A548C}"/>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F6D15367-1864-417E-AEDE-D4D7473170BD}"/>
              </a:ext>
            </a:extLst>
          </p:cNvPr>
          <p:cNvSpPr txBox="1"/>
          <p:nvPr/>
        </p:nvSpPr>
        <p:spPr>
          <a:xfrm>
            <a:off x="0" y="6558747"/>
            <a:ext cx="411479"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23</a:t>
            </a:r>
          </a:p>
        </p:txBody>
      </p:sp>
      <p:sp>
        <p:nvSpPr>
          <p:cNvPr id="3" name="TextBox 2">
            <a:extLst>
              <a:ext uri="{FF2B5EF4-FFF2-40B4-BE49-F238E27FC236}">
                <a16:creationId xmlns:a16="http://schemas.microsoft.com/office/drawing/2014/main" id="{8DCDB2D5-07A3-49AF-88B7-6B8EF400A833}"/>
              </a:ext>
            </a:extLst>
          </p:cNvPr>
          <p:cNvSpPr txBox="1"/>
          <p:nvPr/>
        </p:nvSpPr>
        <p:spPr>
          <a:xfrm>
            <a:off x="386786" y="1439233"/>
            <a:ext cx="4154424" cy="2785378"/>
          </a:xfrm>
          <a:prstGeom prst="rect">
            <a:avLst/>
          </a:prstGeom>
          <a:noFill/>
        </p:spPr>
        <p:txBody>
          <a:bodyPr wrap="square" rtlCol="0">
            <a:spAutoFit/>
          </a:bodyPr>
          <a:lstStyle/>
          <a:p>
            <a:pPr>
              <a:spcBef>
                <a:spcPts val="400"/>
              </a:spcBef>
            </a:pPr>
            <a:r>
              <a:rPr lang="ru-RU" sz="1100" b="1" kern="0" spc="-11" dirty="0">
                <a:solidFill>
                  <a:schemeClr val="accent6"/>
                </a:solidFill>
                <a:latin typeface="Montserrat" pitchFamily="2" charset="0"/>
              </a:rPr>
              <a:t>     ВЫЗОВЫ: </a:t>
            </a:r>
          </a:p>
          <a:p>
            <a:pPr marL="171450" indent="-171450" algn="just">
              <a:spcBef>
                <a:spcPts val="400"/>
              </a:spcBef>
              <a:buClr>
                <a:srgbClr val="E81D2C"/>
              </a:buClr>
              <a:buFont typeface="Arial" panose="020B0604020202020204" pitchFamily="34" charset="0"/>
              <a:buChar char="•"/>
            </a:pPr>
            <a:r>
              <a:rPr lang="ru-RU" sz="1100" dirty="0">
                <a:latin typeface="Montserrat" pitchFamily="2" charset="0"/>
                <a:cs typeface="Times New Roman" panose="02020603050405020304" pitchFamily="18" charset="0"/>
              </a:rPr>
              <a:t>Рынок ингредиентов в фармакологии, производстве БАДов, АПК и пищевой промышленности в значительной степени зависит от импорта (более 80% рынка ингредиентов составляет импортное сырье)</a:t>
            </a:r>
          </a:p>
          <a:p>
            <a:pPr marL="171450" indent="-171450" algn="just">
              <a:spcBef>
                <a:spcPts val="400"/>
              </a:spcBef>
              <a:buClr>
                <a:srgbClr val="E81D2C"/>
              </a:buClr>
              <a:buFont typeface="Arial" panose="020B0604020202020204" pitchFamily="34" charset="0"/>
              <a:buChar char="•"/>
            </a:pPr>
            <a:r>
              <a:rPr lang="ru-RU" sz="1100" dirty="0">
                <a:latin typeface="Montserrat" pitchFamily="2" charset="0"/>
                <a:cs typeface="Times New Roman" panose="02020603050405020304" pitchFamily="18" charset="0"/>
              </a:rPr>
              <a:t>Современные мировые продовольственные системы выходят на принципиально новый этап технологического развития, который получил название «Сельское хозяйство 4.0.» и основан на внедрении «умных» решений, биотехнологий, альтернативных технологий и источников сырья</a:t>
            </a:r>
          </a:p>
          <a:p>
            <a:pPr marL="171450" indent="-171450" algn="just">
              <a:spcBef>
                <a:spcPts val="400"/>
              </a:spcBef>
              <a:buClr>
                <a:srgbClr val="E81D2C"/>
              </a:buClr>
              <a:buFont typeface="Arial" panose="020B0604020202020204" pitchFamily="34" charset="0"/>
              <a:buChar char="•"/>
            </a:pPr>
            <a:r>
              <a:rPr lang="ru-RU" sz="1100" dirty="0">
                <a:latin typeface="Montserrat" pitchFamily="2" charset="0"/>
                <a:cs typeface="Times New Roman" panose="02020603050405020304" pitchFamily="18" charset="0"/>
              </a:rPr>
              <a:t>Уровень импортозависимости от зарубежного генетического материала в производственных отраслях близок к абсолютному</a:t>
            </a:r>
          </a:p>
        </p:txBody>
      </p:sp>
      <p:sp>
        <p:nvSpPr>
          <p:cNvPr id="12" name="TextBox 11">
            <a:extLst>
              <a:ext uri="{FF2B5EF4-FFF2-40B4-BE49-F238E27FC236}">
                <a16:creationId xmlns:a16="http://schemas.microsoft.com/office/drawing/2014/main" id="{2085B72B-5201-4785-9F83-642D6E98712C}"/>
              </a:ext>
            </a:extLst>
          </p:cNvPr>
          <p:cNvSpPr txBox="1"/>
          <p:nvPr/>
        </p:nvSpPr>
        <p:spPr>
          <a:xfrm>
            <a:off x="1006523" y="4565429"/>
            <a:ext cx="2983313" cy="1205458"/>
          </a:xfrm>
          <a:prstGeom prst="rect">
            <a:avLst/>
          </a:prstGeom>
          <a:noFill/>
        </p:spPr>
        <p:txBody>
          <a:bodyPr wrap="square" rtlCol="0">
            <a:spAutoFit/>
          </a:bodyPr>
          <a:lstStyle/>
          <a:p>
            <a:pPr algn="just"/>
            <a:r>
              <a:rPr lang="ru-RU" sz="1400" b="1" kern="0" spc="-11" dirty="0">
                <a:solidFill>
                  <a:schemeClr val="accent6"/>
                </a:solidFill>
                <a:latin typeface="Montserrat" pitchFamily="2" charset="0"/>
              </a:rPr>
              <a:t>ЦЕЛЬ: </a:t>
            </a:r>
          </a:p>
          <a:p>
            <a:pPr algn="just">
              <a:spcBef>
                <a:spcPts val="400"/>
              </a:spcBef>
            </a:pPr>
            <a:r>
              <a:rPr lang="ru-RU" sz="1100" dirty="0">
                <a:latin typeface="Montserrat" pitchFamily="2" charset="0"/>
                <a:cs typeface="Times New Roman" panose="02020603050405020304" pitchFamily="18" charset="0"/>
              </a:rPr>
              <a:t>Создание портфеля биотехнологий для импортозамещения сырьевой базы в РФ, обеспечивающих создание продуктов на основе биотехнологических методов с уникальными свойствами</a:t>
            </a:r>
          </a:p>
        </p:txBody>
      </p:sp>
      <p:sp>
        <p:nvSpPr>
          <p:cNvPr id="18" name="TextBox 17">
            <a:extLst>
              <a:ext uri="{FF2B5EF4-FFF2-40B4-BE49-F238E27FC236}">
                <a16:creationId xmlns:a16="http://schemas.microsoft.com/office/drawing/2014/main" id="{EA0951C8-7CDD-44EB-AB86-976363D6A44F}"/>
              </a:ext>
            </a:extLst>
          </p:cNvPr>
          <p:cNvSpPr txBox="1"/>
          <p:nvPr/>
        </p:nvSpPr>
        <p:spPr>
          <a:xfrm>
            <a:off x="8718554" y="3624271"/>
            <a:ext cx="3473446" cy="1815882"/>
          </a:xfrm>
          <a:prstGeom prst="rect">
            <a:avLst/>
          </a:prstGeom>
          <a:noFill/>
        </p:spPr>
        <p:txBody>
          <a:bodyPr wrap="square" rtlCol="0">
            <a:spAutoFit/>
          </a:bodyPr>
          <a:lstStyle/>
          <a:p>
            <a:pPr marR="74295" algn="just" eaLnBrk="0" hangingPunct="0"/>
            <a:r>
              <a:rPr lang="ru-RU" sz="1100" b="1" kern="0" spc="-11" dirty="0">
                <a:solidFill>
                  <a:schemeClr val="accent6"/>
                </a:solidFill>
                <a:latin typeface="Montserrat" pitchFamily="2" charset="0"/>
              </a:rPr>
              <a:t>ПАРТНЕРЫ:</a:t>
            </a:r>
          </a:p>
          <a:p>
            <a:pPr marR="74295" algn="just" eaLnBrk="0" hangingPunct="0">
              <a:spcBef>
                <a:spcPts val="600"/>
              </a:spcBef>
              <a:buClr>
                <a:srgbClr val="E81D2C"/>
              </a:buClr>
            </a:pPr>
            <a:r>
              <a:rPr lang="ru-RU" sz="800" spc="-5" dirty="0">
                <a:latin typeface="Montserrat" pitchFamily="2" charset="0"/>
                <a:ea typeface="Times New Roman" panose="02020603050405020304" pitchFamily="18" charset="0"/>
                <a:cs typeface="Times New Roman" panose="02020603050405020304" pitchFamily="18" charset="0"/>
              </a:rPr>
              <a:t>Российский</a:t>
            </a:r>
            <a:r>
              <a:rPr lang="ru-RU" sz="800" spc="150"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химико-технологический</a:t>
            </a:r>
            <a:r>
              <a:rPr lang="ru-RU" sz="800" spc="15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университет</a:t>
            </a:r>
            <a:r>
              <a:rPr lang="ru-RU" sz="800" spc="15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имени</a:t>
            </a:r>
            <a:r>
              <a:rPr lang="ru-RU" sz="800" spc="150" dirty="0">
                <a:latin typeface="Montserrat" pitchFamily="2" charset="0"/>
                <a:ea typeface="Times New Roman" panose="02020603050405020304" pitchFamily="18" charset="0"/>
                <a:cs typeface="Times New Roman" panose="02020603050405020304" pitchFamily="18" charset="0"/>
              </a:rPr>
              <a:t> </a:t>
            </a:r>
            <a:br>
              <a:rPr lang="ru-RU" sz="800" spc="150" dirty="0">
                <a:latin typeface="Montserrat" pitchFamily="2" charset="0"/>
                <a:ea typeface="Times New Roman" panose="02020603050405020304" pitchFamily="18" charset="0"/>
                <a:cs typeface="Times New Roman" panose="02020603050405020304" pitchFamily="18" charset="0"/>
              </a:rPr>
            </a:br>
            <a:r>
              <a:rPr lang="ru-RU" sz="800" spc="-5" dirty="0">
                <a:latin typeface="Montserrat" pitchFamily="2" charset="0"/>
                <a:ea typeface="Times New Roman" panose="02020603050405020304" pitchFamily="18" charset="0"/>
                <a:cs typeface="Times New Roman" panose="02020603050405020304" pitchFamily="18" charset="0"/>
              </a:rPr>
              <a:t>Д.И.</a:t>
            </a:r>
            <a:r>
              <a:rPr lang="ru-RU" sz="800" spc="215"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Менделеева</a:t>
            </a:r>
            <a:r>
              <a:rPr lang="ru-RU" sz="800" spc="22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Первый</a:t>
            </a:r>
            <a:r>
              <a:rPr lang="ru-RU" sz="800" spc="225" dirty="0">
                <a:latin typeface="Montserrat" pitchFamily="2" charset="0"/>
                <a:ea typeface="Times New Roman" panose="02020603050405020304" pitchFamily="18" charset="0"/>
                <a:cs typeface="Times New Roman" panose="02020603050405020304" pitchFamily="18" charset="0"/>
              </a:rPr>
              <a:t> </a:t>
            </a:r>
            <a:r>
              <a:rPr lang="ru-RU" sz="800" spc="-15" dirty="0">
                <a:latin typeface="Montserrat" pitchFamily="2" charset="0"/>
                <a:ea typeface="Times New Roman" panose="02020603050405020304" pitchFamily="18" charset="0"/>
                <a:cs typeface="Times New Roman" panose="02020603050405020304" pitchFamily="18" charset="0"/>
              </a:rPr>
              <a:t>Московский</a:t>
            </a:r>
            <a:r>
              <a:rPr lang="ru-RU" sz="800" spc="225" dirty="0">
                <a:latin typeface="Montserrat" pitchFamily="2" charset="0"/>
                <a:ea typeface="Times New Roman" panose="02020603050405020304" pitchFamily="18" charset="0"/>
                <a:cs typeface="Times New Roman" panose="02020603050405020304" pitchFamily="18" charset="0"/>
              </a:rPr>
              <a:t> </a:t>
            </a:r>
            <a:r>
              <a:rPr lang="ru-RU" sz="800" spc="-15" dirty="0">
                <a:latin typeface="Montserrat" pitchFamily="2" charset="0"/>
                <a:ea typeface="Times New Roman" panose="02020603050405020304" pitchFamily="18" charset="0"/>
                <a:cs typeface="Times New Roman" panose="02020603050405020304" pitchFamily="18" charset="0"/>
              </a:rPr>
              <a:t>государственный</a:t>
            </a:r>
            <a:r>
              <a:rPr lang="ru-RU" sz="800" spc="225"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медицинский</a:t>
            </a:r>
            <a:r>
              <a:rPr lang="ru-RU" sz="800" spc="22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университет</a:t>
            </a:r>
            <a:r>
              <a:rPr lang="ru-RU" sz="800" spc="33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имени</a:t>
            </a:r>
            <a:r>
              <a:rPr lang="ru-RU" sz="800" spc="10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И.М.</a:t>
            </a:r>
            <a:r>
              <a:rPr lang="ru-RU" sz="800" spc="105"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Сеченова</a:t>
            </a:r>
            <a:r>
              <a:rPr lang="ru-RU" sz="800" spc="105" dirty="0">
                <a:latin typeface="Montserrat" pitchFamily="2" charset="0"/>
                <a:ea typeface="Times New Roman" panose="02020603050405020304" pitchFamily="18" charset="0"/>
                <a:cs typeface="Times New Roman" panose="02020603050405020304" pitchFamily="18" charset="0"/>
              </a:rPr>
              <a:t>, </a:t>
            </a:r>
            <a:r>
              <a:rPr lang="ru-RU" sz="800" spc="-15" dirty="0">
                <a:latin typeface="Montserrat" pitchFamily="2" charset="0"/>
                <a:ea typeface="Times New Roman" panose="02020603050405020304" pitchFamily="18" charset="0"/>
                <a:cs typeface="Times New Roman" panose="02020603050405020304" pitchFamily="18" charset="0"/>
              </a:rPr>
              <a:t>Московский</a:t>
            </a:r>
            <a:r>
              <a:rPr lang="ru-RU" sz="800" spc="10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политехнический</a:t>
            </a:r>
            <a:r>
              <a:rPr lang="ru-RU" sz="800" spc="105" dirty="0">
                <a:latin typeface="Montserrat" pitchFamily="2" charset="0"/>
                <a:ea typeface="Times New Roman" panose="02020603050405020304" pitchFamily="18" charset="0"/>
                <a:cs typeface="Times New Roman" panose="02020603050405020304" pitchFamily="18" charset="0"/>
              </a:rPr>
              <a:t> </a:t>
            </a:r>
            <a:r>
              <a:rPr lang="ru-RU" sz="800" spc="-15" dirty="0">
                <a:latin typeface="Montserrat" pitchFamily="2" charset="0"/>
                <a:ea typeface="Times New Roman" panose="02020603050405020304" pitchFamily="18" charset="0"/>
                <a:cs typeface="Times New Roman" panose="02020603050405020304" pitchFamily="18" charset="0"/>
              </a:rPr>
              <a:t>университет</a:t>
            </a:r>
            <a:r>
              <a:rPr lang="ru-RU" sz="800" spc="10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Национальный</a:t>
            </a:r>
            <a:r>
              <a:rPr lang="ru-RU" sz="800" spc="235"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исследовательский</a:t>
            </a:r>
            <a:r>
              <a:rPr lang="ru-RU" sz="800" spc="10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университет</a:t>
            </a:r>
            <a:r>
              <a:rPr lang="ru-RU" sz="800" spc="110"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ИТМО</a:t>
            </a:r>
            <a:r>
              <a:rPr lang="ru-RU" sz="800" spc="6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Российский</a:t>
            </a:r>
            <a:r>
              <a:rPr lang="ru-RU" sz="800" spc="55"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экономический</a:t>
            </a:r>
            <a:r>
              <a:rPr lang="ru-RU" sz="800" spc="14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уни</a:t>
            </a:r>
            <a:r>
              <a:rPr lang="ru-RU" sz="800" spc="-10" dirty="0">
                <a:latin typeface="Montserrat" pitchFamily="2" charset="0"/>
                <a:ea typeface="Times New Roman" panose="02020603050405020304" pitchFamily="18" charset="0"/>
                <a:cs typeface="Times New Roman" panose="02020603050405020304" pitchFamily="18" charset="0"/>
              </a:rPr>
              <a:t>в</a:t>
            </a:r>
            <a:r>
              <a:rPr lang="ru-RU" sz="800" spc="-5" dirty="0">
                <a:latin typeface="Montserrat" pitchFamily="2" charset="0"/>
                <a:ea typeface="Times New Roman" panose="02020603050405020304" pitchFamily="18" charset="0"/>
                <a:cs typeface="Times New Roman" panose="02020603050405020304" pitchFamily="18" charset="0"/>
              </a:rPr>
              <a:t>ерсите</a:t>
            </a:r>
            <a:r>
              <a:rPr lang="ru-RU" sz="800" dirty="0">
                <a:latin typeface="Montserrat" pitchFamily="2" charset="0"/>
                <a:ea typeface="Times New Roman" panose="02020603050405020304" pitchFamily="18" charset="0"/>
                <a:cs typeface="Times New Roman" panose="02020603050405020304" pitchFamily="18" charset="0"/>
              </a:rPr>
              <a:t>т</a:t>
            </a:r>
            <a:r>
              <a:rPr lang="ru-RU" sz="800" spc="6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имен</a:t>
            </a:r>
            <a:r>
              <a:rPr lang="ru-RU" sz="800" dirty="0">
                <a:latin typeface="Montserrat" pitchFamily="2" charset="0"/>
                <a:ea typeface="Times New Roman" panose="02020603050405020304" pitchFamily="18" charset="0"/>
                <a:cs typeface="Times New Roman" panose="02020603050405020304" pitchFamily="18" charset="0"/>
              </a:rPr>
              <a:t>и</a:t>
            </a:r>
            <a:r>
              <a:rPr lang="ru-RU" sz="800" spc="70" dirty="0">
                <a:latin typeface="Montserrat" pitchFamily="2" charset="0"/>
                <a:ea typeface="Times New Roman" panose="02020603050405020304" pitchFamily="18" charset="0"/>
                <a:cs typeface="Times New Roman" panose="02020603050405020304" pitchFamily="18" charset="0"/>
              </a:rPr>
              <a:t> </a:t>
            </a:r>
            <a:r>
              <a:rPr lang="ru-RU" sz="800" spc="-160" dirty="0">
                <a:latin typeface="Montserrat" pitchFamily="2" charset="0"/>
                <a:ea typeface="Times New Roman" panose="02020603050405020304" pitchFamily="18" charset="0"/>
                <a:cs typeface="Times New Roman" panose="02020603050405020304" pitchFamily="18" charset="0"/>
              </a:rPr>
              <a:t>Г</a:t>
            </a:r>
            <a:r>
              <a:rPr lang="ru-RU" sz="800" dirty="0">
                <a:latin typeface="Montserrat" pitchFamily="2" charset="0"/>
                <a:ea typeface="Times New Roman" panose="02020603050405020304" pitchFamily="18" charset="0"/>
                <a:cs typeface="Times New Roman" panose="02020603050405020304" pitchFamily="18" charset="0"/>
              </a:rPr>
              <a:t>.</a:t>
            </a:r>
            <a:r>
              <a:rPr lang="ru-RU" sz="800" spc="-5" dirty="0">
                <a:latin typeface="Montserrat" pitchFamily="2" charset="0"/>
                <a:ea typeface="Times New Roman" panose="02020603050405020304" pitchFamily="18" charset="0"/>
                <a:cs typeface="Times New Roman" panose="02020603050405020304" pitchFamily="18" charset="0"/>
              </a:rPr>
              <a:t>В</a:t>
            </a:r>
            <a:r>
              <a:rPr lang="ru-RU" sz="800" dirty="0">
                <a:latin typeface="Montserrat" pitchFamily="2" charset="0"/>
                <a:ea typeface="Times New Roman" panose="02020603050405020304" pitchFamily="18" charset="0"/>
                <a:cs typeface="Times New Roman" panose="02020603050405020304" pitchFamily="18" charset="0"/>
              </a:rPr>
              <a:t>.</a:t>
            </a:r>
            <a:r>
              <a:rPr lang="ru-RU" sz="800" spc="7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Пл</a:t>
            </a:r>
            <a:r>
              <a:rPr lang="ru-RU" sz="800" spc="-25" dirty="0">
                <a:latin typeface="Montserrat" pitchFamily="2" charset="0"/>
                <a:ea typeface="Times New Roman" panose="02020603050405020304" pitchFamily="18" charset="0"/>
                <a:cs typeface="Times New Roman" panose="02020603050405020304" pitchFamily="18" charset="0"/>
              </a:rPr>
              <a:t>е</a:t>
            </a:r>
            <a:r>
              <a:rPr lang="ru-RU" sz="800" spc="-20" dirty="0">
                <a:latin typeface="Montserrat" pitchFamily="2" charset="0"/>
                <a:ea typeface="Times New Roman" panose="02020603050405020304" pitchFamily="18" charset="0"/>
                <a:cs typeface="Times New Roman" panose="02020603050405020304" pitchFamily="18" charset="0"/>
              </a:rPr>
              <a:t>х</a:t>
            </a:r>
            <a:r>
              <a:rPr lang="ru-RU" sz="800" spc="-5" dirty="0">
                <a:latin typeface="Montserrat" pitchFamily="2" charset="0"/>
                <a:ea typeface="Times New Roman" panose="02020603050405020304" pitchFamily="18" charset="0"/>
                <a:cs typeface="Times New Roman" panose="02020603050405020304" pitchFamily="18" charset="0"/>
              </a:rPr>
              <a:t>ано</a:t>
            </a:r>
            <a:r>
              <a:rPr lang="ru-RU" sz="800" spc="-20" dirty="0">
                <a:latin typeface="Montserrat" pitchFamily="2" charset="0"/>
                <a:ea typeface="Times New Roman" panose="02020603050405020304" pitchFamily="18" charset="0"/>
                <a:cs typeface="Times New Roman" panose="02020603050405020304" pitchFamily="18" charset="0"/>
              </a:rPr>
              <a:t>в</a:t>
            </a:r>
            <a:r>
              <a:rPr lang="ru-RU" sz="800" spc="-5" dirty="0">
                <a:latin typeface="Montserrat" pitchFamily="2" charset="0"/>
                <a:ea typeface="Times New Roman" panose="02020603050405020304" pitchFamily="18" charset="0"/>
                <a:cs typeface="Times New Roman" panose="02020603050405020304" pitchFamily="18" charset="0"/>
              </a:rPr>
              <a:t>а, </a:t>
            </a:r>
            <a:r>
              <a:rPr lang="ru-RU" sz="800" spc="-5" dirty="0" err="1">
                <a:latin typeface="Montserrat" pitchFamily="2" charset="0"/>
                <a:ea typeface="Times New Roman" panose="02020603050405020304" pitchFamily="18" charset="0"/>
                <a:cs typeface="Times New Roman" panose="02020603050405020304" pitchFamily="18" charset="0"/>
              </a:rPr>
              <a:t>Минпр</a:t>
            </a:r>
            <a:r>
              <a:rPr lang="ru-RU" sz="800" spc="-30" dirty="0" err="1">
                <a:latin typeface="Montserrat" pitchFamily="2" charset="0"/>
                <a:ea typeface="Times New Roman" panose="02020603050405020304" pitchFamily="18" charset="0"/>
                <a:cs typeface="Times New Roman" panose="02020603050405020304" pitchFamily="18" charset="0"/>
              </a:rPr>
              <a:t>о</a:t>
            </a:r>
            <a:r>
              <a:rPr lang="ru-RU" sz="800" spc="-5" dirty="0" err="1">
                <a:latin typeface="Montserrat" pitchFamily="2" charset="0"/>
                <a:ea typeface="Times New Roman" panose="02020603050405020304" pitchFamily="18" charset="0"/>
                <a:cs typeface="Times New Roman" panose="02020603050405020304" pitchFamily="18" charset="0"/>
              </a:rPr>
              <a:t>м</a:t>
            </a:r>
            <a:r>
              <a:rPr lang="ru-RU" sz="800" spc="-20" dirty="0" err="1">
                <a:latin typeface="Montserrat" pitchFamily="2" charset="0"/>
                <a:ea typeface="Times New Roman" panose="02020603050405020304" pitchFamily="18" charset="0"/>
                <a:cs typeface="Times New Roman" panose="02020603050405020304" pitchFamily="18" charset="0"/>
              </a:rPr>
              <a:t>т</a:t>
            </a:r>
            <a:r>
              <a:rPr lang="ru-RU" sz="800" spc="-5" dirty="0" err="1">
                <a:latin typeface="Montserrat" pitchFamily="2" charset="0"/>
                <a:ea typeface="Times New Roman" panose="02020603050405020304" pitchFamily="18" charset="0"/>
                <a:cs typeface="Times New Roman" panose="02020603050405020304" pitchFamily="18" charset="0"/>
              </a:rPr>
              <a:t>ор</a:t>
            </a:r>
            <a:r>
              <a:rPr lang="ru-RU" sz="800" spc="-160" dirty="0" err="1">
                <a:latin typeface="Montserrat" pitchFamily="2" charset="0"/>
                <a:ea typeface="Times New Roman" panose="02020603050405020304" pitchFamily="18" charset="0"/>
                <a:cs typeface="Times New Roman" panose="02020603050405020304" pitchFamily="18" charset="0"/>
              </a:rPr>
              <a:t>г</a:t>
            </a:r>
            <a:r>
              <a:rPr lang="ru-RU" sz="800" spc="145" dirty="0">
                <a:latin typeface="Montserrat" pitchFamily="2" charset="0"/>
                <a:ea typeface="Times New Roman" panose="02020603050405020304" pitchFamily="18" charset="0"/>
                <a:cs typeface="Times New Roman" panose="02020603050405020304" pitchFamily="18" charset="0"/>
              </a:rPr>
              <a:t>, </a:t>
            </a:r>
            <a:r>
              <a:rPr lang="ru-RU" sz="800" spc="-70" dirty="0">
                <a:latin typeface="Montserrat" pitchFamily="2" charset="0"/>
                <a:ea typeface="Times New Roman" panose="02020603050405020304" pitchFamily="18" charset="0"/>
                <a:cs typeface="Times New Roman" panose="02020603050405020304" pitchFamily="18" charset="0"/>
              </a:rPr>
              <a:t>А</a:t>
            </a:r>
            <a:r>
              <a:rPr lang="ru-RU" sz="800" dirty="0">
                <a:latin typeface="Montserrat" pitchFamily="2" charset="0"/>
                <a:ea typeface="Times New Roman" panose="02020603050405020304" pitchFamily="18" charset="0"/>
                <a:cs typeface="Times New Roman" panose="02020603050405020304" pitchFamily="18" charset="0"/>
              </a:rPr>
              <a:t>О</a:t>
            </a:r>
            <a:r>
              <a:rPr lang="ru-RU" sz="800" spc="15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«С</a:t>
            </a:r>
            <a:r>
              <a:rPr lang="ru-RU" sz="800" spc="-10" dirty="0">
                <a:latin typeface="Montserrat" pitchFamily="2" charset="0"/>
                <a:ea typeface="Times New Roman" panose="02020603050405020304" pitchFamily="18" charset="0"/>
                <a:cs typeface="Times New Roman" panose="02020603050405020304" pitchFamily="18" charset="0"/>
              </a:rPr>
              <a:t>в</a:t>
            </a:r>
            <a:r>
              <a:rPr lang="ru-RU" sz="800" spc="-5" dirty="0">
                <a:latin typeface="Montserrat" pitchFamily="2" charset="0"/>
                <a:ea typeface="Times New Roman" panose="02020603050405020304" pitchFamily="18" charset="0"/>
                <a:cs typeface="Times New Roman" panose="02020603050405020304" pitchFamily="18" charset="0"/>
              </a:rPr>
              <a:t>об</a:t>
            </a:r>
            <a:r>
              <a:rPr lang="ru-RU" sz="800" spc="-45" dirty="0">
                <a:latin typeface="Montserrat" pitchFamily="2" charset="0"/>
                <a:ea typeface="Times New Roman" panose="02020603050405020304" pitchFamily="18" charset="0"/>
                <a:cs typeface="Times New Roman" panose="02020603050405020304" pitchFamily="18" charset="0"/>
              </a:rPr>
              <a:t>о</a:t>
            </a:r>
            <a:r>
              <a:rPr lang="ru-RU" sz="800" spc="-5" dirty="0">
                <a:latin typeface="Montserrat" pitchFamily="2" charset="0"/>
                <a:ea typeface="Times New Roman" panose="02020603050405020304" pitchFamily="18" charset="0"/>
                <a:cs typeface="Times New Roman" panose="02020603050405020304" pitchFamily="18" charset="0"/>
              </a:rPr>
              <a:t>да»</a:t>
            </a:r>
            <a:r>
              <a:rPr lang="ru-RU" sz="800" spc="14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Р</a:t>
            </a:r>
            <a:r>
              <a:rPr lang="ru-RU" sz="800" dirty="0">
                <a:latin typeface="Montserrat" pitchFamily="2" charset="0"/>
                <a:ea typeface="Times New Roman" panose="02020603050405020304" pitchFamily="18" charset="0"/>
                <a:cs typeface="Times New Roman" panose="02020603050405020304" pitchFamily="18" charset="0"/>
              </a:rPr>
              <a:t>-</a:t>
            </a:r>
            <a:r>
              <a:rPr lang="ru-RU" sz="800" spc="-5" dirty="0" err="1">
                <a:latin typeface="Montserrat" pitchFamily="2" charset="0"/>
                <a:ea typeface="Times New Roman" panose="02020603050405020304" pitchFamily="18" charset="0"/>
                <a:cs typeface="Times New Roman" panose="02020603050405020304" pitchFamily="18" charset="0"/>
              </a:rPr>
              <a:t>Фа</a:t>
            </a:r>
            <a:r>
              <a:rPr lang="ru-RU" sz="800" spc="-25" dirty="0" err="1">
                <a:latin typeface="Montserrat" pitchFamily="2" charset="0"/>
                <a:ea typeface="Times New Roman" panose="02020603050405020304" pitchFamily="18" charset="0"/>
                <a:cs typeface="Times New Roman" panose="02020603050405020304" pitchFamily="18" charset="0"/>
              </a:rPr>
              <a:t>р</a:t>
            </a:r>
            <a:r>
              <a:rPr lang="ru-RU" sz="800" dirty="0" err="1">
                <a:latin typeface="Montserrat" pitchFamily="2" charset="0"/>
                <a:ea typeface="Times New Roman" panose="02020603050405020304" pitchFamily="18" charset="0"/>
                <a:cs typeface="Times New Roman" panose="02020603050405020304" pitchFamily="18" charset="0"/>
              </a:rPr>
              <a:t>м</a:t>
            </a:r>
            <a:r>
              <a:rPr lang="ru-RU" sz="800" spc="150" dirty="0">
                <a:latin typeface="Montserrat" pitchFamily="2" charset="0"/>
                <a:ea typeface="Times New Roman" panose="02020603050405020304" pitchFamily="18" charset="0"/>
                <a:cs typeface="Times New Roman" panose="02020603050405020304" pitchFamily="18" charset="0"/>
              </a:rPr>
              <a:t> </a:t>
            </a:r>
            <a:r>
              <a:rPr lang="ru-RU" sz="800" dirty="0">
                <a:latin typeface="Montserrat" pitchFamily="2" charset="0"/>
                <a:ea typeface="Times New Roman" panose="02020603050405020304" pitchFamily="18" charset="0"/>
                <a:cs typeface="Times New Roman" panose="02020603050405020304" pitchFamily="18" charset="0"/>
              </a:rPr>
              <a:t>(</a:t>
            </a:r>
            <a:r>
              <a:rPr lang="ru-RU" sz="800" spc="-5" dirty="0" err="1">
                <a:latin typeface="Montserrat" pitchFamily="2" charset="0"/>
                <a:ea typeface="Times New Roman" panose="02020603050405020304" pitchFamily="18" charset="0"/>
                <a:cs typeface="Times New Roman" panose="02020603050405020304" pitchFamily="18" charset="0"/>
              </a:rPr>
              <a:t>R</a:t>
            </a:r>
            <a:r>
              <a:rPr lang="ru-RU" sz="800" dirty="0" err="1">
                <a:latin typeface="Montserrat" pitchFamily="2" charset="0"/>
                <a:ea typeface="Times New Roman" panose="02020603050405020304" pitchFamily="18" charset="0"/>
                <a:cs typeface="Times New Roman" panose="02020603050405020304" pitchFamily="18" charset="0"/>
              </a:rPr>
              <a:t>-</a:t>
            </a:r>
            <a:r>
              <a:rPr lang="ru-RU" sz="800" spc="-5" dirty="0" err="1">
                <a:latin typeface="Montserrat" pitchFamily="2" charset="0"/>
                <a:ea typeface="Times New Roman" panose="02020603050405020304" pitchFamily="18" charset="0"/>
                <a:cs typeface="Times New Roman" panose="02020603050405020304" pitchFamily="18" charset="0"/>
              </a:rPr>
              <a:t>pha</a:t>
            </a:r>
            <a:r>
              <a:rPr lang="ru-RU" sz="800" dirty="0" err="1">
                <a:latin typeface="Montserrat" pitchFamily="2" charset="0"/>
                <a:ea typeface="Times New Roman" panose="02020603050405020304" pitchFamily="18" charset="0"/>
                <a:cs typeface="Times New Roman" panose="02020603050405020304" pitchFamily="18" charset="0"/>
              </a:rPr>
              <a:t>r</a:t>
            </a:r>
            <a:r>
              <a:rPr lang="ru-RU" sz="800" spc="-5" dirty="0" err="1">
                <a:latin typeface="Montserrat" pitchFamily="2" charset="0"/>
                <a:ea typeface="Times New Roman" panose="02020603050405020304" pitchFamily="18" charset="0"/>
                <a:cs typeface="Times New Roman" panose="02020603050405020304" pitchFamily="18" charset="0"/>
              </a:rPr>
              <a:t>m</a:t>
            </a:r>
            <a:r>
              <a:rPr lang="ru-RU" sz="800"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ЭФКО</a:t>
            </a:r>
            <a:r>
              <a:rPr lang="ru-RU" sz="800" spc="65" dirty="0">
                <a:latin typeface="Montserrat" pitchFamily="2" charset="0"/>
                <a:ea typeface="Times New Roman" panose="02020603050405020304" pitchFamily="18" charset="0"/>
                <a:cs typeface="Times New Roman" panose="02020603050405020304" pitchFamily="18" charset="0"/>
              </a:rPr>
              <a:t> </a:t>
            </a:r>
            <a:r>
              <a:rPr lang="ru-RU" sz="800" dirty="0">
                <a:latin typeface="Montserrat" pitchFamily="2" charset="0"/>
                <a:ea typeface="Times New Roman" panose="02020603050405020304" pitchFamily="18" charset="0"/>
                <a:cs typeface="Times New Roman" panose="02020603050405020304" pitchFamily="18" charset="0"/>
              </a:rPr>
              <a:t>и</a:t>
            </a:r>
            <a:r>
              <a:rPr lang="ru-RU" sz="800" spc="65"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ЭФКО-</a:t>
            </a:r>
            <a:r>
              <a:rPr lang="ru-RU" sz="800" spc="-10" dirty="0" err="1">
                <a:latin typeface="Montserrat" pitchFamily="2" charset="0"/>
                <a:ea typeface="Times New Roman" panose="02020603050405020304" pitchFamily="18" charset="0"/>
                <a:cs typeface="Times New Roman" panose="02020603050405020304" pitchFamily="18" charset="0"/>
              </a:rPr>
              <a:t>food</a:t>
            </a:r>
            <a:r>
              <a:rPr lang="ru-RU" sz="800" spc="65" dirty="0">
                <a:latin typeface="Montserrat" pitchFamily="2" charset="0"/>
                <a:ea typeface="Times New Roman" panose="02020603050405020304" pitchFamily="18" charset="0"/>
                <a:cs typeface="Times New Roman" panose="02020603050405020304" pitchFamily="18" charset="0"/>
              </a:rPr>
              <a:t>, </a:t>
            </a:r>
            <a:r>
              <a:rPr lang="ru-RU" sz="800" spc="-10" dirty="0" err="1">
                <a:latin typeface="Montserrat" pitchFamily="2" charset="0"/>
                <a:ea typeface="Times New Roman" panose="02020603050405020304" pitchFamily="18" charset="0"/>
                <a:cs typeface="Times New Roman" panose="02020603050405020304" pitchFamily="18" charset="0"/>
              </a:rPr>
              <a:t>Велфарм</a:t>
            </a:r>
            <a:r>
              <a:rPr lang="ru-RU" sz="800" spc="6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(VEL-</a:t>
            </a:r>
            <a:r>
              <a:rPr lang="ru-RU" sz="800" spc="-5" dirty="0" err="1">
                <a:latin typeface="Montserrat" pitchFamily="2" charset="0"/>
                <a:ea typeface="Times New Roman" panose="02020603050405020304" pitchFamily="18" charset="0"/>
                <a:cs typeface="Times New Roman" panose="02020603050405020304" pitchFamily="18" charset="0"/>
              </a:rPr>
              <a:t>Farm</a:t>
            </a:r>
            <a:r>
              <a:rPr lang="ru-RU" sz="800" spc="-5" dirty="0">
                <a:latin typeface="Montserrat" pitchFamily="2" charset="0"/>
                <a:ea typeface="Times New Roman" panose="02020603050405020304" pitchFamily="18" charset="0"/>
                <a:cs typeface="Times New Roman" panose="02020603050405020304" pitchFamily="18" charset="0"/>
              </a:rPr>
              <a:t>)</a:t>
            </a:r>
            <a:r>
              <a:rPr lang="ru-RU" sz="800" spc="65" dirty="0">
                <a:latin typeface="Montserrat" pitchFamily="2" charset="0"/>
                <a:ea typeface="Times New Roman" panose="02020603050405020304" pitchFamily="18" charset="0"/>
                <a:cs typeface="Times New Roman" panose="02020603050405020304" pitchFamily="18" charset="0"/>
              </a:rPr>
              <a:t>, </a:t>
            </a:r>
            <a:r>
              <a:rPr lang="ru-RU" sz="800" spc="-10" dirty="0" err="1">
                <a:latin typeface="Montserrat" pitchFamily="2" charset="0"/>
                <a:ea typeface="Times New Roman" panose="02020603050405020304" pitchFamily="18" charset="0"/>
                <a:cs typeface="Times New Roman" panose="02020603050405020304" pitchFamily="18" charset="0"/>
              </a:rPr>
              <a:t>Промбиотех</a:t>
            </a:r>
            <a:r>
              <a:rPr lang="ru-RU" sz="800" spc="65" dirty="0">
                <a:latin typeface="Montserrat" pitchFamily="2" charset="0"/>
                <a:ea typeface="Times New Roman" panose="02020603050405020304" pitchFamily="18" charset="0"/>
                <a:cs typeface="Times New Roman" panose="02020603050405020304" pitchFamily="18" charset="0"/>
              </a:rPr>
              <a:t>, </a:t>
            </a:r>
            <a:r>
              <a:rPr lang="ru-RU" sz="800" spc="-5" dirty="0" err="1">
                <a:latin typeface="Montserrat" pitchFamily="2" charset="0"/>
                <a:ea typeface="Times New Roman" panose="02020603050405020304" pitchFamily="18" charset="0"/>
                <a:cs typeface="Times New Roman" panose="02020603050405020304" pitchFamily="18" charset="0"/>
              </a:rPr>
              <a:t>СоюзСнаб</a:t>
            </a:r>
            <a:r>
              <a:rPr lang="ru-RU" sz="800" spc="65" dirty="0">
                <a:latin typeface="Montserrat" pitchFamily="2" charset="0"/>
                <a:ea typeface="Times New Roman" panose="02020603050405020304" pitchFamily="18" charset="0"/>
                <a:cs typeface="Times New Roman" panose="02020603050405020304" pitchFamily="18" charset="0"/>
              </a:rPr>
              <a:t>, </a:t>
            </a:r>
            <a:r>
              <a:rPr lang="ru-RU" sz="800" spc="-10" dirty="0" err="1">
                <a:latin typeface="Montserrat" pitchFamily="2" charset="0"/>
                <a:ea typeface="Times New Roman" panose="02020603050405020304" pitchFamily="18" charset="0"/>
                <a:cs typeface="Times New Roman" panose="02020603050405020304" pitchFamily="18" charset="0"/>
              </a:rPr>
              <a:t>Бавар</a:t>
            </a:r>
            <a:r>
              <a:rPr lang="ru-RU" sz="800" spc="-5" dirty="0" err="1">
                <a:latin typeface="Montserrat" pitchFamily="2" charset="0"/>
                <a:ea typeface="Times New Roman" panose="02020603050405020304" pitchFamily="18" charset="0"/>
                <a:cs typeface="Times New Roman" panose="02020603050405020304" pitchFamily="18" charset="0"/>
              </a:rPr>
              <a:t>+Союз</a:t>
            </a:r>
            <a:r>
              <a:rPr lang="ru-RU" sz="800" spc="-25"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производителей</a:t>
            </a:r>
            <a:r>
              <a:rPr lang="ru-RU" sz="800" spc="-2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пищевых</a:t>
            </a:r>
            <a:r>
              <a:rPr lang="ru-RU" sz="800" spc="-20"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ингредиентов</a:t>
            </a:r>
            <a:r>
              <a:rPr lang="ru-RU" sz="800" spc="-15" dirty="0">
                <a:latin typeface="Montserrat" pitchFamily="2" charset="0"/>
                <a:ea typeface="Times New Roman" panose="02020603050405020304" pitchFamily="18" charset="0"/>
                <a:cs typeface="Times New Roman" panose="02020603050405020304" pitchFamily="18" charset="0"/>
              </a:rPr>
              <a:t>, </a:t>
            </a:r>
            <a:r>
              <a:rPr lang="ru-RU" sz="800" spc="-25" dirty="0">
                <a:latin typeface="Montserrat" pitchFamily="2" charset="0"/>
                <a:ea typeface="Times New Roman" panose="02020603050405020304" pitchFamily="18" charset="0"/>
                <a:cs typeface="Times New Roman" panose="02020603050405020304" pitchFamily="18" charset="0"/>
              </a:rPr>
              <a:t>Групп</a:t>
            </a:r>
            <a:r>
              <a:rPr lang="ru-RU" sz="800" spc="-30" dirty="0">
                <a:latin typeface="Montserrat" pitchFamily="2" charset="0"/>
                <a:ea typeface="Times New Roman" panose="02020603050405020304" pitchFamily="18" charset="0"/>
                <a:cs typeface="Times New Roman" panose="02020603050405020304" pitchFamily="18" charset="0"/>
              </a:rPr>
              <a:t>а</a:t>
            </a:r>
            <a:r>
              <a:rPr lang="ru-RU" sz="800" spc="-20" dirty="0">
                <a:latin typeface="Montserrat" pitchFamily="2" charset="0"/>
                <a:ea typeface="Times New Roman" panose="02020603050405020304" pitchFamily="18" charset="0"/>
                <a:cs typeface="Times New Roman" panose="02020603050405020304" pitchFamily="18" charset="0"/>
              </a:rPr>
              <a:t> </a:t>
            </a:r>
            <a:r>
              <a:rPr lang="ru-RU" sz="800" spc="-25" dirty="0">
                <a:latin typeface="Montserrat" pitchFamily="2" charset="0"/>
                <a:ea typeface="Times New Roman" panose="02020603050405020304" pitchFamily="18" charset="0"/>
                <a:cs typeface="Times New Roman" panose="02020603050405020304" pitchFamily="18" charset="0"/>
              </a:rPr>
              <a:t>К</a:t>
            </a:r>
            <a:r>
              <a:rPr lang="ru-RU" sz="800" spc="-20" dirty="0">
                <a:latin typeface="Montserrat" pitchFamily="2" charset="0"/>
                <a:ea typeface="Times New Roman" panose="02020603050405020304" pitchFamily="18" charset="0"/>
                <a:cs typeface="Times New Roman" panose="02020603050405020304" pitchFamily="18" charset="0"/>
              </a:rPr>
              <a:t>о</a:t>
            </a:r>
            <a:r>
              <a:rPr lang="ru-RU" sz="800" spc="-25" dirty="0">
                <a:latin typeface="Montserrat" pitchFamily="2" charset="0"/>
                <a:ea typeface="Times New Roman" panose="02020603050405020304" pitchFamily="18" charset="0"/>
                <a:cs typeface="Times New Roman" panose="02020603050405020304" pitchFamily="18" charset="0"/>
              </a:rPr>
              <a:t>м</a:t>
            </a:r>
            <a:r>
              <a:rPr lang="ru-RU" sz="800" spc="-20" dirty="0">
                <a:latin typeface="Montserrat" pitchFamily="2" charset="0"/>
                <a:ea typeface="Times New Roman" panose="02020603050405020304" pitchFamily="18" charset="0"/>
                <a:cs typeface="Times New Roman" panose="02020603050405020304" pitchFamily="18" charset="0"/>
              </a:rPr>
              <a:t>п</a:t>
            </a:r>
            <a:r>
              <a:rPr lang="ru-RU" sz="800" spc="-25" dirty="0">
                <a:latin typeface="Montserrat" pitchFamily="2" charset="0"/>
                <a:ea typeface="Times New Roman" panose="02020603050405020304" pitchFamily="18" charset="0"/>
                <a:cs typeface="Times New Roman" panose="02020603050405020304" pitchFamily="18" charset="0"/>
              </a:rPr>
              <a:t>а</a:t>
            </a:r>
            <a:r>
              <a:rPr lang="ru-RU" sz="800" spc="-20" dirty="0">
                <a:latin typeface="Montserrat" pitchFamily="2" charset="0"/>
                <a:ea typeface="Times New Roman" panose="02020603050405020304" pitchFamily="18" charset="0"/>
                <a:cs typeface="Times New Roman" panose="02020603050405020304" pitchFamily="18" charset="0"/>
              </a:rPr>
              <a:t>ний </a:t>
            </a:r>
            <a:r>
              <a:rPr lang="ru-RU" sz="800" spc="-5" dirty="0">
                <a:latin typeface="Montserrat" pitchFamily="2" charset="0"/>
                <a:ea typeface="Times New Roman" panose="02020603050405020304" pitchFamily="18" charset="0"/>
                <a:cs typeface="Times New Roman" panose="02020603050405020304" pitchFamily="18" charset="0"/>
              </a:rPr>
              <a:t>«</a:t>
            </a:r>
            <a:r>
              <a:rPr lang="ru-RU" sz="800" spc="-5" dirty="0" err="1">
                <a:latin typeface="Montserrat" pitchFamily="2" charset="0"/>
                <a:ea typeface="Times New Roman" panose="02020603050405020304" pitchFamily="18" charset="0"/>
                <a:cs typeface="Times New Roman" panose="02020603050405020304" pitchFamily="18" charset="0"/>
              </a:rPr>
              <a:t>Миралек</a:t>
            </a:r>
            <a:r>
              <a:rPr lang="ru-RU" sz="800" spc="-5" dirty="0">
                <a:latin typeface="Montserrat" pitchFamily="2" charset="0"/>
                <a:ea typeface="Times New Roman" panose="02020603050405020304" pitchFamily="18" charset="0"/>
                <a:cs typeface="Times New Roman" panose="02020603050405020304" pitchFamily="18" charset="0"/>
              </a:rPr>
              <a:t>»</a:t>
            </a:r>
            <a:r>
              <a:rPr lang="ru-RU" sz="80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ФН</a:t>
            </a:r>
            <a:r>
              <a:rPr lang="ru-RU" sz="800" dirty="0">
                <a:latin typeface="Montserrat" pitchFamily="2" charset="0"/>
                <a:ea typeface="Times New Roman" panose="02020603050405020304" pitchFamily="18" charset="0"/>
                <a:cs typeface="Times New Roman" panose="02020603050405020304" pitchFamily="18" charset="0"/>
              </a:rPr>
              <a:t>Ц</a:t>
            </a:r>
            <a:r>
              <a:rPr lang="ru-RU" sz="800" spc="18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Пищевы</a:t>
            </a:r>
            <a:r>
              <a:rPr lang="ru-RU" sz="800" dirty="0">
                <a:latin typeface="Montserrat" pitchFamily="2" charset="0"/>
                <a:ea typeface="Times New Roman" panose="02020603050405020304" pitchFamily="18" charset="0"/>
                <a:cs typeface="Times New Roman" panose="02020603050405020304" pitchFamily="18" charset="0"/>
              </a:rPr>
              <a:t>х</a:t>
            </a:r>
            <a:r>
              <a:rPr lang="ru-RU" sz="800" spc="18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систе</a:t>
            </a:r>
            <a:r>
              <a:rPr lang="ru-RU" sz="800" dirty="0">
                <a:latin typeface="Montserrat" pitchFamily="2" charset="0"/>
                <a:ea typeface="Times New Roman" panose="02020603050405020304" pitchFamily="18" charset="0"/>
                <a:cs typeface="Times New Roman" panose="02020603050405020304" pitchFamily="18" charset="0"/>
              </a:rPr>
              <a:t>м</a:t>
            </a:r>
            <a:r>
              <a:rPr lang="ru-RU" sz="800" spc="18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им</a:t>
            </a:r>
            <a:r>
              <a:rPr lang="ru-RU" sz="800" dirty="0">
                <a:latin typeface="Montserrat" pitchFamily="2" charset="0"/>
                <a:ea typeface="Times New Roman" panose="02020603050405020304" pitchFamily="18" charset="0"/>
                <a:cs typeface="Times New Roman" panose="02020603050405020304" pitchFamily="18" charset="0"/>
              </a:rPr>
              <a:t>.</a:t>
            </a:r>
            <a:r>
              <a:rPr lang="ru-RU" sz="800" spc="18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В</a:t>
            </a:r>
            <a:r>
              <a:rPr lang="ru-RU" sz="800" dirty="0">
                <a:latin typeface="Montserrat" pitchFamily="2" charset="0"/>
                <a:ea typeface="Times New Roman" panose="02020603050405020304" pitchFamily="18" charset="0"/>
                <a:cs typeface="Times New Roman" panose="02020603050405020304" pitchFamily="18" charset="0"/>
              </a:rPr>
              <a:t>.</a:t>
            </a:r>
            <a:r>
              <a:rPr lang="ru-RU" sz="800" spc="-5" dirty="0">
                <a:latin typeface="Montserrat" pitchFamily="2" charset="0"/>
                <a:ea typeface="Times New Roman" panose="02020603050405020304" pitchFamily="18" charset="0"/>
                <a:cs typeface="Times New Roman" panose="02020603050405020304" pitchFamily="18" charset="0"/>
              </a:rPr>
              <a:t>М</a:t>
            </a:r>
            <a:r>
              <a:rPr lang="ru-RU" sz="800" dirty="0">
                <a:latin typeface="Montserrat" pitchFamily="2" charset="0"/>
                <a:ea typeface="Times New Roman" panose="02020603050405020304" pitchFamily="18" charset="0"/>
                <a:cs typeface="Times New Roman" panose="02020603050405020304" pitchFamily="18" charset="0"/>
              </a:rPr>
              <a:t>.</a:t>
            </a:r>
            <a:r>
              <a:rPr lang="ru-RU" sz="800" spc="185" dirty="0">
                <a:latin typeface="Montserrat" pitchFamily="2" charset="0"/>
                <a:ea typeface="Times New Roman" panose="02020603050405020304" pitchFamily="18" charset="0"/>
                <a:cs typeface="Times New Roman" panose="02020603050405020304" pitchFamily="18" charset="0"/>
              </a:rPr>
              <a:t> </a:t>
            </a:r>
            <a:r>
              <a:rPr lang="ru-RU" sz="800" spc="-125" dirty="0">
                <a:latin typeface="Montserrat" pitchFamily="2" charset="0"/>
                <a:ea typeface="Times New Roman" panose="02020603050405020304" pitchFamily="18" charset="0"/>
                <a:cs typeface="Times New Roman" panose="02020603050405020304" pitchFamily="18" charset="0"/>
              </a:rPr>
              <a:t>Г</a:t>
            </a:r>
            <a:r>
              <a:rPr lang="ru-RU" sz="800" spc="-5" dirty="0">
                <a:latin typeface="Montserrat" pitchFamily="2" charset="0"/>
                <a:ea typeface="Times New Roman" panose="02020603050405020304" pitchFamily="18" charset="0"/>
                <a:cs typeface="Times New Roman" panose="02020603050405020304" pitchFamily="18" charset="0"/>
              </a:rPr>
              <a:t>орб</a:t>
            </a:r>
            <a:r>
              <a:rPr lang="ru-RU" sz="800" spc="-45" dirty="0">
                <a:latin typeface="Montserrat" pitchFamily="2" charset="0"/>
                <a:ea typeface="Times New Roman" panose="02020603050405020304" pitchFamily="18" charset="0"/>
                <a:cs typeface="Times New Roman" panose="02020603050405020304" pitchFamily="18" charset="0"/>
              </a:rPr>
              <a:t>а</a:t>
            </a:r>
            <a:r>
              <a:rPr lang="ru-RU" sz="800" spc="-20" dirty="0">
                <a:latin typeface="Montserrat" pitchFamily="2" charset="0"/>
                <a:ea typeface="Times New Roman" panose="02020603050405020304" pitchFamily="18" charset="0"/>
                <a:cs typeface="Times New Roman" panose="02020603050405020304" pitchFamily="18" charset="0"/>
              </a:rPr>
              <a:t>т</a:t>
            </a:r>
            <a:r>
              <a:rPr lang="ru-RU" sz="800" spc="-5" dirty="0">
                <a:latin typeface="Montserrat" pitchFamily="2" charset="0"/>
                <a:ea typeface="Times New Roman" panose="02020603050405020304" pitchFamily="18" charset="0"/>
                <a:cs typeface="Times New Roman" panose="02020603050405020304" pitchFamily="18" charset="0"/>
              </a:rPr>
              <a:t>о</a:t>
            </a:r>
            <a:r>
              <a:rPr lang="ru-RU" sz="800" spc="-20" dirty="0">
                <a:latin typeface="Montserrat" pitchFamily="2" charset="0"/>
                <a:ea typeface="Times New Roman" panose="02020603050405020304" pitchFamily="18" charset="0"/>
                <a:cs typeface="Times New Roman" panose="02020603050405020304" pitchFamily="18" charset="0"/>
              </a:rPr>
              <a:t>в</a:t>
            </a:r>
            <a:r>
              <a:rPr lang="ru-RU" sz="800" spc="-5" dirty="0">
                <a:latin typeface="Montserrat" pitchFamily="2" charset="0"/>
                <a:ea typeface="Times New Roman" panose="02020603050405020304" pitchFamily="18" charset="0"/>
                <a:cs typeface="Times New Roman" panose="02020603050405020304" pitchFamily="18" charset="0"/>
              </a:rPr>
              <a:t>а</a:t>
            </a:r>
            <a:r>
              <a:rPr lang="ru-RU" sz="800" spc="18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ФИ</a:t>
            </a:r>
            <a:r>
              <a:rPr lang="ru-RU" sz="800" dirty="0">
                <a:latin typeface="Montserrat" pitchFamily="2" charset="0"/>
                <a:ea typeface="Times New Roman" panose="02020603050405020304" pitchFamily="18" charset="0"/>
                <a:cs typeface="Times New Roman" panose="02020603050405020304" pitchFamily="18" charset="0"/>
              </a:rPr>
              <a:t>Ц </a:t>
            </a:r>
            <a:r>
              <a:rPr lang="ru-RU" sz="800" spc="-5" dirty="0">
                <a:latin typeface="Montserrat" pitchFamily="2" charset="0"/>
                <a:ea typeface="Times New Roman" panose="02020603050405020304" pitchFamily="18" charset="0"/>
                <a:cs typeface="Times New Roman" panose="02020603050405020304" pitchFamily="18" charset="0"/>
              </a:rPr>
              <a:t>Пи</a:t>
            </a:r>
            <a:r>
              <a:rPr lang="ru-RU" sz="800" spc="15" dirty="0">
                <a:latin typeface="Montserrat" pitchFamily="2" charset="0"/>
                <a:ea typeface="Times New Roman" panose="02020603050405020304" pitchFamily="18" charset="0"/>
                <a:cs typeface="Times New Roman" panose="02020603050405020304" pitchFamily="18" charset="0"/>
              </a:rPr>
              <a:t>т</a:t>
            </a:r>
            <a:r>
              <a:rPr lang="ru-RU" sz="800" spc="-5" dirty="0">
                <a:latin typeface="Montserrat" pitchFamily="2" charset="0"/>
                <a:ea typeface="Times New Roman" panose="02020603050405020304" pitchFamily="18" charset="0"/>
                <a:cs typeface="Times New Roman" panose="02020603050405020304" pitchFamily="18" charset="0"/>
              </a:rPr>
              <a:t>ани</a:t>
            </a:r>
            <a:r>
              <a:rPr lang="ru-RU" sz="800" dirty="0">
                <a:latin typeface="Montserrat" pitchFamily="2" charset="0"/>
                <a:ea typeface="Times New Roman" panose="02020603050405020304" pitchFamily="18" charset="0"/>
                <a:cs typeface="Times New Roman" panose="02020603050405020304" pitchFamily="18" charset="0"/>
              </a:rPr>
              <a:t>я</a:t>
            </a:r>
            <a:r>
              <a:rPr lang="ru-RU" sz="800" spc="120" dirty="0">
                <a:latin typeface="Montserrat" pitchFamily="2" charset="0"/>
                <a:ea typeface="Times New Roman" panose="02020603050405020304" pitchFamily="18" charset="0"/>
                <a:cs typeface="Times New Roman" panose="02020603050405020304" pitchFamily="18" charset="0"/>
              </a:rPr>
              <a:t> </a:t>
            </a:r>
            <a:r>
              <a:rPr lang="ru-RU" sz="800" dirty="0">
                <a:latin typeface="Montserrat" pitchFamily="2" charset="0"/>
                <a:ea typeface="Times New Roman" panose="02020603050405020304" pitchFamily="18" charset="0"/>
                <a:cs typeface="Times New Roman" panose="02020603050405020304" pitchFamily="18" charset="0"/>
              </a:rPr>
              <a:t>и</a:t>
            </a:r>
            <a:r>
              <a:rPr lang="ru-RU" sz="800" spc="12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би</a:t>
            </a:r>
            <a:r>
              <a:rPr lang="ru-RU" sz="800" spc="-20" dirty="0">
                <a:latin typeface="Montserrat" pitchFamily="2" charset="0"/>
                <a:ea typeface="Times New Roman" panose="02020603050405020304" pitchFamily="18" charset="0"/>
                <a:cs typeface="Times New Roman" panose="02020603050405020304" pitchFamily="18" charset="0"/>
              </a:rPr>
              <a:t>о</a:t>
            </a:r>
            <a:r>
              <a:rPr lang="ru-RU" sz="800" spc="-5" dirty="0">
                <a:latin typeface="Montserrat" pitchFamily="2" charset="0"/>
                <a:ea typeface="Times New Roman" panose="02020603050405020304" pitchFamily="18" charset="0"/>
                <a:cs typeface="Times New Roman" panose="02020603050405020304" pitchFamily="18" charset="0"/>
              </a:rPr>
              <a:t>т</a:t>
            </a:r>
            <a:r>
              <a:rPr lang="ru-RU" sz="800" spc="-25" dirty="0">
                <a:latin typeface="Montserrat" pitchFamily="2" charset="0"/>
                <a:ea typeface="Times New Roman" panose="02020603050405020304" pitchFamily="18" charset="0"/>
                <a:cs typeface="Times New Roman" panose="02020603050405020304" pitchFamily="18" charset="0"/>
              </a:rPr>
              <a:t>е</a:t>
            </a:r>
            <a:r>
              <a:rPr lang="ru-RU" sz="800" spc="-5" dirty="0">
                <a:latin typeface="Montserrat" pitchFamily="2" charset="0"/>
                <a:ea typeface="Times New Roman" panose="02020603050405020304" pitchFamily="18" charset="0"/>
                <a:cs typeface="Times New Roman" panose="02020603050405020304" pitchFamily="18" charset="0"/>
              </a:rPr>
              <a:t>хн</a:t>
            </a:r>
            <a:r>
              <a:rPr lang="ru-RU" sz="800" spc="-20" dirty="0">
                <a:latin typeface="Montserrat" pitchFamily="2" charset="0"/>
                <a:ea typeface="Times New Roman" panose="02020603050405020304" pitchFamily="18" charset="0"/>
                <a:cs typeface="Times New Roman" panose="02020603050405020304" pitchFamily="18" charset="0"/>
              </a:rPr>
              <a:t>о</a:t>
            </a:r>
            <a:r>
              <a:rPr lang="ru-RU" sz="800" spc="-5" dirty="0">
                <a:latin typeface="Montserrat" pitchFamily="2" charset="0"/>
                <a:ea typeface="Times New Roman" panose="02020603050405020304" pitchFamily="18" charset="0"/>
                <a:cs typeface="Times New Roman" panose="02020603050405020304" pitchFamily="18" charset="0"/>
              </a:rPr>
              <a:t>логии</a:t>
            </a:r>
            <a:r>
              <a:rPr lang="ru-RU" sz="800" spc="12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ФИ</a:t>
            </a:r>
            <a:r>
              <a:rPr lang="ru-RU" sz="800" dirty="0">
                <a:latin typeface="Montserrat" pitchFamily="2" charset="0"/>
                <a:ea typeface="Times New Roman" panose="02020603050405020304" pitchFamily="18" charset="0"/>
                <a:cs typeface="Times New Roman" panose="02020603050405020304" pitchFamily="18" charset="0"/>
              </a:rPr>
              <a:t>Ц</a:t>
            </a:r>
            <a:r>
              <a:rPr lang="ru-RU" sz="800" spc="12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Би</a:t>
            </a:r>
            <a:r>
              <a:rPr lang="ru-RU" sz="800" spc="-20" dirty="0">
                <a:latin typeface="Montserrat" pitchFamily="2" charset="0"/>
                <a:ea typeface="Times New Roman" panose="02020603050405020304" pitchFamily="18" charset="0"/>
                <a:cs typeface="Times New Roman" panose="02020603050405020304" pitchFamily="18" charset="0"/>
              </a:rPr>
              <a:t>о</a:t>
            </a:r>
            <a:r>
              <a:rPr lang="ru-RU" sz="800" spc="-5" dirty="0">
                <a:latin typeface="Montserrat" pitchFamily="2" charset="0"/>
                <a:ea typeface="Times New Roman" panose="02020603050405020304" pitchFamily="18" charset="0"/>
                <a:cs typeface="Times New Roman" panose="02020603050405020304" pitchFamily="18" charset="0"/>
              </a:rPr>
              <a:t>т</a:t>
            </a:r>
            <a:r>
              <a:rPr lang="ru-RU" sz="800" spc="-25" dirty="0">
                <a:latin typeface="Montserrat" pitchFamily="2" charset="0"/>
                <a:ea typeface="Times New Roman" panose="02020603050405020304" pitchFamily="18" charset="0"/>
                <a:cs typeface="Times New Roman" panose="02020603050405020304" pitchFamily="18" charset="0"/>
              </a:rPr>
              <a:t>е</a:t>
            </a:r>
            <a:r>
              <a:rPr lang="ru-RU" sz="800" spc="-5" dirty="0">
                <a:latin typeface="Montserrat" pitchFamily="2" charset="0"/>
                <a:ea typeface="Times New Roman" panose="02020603050405020304" pitchFamily="18" charset="0"/>
                <a:cs typeface="Times New Roman" panose="02020603050405020304" pitchFamily="18" charset="0"/>
              </a:rPr>
              <a:t>хн</a:t>
            </a:r>
            <a:r>
              <a:rPr lang="ru-RU" sz="800" spc="-20" dirty="0">
                <a:latin typeface="Montserrat" pitchFamily="2" charset="0"/>
                <a:ea typeface="Times New Roman" panose="02020603050405020304" pitchFamily="18" charset="0"/>
                <a:cs typeface="Times New Roman" panose="02020603050405020304" pitchFamily="18" charset="0"/>
              </a:rPr>
              <a:t>о</a:t>
            </a:r>
            <a:r>
              <a:rPr lang="ru-RU" sz="800" spc="-5" dirty="0">
                <a:latin typeface="Montserrat" pitchFamily="2" charset="0"/>
                <a:ea typeface="Times New Roman" panose="02020603050405020304" pitchFamily="18" charset="0"/>
                <a:cs typeface="Times New Roman" panose="02020603050405020304" pitchFamily="18" charset="0"/>
              </a:rPr>
              <a:t>логи</a:t>
            </a:r>
            <a:r>
              <a:rPr lang="ru-RU" sz="800" dirty="0">
                <a:latin typeface="Montserrat" pitchFamily="2" charset="0"/>
                <a:ea typeface="Times New Roman" panose="02020603050405020304" pitchFamily="18" charset="0"/>
                <a:cs typeface="Times New Roman" panose="02020603050405020304" pitchFamily="18" charset="0"/>
              </a:rPr>
              <a:t>и</a:t>
            </a:r>
            <a:r>
              <a:rPr lang="ru-RU" sz="800" spc="125" dirty="0">
                <a:latin typeface="Montserrat" pitchFamily="2" charset="0"/>
                <a:ea typeface="Times New Roman" panose="02020603050405020304" pitchFamily="18" charset="0"/>
                <a:cs typeface="Times New Roman" panose="02020603050405020304" pitchFamily="18" charset="0"/>
              </a:rPr>
              <a:t> </a:t>
            </a:r>
            <a:r>
              <a:rPr lang="ru-RU" sz="800" spc="-180" dirty="0">
                <a:latin typeface="Montserrat" pitchFamily="2" charset="0"/>
                <a:ea typeface="Times New Roman" panose="02020603050405020304" pitchFamily="18" charset="0"/>
                <a:cs typeface="Times New Roman" panose="02020603050405020304" pitchFamily="18" charset="0"/>
              </a:rPr>
              <a:t>Р</a:t>
            </a:r>
            <a:r>
              <a:rPr lang="ru-RU" sz="800" spc="-5" dirty="0">
                <a:latin typeface="Montserrat" pitchFamily="2" charset="0"/>
                <a:ea typeface="Times New Roman" panose="02020603050405020304" pitchFamily="18" charset="0"/>
                <a:cs typeface="Times New Roman" panose="02020603050405020304" pitchFamily="18" charset="0"/>
              </a:rPr>
              <a:t>АН</a:t>
            </a:r>
            <a:r>
              <a:rPr lang="ru-RU" sz="800" spc="12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НИ</a:t>
            </a:r>
            <a:r>
              <a:rPr lang="ru-RU" sz="800" dirty="0">
                <a:latin typeface="Montserrat" pitchFamily="2" charset="0"/>
                <a:ea typeface="Times New Roman" panose="02020603050405020304" pitchFamily="18" charset="0"/>
                <a:cs typeface="Times New Roman" panose="02020603050405020304" pitchFamily="18" charset="0"/>
              </a:rPr>
              <a:t>Ц</a:t>
            </a:r>
            <a:r>
              <a:rPr lang="ru-RU" sz="800" spc="120" dirty="0">
                <a:latin typeface="Montserrat" pitchFamily="2" charset="0"/>
                <a:ea typeface="Times New Roman" panose="02020603050405020304" pitchFamily="18" charset="0"/>
                <a:cs typeface="Times New Roman" panose="02020603050405020304" pitchFamily="18" charset="0"/>
              </a:rPr>
              <a:t> </a:t>
            </a:r>
            <a:r>
              <a:rPr lang="ru-RU" sz="800" spc="-115" dirty="0">
                <a:latin typeface="Montserrat" pitchFamily="2" charset="0"/>
                <a:ea typeface="Times New Roman" panose="02020603050405020304" pitchFamily="18" charset="0"/>
                <a:cs typeface="Times New Roman" panose="02020603050405020304" pitchFamily="18" charset="0"/>
              </a:rPr>
              <a:t>К</a:t>
            </a:r>
            <a:r>
              <a:rPr lang="ru-RU" sz="800" spc="-5" dirty="0">
                <a:latin typeface="Montserrat" pitchFamily="2" charset="0"/>
                <a:ea typeface="Times New Roman" panose="02020603050405020304" pitchFamily="18" charset="0"/>
                <a:cs typeface="Times New Roman" panose="02020603050405020304" pitchFamily="18" charset="0"/>
              </a:rPr>
              <a:t>у</a:t>
            </a:r>
            <a:r>
              <a:rPr lang="ru-RU" sz="800" spc="-35" dirty="0">
                <a:latin typeface="Montserrat" pitchFamily="2" charset="0"/>
                <a:ea typeface="Times New Roman" panose="02020603050405020304" pitchFamily="18" charset="0"/>
                <a:cs typeface="Times New Roman" panose="02020603050405020304" pitchFamily="18" charset="0"/>
              </a:rPr>
              <a:t>р</a:t>
            </a:r>
            <a:r>
              <a:rPr lang="ru-RU" sz="800" spc="-5" dirty="0">
                <a:latin typeface="Montserrat" pitchFamily="2" charset="0"/>
                <a:ea typeface="Times New Roman" panose="02020603050405020304" pitchFamily="18" charset="0"/>
                <a:cs typeface="Times New Roman" panose="02020603050405020304" pitchFamily="18" charset="0"/>
              </a:rPr>
              <a:t>ч</a:t>
            </a:r>
            <a:r>
              <a:rPr lang="ru-RU" sz="800" spc="-45" dirty="0">
                <a:latin typeface="Montserrat" pitchFamily="2" charset="0"/>
                <a:ea typeface="Times New Roman" panose="02020603050405020304" pitchFamily="18" charset="0"/>
                <a:cs typeface="Times New Roman" panose="02020603050405020304" pitchFamily="18" charset="0"/>
              </a:rPr>
              <a:t>а</a:t>
            </a:r>
            <a:r>
              <a:rPr lang="ru-RU" sz="800" spc="-20" dirty="0">
                <a:latin typeface="Montserrat" pitchFamily="2" charset="0"/>
                <a:ea typeface="Times New Roman" panose="02020603050405020304" pitchFamily="18" charset="0"/>
                <a:cs typeface="Times New Roman" panose="02020603050405020304" pitchFamily="18" charset="0"/>
              </a:rPr>
              <a:t>т</a:t>
            </a:r>
            <a:r>
              <a:rPr lang="ru-RU" sz="800" spc="-5" dirty="0">
                <a:latin typeface="Montserrat" pitchFamily="2" charset="0"/>
                <a:ea typeface="Times New Roman" panose="02020603050405020304" pitchFamily="18" charset="0"/>
                <a:cs typeface="Times New Roman" panose="02020603050405020304" pitchFamily="18" charset="0"/>
              </a:rPr>
              <a:t>о</a:t>
            </a:r>
            <a:r>
              <a:rPr lang="ru-RU" sz="800" spc="-10" dirty="0">
                <a:latin typeface="Montserrat" pitchFamily="2" charset="0"/>
                <a:ea typeface="Times New Roman" panose="02020603050405020304" pitchFamily="18" charset="0"/>
                <a:cs typeface="Times New Roman" panose="02020603050405020304" pitchFamily="18" charset="0"/>
              </a:rPr>
              <a:t>в</a:t>
            </a:r>
            <a:r>
              <a:rPr lang="ru-RU" sz="800" spc="-5" dirty="0">
                <a:latin typeface="Montserrat" pitchFamily="2" charset="0"/>
                <a:ea typeface="Times New Roman" panose="02020603050405020304" pitchFamily="18" charset="0"/>
                <a:cs typeface="Times New Roman" panose="02020603050405020304" pitchFamily="18" charset="0"/>
              </a:rPr>
              <a:t>ски</a:t>
            </a:r>
            <a:r>
              <a:rPr lang="ru-RU" sz="800" dirty="0">
                <a:latin typeface="Montserrat" pitchFamily="2" charset="0"/>
                <a:ea typeface="Times New Roman" panose="02020603050405020304" pitchFamily="18" charset="0"/>
                <a:cs typeface="Times New Roman" panose="02020603050405020304" pitchFamily="18" charset="0"/>
              </a:rPr>
              <a:t>й </a:t>
            </a:r>
            <a:r>
              <a:rPr lang="ru-RU" sz="800" spc="-20" dirty="0">
                <a:latin typeface="Montserrat" pitchFamily="2" charset="0"/>
                <a:ea typeface="Times New Roman" panose="02020603050405020304" pitchFamily="18" charset="0"/>
                <a:cs typeface="Times New Roman" panose="02020603050405020304" pitchFamily="18" charset="0"/>
              </a:rPr>
              <a:t>ин</a:t>
            </a:r>
            <a:r>
              <a:rPr lang="ru-RU" sz="800" spc="-25" dirty="0">
                <a:latin typeface="Montserrat" pitchFamily="2" charset="0"/>
                <a:ea typeface="Times New Roman" panose="02020603050405020304" pitchFamily="18" charset="0"/>
                <a:cs typeface="Times New Roman" panose="02020603050405020304" pitchFamily="18" charset="0"/>
              </a:rPr>
              <a:t>с</a:t>
            </a:r>
            <a:r>
              <a:rPr lang="ru-RU" sz="800" spc="-20" dirty="0">
                <a:latin typeface="Montserrat" pitchFamily="2" charset="0"/>
                <a:ea typeface="Times New Roman" panose="02020603050405020304" pitchFamily="18" charset="0"/>
                <a:cs typeface="Times New Roman" panose="02020603050405020304" pitchFamily="18" charset="0"/>
              </a:rPr>
              <a:t>титут</a:t>
            </a:r>
            <a:r>
              <a:rPr lang="ru-RU" sz="800" spc="30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НИИ</a:t>
            </a:r>
            <a:r>
              <a:rPr lang="ru-RU" sz="800" spc="31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по</a:t>
            </a:r>
            <a:r>
              <a:rPr lang="ru-RU" sz="800" spc="305" dirty="0">
                <a:latin typeface="Montserrat" pitchFamily="2" charset="0"/>
                <a:ea typeface="Times New Roman" panose="02020603050405020304" pitchFamily="18" charset="0"/>
                <a:cs typeface="Times New Roman" panose="02020603050405020304" pitchFamily="18" charset="0"/>
              </a:rPr>
              <a:t> </a:t>
            </a:r>
            <a:r>
              <a:rPr lang="ru-RU" sz="800" spc="-10" dirty="0">
                <a:latin typeface="Montserrat" pitchFamily="2" charset="0"/>
                <a:ea typeface="Times New Roman" panose="02020603050405020304" pitchFamily="18" charset="0"/>
                <a:cs typeface="Times New Roman" panose="02020603050405020304" pitchFamily="18" charset="0"/>
              </a:rPr>
              <a:t>изысканию</a:t>
            </a:r>
            <a:r>
              <a:rPr lang="ru-RU" sz="800" spc="31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новых</a:t>
            </a:r>
            <a:r>
              <a:rPr lang="ru-RU" sz="800" spc="305" dirty="0">
                <a:latin typeface="Montserrat" pitchFamily="2" charset="0"/>
                <a:ea typeface="Times New Roman" panose="02020603050405020304" pitchFamily="18" charset="0"/>
                <a:cs typeface="Times New Roman" panose="02020603050405020304" pitchFamily="18" charset="0"/>
              </a:rPr>
              <a:t> </a:t>
            </a:r>
            <a:r>
              <a:rPr lang="ru-RU" sz="800" spc="-15" dirty="0">
                <a:latin typeface="Montserrat" pitchFamily="2" charset="0"/>
                <a:ea typeface="Times New Roman" panose="02020603050405020304" pitchFamily="18" charset="0"/>
                <a:cs typeface="Times New Roman" panose="02020603050405020304" pitchFamily="18" charset="0"/>
              </a:rPr>
              <a:t>антибиотиков</a:t>
            </a:r>
            <a:r>
              <a:rPr lang="ru-RU" sz="800" spc="310"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имени</a:t>
            </a:r>
            <a:r>
              <a:rPr lang="ru-RU" sz="800" spc="305" dirty="0">
                <a:latin typeface="Montserrat" pitchFamily="2" charset="0"/>
                <a:ea typeface="Times New Roman" panose="02020603050405020304" pitchFamily="18" charset="0"/>
                <a:cs typeface="Times New Roman" panose="02020603050405020304" pitchFamily="18" charset="0"/>
              </a:rPr>
              <a:t> </a:t>
            </a:r>
            <a:r>
              <a:rPr lang="ru-RU" sz="800" spc="-80" dirty="0">
                <a:latin typeface="Montserrat" pitchFamily="2" charset="0"/>
                <a:ea typeface="Times New Roman" panose="02020603050405020304" pitchFamily="18" charset="0"/>
                <a:cs typeface="Times New Roman" panose="02020603050405020304" pitchFamily="18" charset="0"/>
              </a:rPr>
              <a:t>Г.</a:t>
            </a:r>
            <a:r>
              <a:rPr lang="ru-RU" sz="800" spc="-5" dirty="0">
                <a:latin typeface="Montserrat" pitchFamily="2" charset="0"/>
                <a:ea typeface="Times New Roman" panose="02020603050405020304" pitchFamily="18" charset="0"/>
                <a:cs typeface="Times New Roman" panose="02020603050405020304" pitchFamily="18" charset="0"/>
              </a:rPr>
              <a:t>Ф.</a:t>
            </a:r>
            <a:r>
              <a:rPr lang="ru-RU" sz="800" spc="310" dirty="0">
                <a:latin typeface="Montserrat" pitchFamily="2" charset="0"/>
                <a:ea typeface="Times New Roman" panose="02020603050405020304" pitchFamily="18" charset="0"/>
                <a:cs typeface="Times New Roman" panose="02020603050405020304" pitchFamily="18" charset="0"/>
              </a:rPr>
              <a:t> </a:t>
            </a:r>
            <a:r>
              <a:rPr lang="ru-RU" sz="800" spc="-25" dirty="0" err="1">
                <a:latin typeface="Montserrat" pitchFamily="2" charset="0"/>
                <a:ea typeface="Times New Roman" panose="02020603050405020304" pitchFamily="18" charset="0"/>
                <a:cs typeface="Times New Roman" panose="02020603050405020304" pitchFamily="18" charset="0"/>
              </a:rPr>
              <a:t>Г</a:t>
            </a:r>
            <a:r>
              <a:rPr lang="ru-RU" sz="800" spc="-30" dirty="0" err="1">
                <a:latin typeface="Montserrat" pitchFamily="2" charset="0"/>
                <a:ea typeface="Times New Roman" panose="02020603050405020304" pitchFamily="18" charset="0"/>
                <a:cs typeface="Times New Roman" panose="02020603050405020304" pitchFamily="18" charset="0"/>
              </a:rPr>
              <a:t>а</a:t>
            </a:r>
            <a:r>
              <a:rPr lang="ru-RU" sz="800" spc="-25" dirty="0" err="1">
                <a:latin typeface="Montserrat" pitchFamily="2" charset="0"/>
                <a:ea typeface="Times New Roman" panose="02020603050405020304" pitchFamily="18" charset="0"/>
                <a:cs typeface="Times New Roman" panose="02020603050405020304" pitchFamily="18" charset="0"/>
              </a:rPr>
              <a:t>уз</a:t>
            </a:r>
            <a:r>
              <a:rPr lang="ru-RU" sz="800" spc="-30" dirty="0" err="1">
                <a:latin typeface="Montserrat" pitchFamily="2" charset="0"/>
                <a:ea typeface="Times New Roman" panose="02020603050405020304" pitchFamily="18" charset="0"/>
                <a:cs typeface="Times New Roman" panose="02020603050405020304" pitchFamily="18" charset="0"/>
              </a:rPr>
              <a:t>е</a:t>
            </a:r>
            <a:r>
              <a:rPr lang="ru-RU" sz="800" spc="305" dirty="0">
                <a:latin typeface="Montserrat" pitchFamily="2" charset="0"/>
                <a:ea typeface="Times New Roman" panose="02020603050405020304" pitchFamily="18" charset="0"/>
                <a:cs typeface="Times New Roman" panose="02020603050405020304" pitchFamily="18" charset="0"/>
              </a:rPr>
              <a:t>, </a:t>
            </a:r>
            <a:br>
              <a:rPr lang="ru-RU" sz="800" spc="305" dirty="0">
                <a:latin typeface="Montserrat" pitchFamily="2" charset="0"/>
                <a:ea typeface="Times New Roman" panose="02020603050405020304" pitchFamily="18" charset="0"/>
                <a:cs typeface="Times New Roman" panose="02020603050405020304" pitchFamily="18" charset="0"/>
              </a:rPr>
            </a:br>
            <a:r>
              <a:rPr lang="ru-RU" sz="800" spc="-5" dirty="0">
                <a:latin typeface="Montserrat" pitchFamily="2" charset="0"/>
                <a:ea typeface="Times New Roman" panose="02020603050405020304" pitchFamily="18" charset="0"/>
                <a:cs typeface="Times New Roman" panose="02020603050405020304" pitchFamily="18" charset="0"/>
              </a:rPr>
              <a:t>ФГБНУ</a:t>
            </a:r>
            <a:r>
              <a:rPr lang="ru-RU" sz="800" spc="29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ФН</a:t>
            </a:r>
            <a:r>
              <a:rPr lang="ru-RU" sz="800" dirty="0">
                <a:latin typeface="Montserrat" pitchFamily="2" charset="0"/>
                <a:ea typeface="Times New Roman" panose="02020603050405020304" pitchFamily="18" charset="0"/>
                <a:cs typeface="Times New Roman" panose="02020603050405020304" pitchFamily="18" charset="0"/>
              </a:rPr>
              <a:t>Ц</a:t>
            </a:r>
            <a:r>
              <a:rPr lang="ru-RU" sz="800" spc="-25" dirty="0">
                <a:latin typeface="Montserrat" pitchFamily="2" charset="0"/>
                <a:ea typeface="Times New Roman" panose="02020603050405020304" pitchFamily="18" charset="0"/>
                <a:cs typeface="Times New Roman" panose="02020603050405020304" pitchFamily="18" charset="0"/>
              </a:rPr>
              <a:t> </a:t>
            </a:r>
            <a:r>
              <a:rPr lang="ru-RU" sz="800" spc="-5" dirty="0">
                <a:latin typeface="Montserrat" pitchFamily="2" charset="0"/>
                <a:ea typeface="Times New Roman" panose="02020603050405020304" pitchFamily="18" charset="0"/>
                <a:cs typeface="Times New Roman" panose="02020603050405020304" pitchFamily="18" charset="0"/>
              </a:rPr>
              <a:t>ВИЭ</a:t>
            </a:r>
            <a:r>
              <a:rPr lang="ru-RU" sz="800" dirty="0">
                <a:latin typeface="Montserrat" pitchFamily="2" charset="0"/>
                <a:ea typeface="Times New Roman" panose="02020603050405020304" pitchFamily="18" charset="0"/>
                <a:cs typeface="Times New Roman" panose="02020603050405020304" pitchFamily="18" charset="0"/>
              </a:rPr>
              <a:t>В</a:t>
            </a:r>
            <a:r>
              <a:rPr lang="ru-RU" sz="800" spc="-25" dirty="0">
                <a:latin typeface="Montserrat" pitchFamily="2" charset="0"/>
                <a:ea typeface="Times New Roman" panose="02020603050405020304" pitchFamily="18" charset="0"/>
                <a:cs typeface="Times New Roman" panose="02020603050405020304" pitchFamily="18" charset="0"/>
              </a:rPr>
              <a:t> </a:t>
            </a:r>
            <a:r>
              <a:rPr lang="ru-RU" sz="800" spc="-180" dirty="0">
                <a:latin typeface="Montserrat" pitchFamily="2" charset="0"/>
                <a:ea typeface="Times New Roman" panose="02020603050405020304" pitchFamily="18" charset="0"/>
                <a:cs typeface="Times New Roman" panose="02020603050405020304" pitchFamily="18" charset="0"/>
              </a:rPr>
              <a:t>Р</a:t>
            </a:r>
            <a:r>
              <a:rPr lang="ru-RU" sz="800" spc="-5" dirty="0">
                <a:latin typeface="Montserrat" pitchFamily="2" charset="0"/>
                <a:ea typeface="Times New Roman" panose="02020603050405020304" pitchFamily="18" charset="0"/>
                <a:cs typeface="Times New Roman" panose="02020603050405020304" pitchFamily="18" charset="0"/>
              </a:rPr>
              <a:t>А</a:t>
            </a:r>
            <a:r>
              <a:rPr lang="ru-RU" sz="800" dirty="0">
                <a:latin typeface="Montserrat" pitchFamily="2" charset="0"/>
                <a:ea typeface="Times New Roman" panose="02020603050405020304" pitchFamily="18" charset="0"/>
                <a:cs typeface="Times New Roman" panose="02020603050405020304" pitchFamily="18" charset="0"/>
              </a:rPr>
              <a:t>Н.</a:t>
            </a:r>
            <a:endParaRPr lang="ru-RU" sz="800" dirty="0">
              <a:latin typeface="Montserrat" pitchFamily="2" charset="0"/>
            </a:endParaRPr>
          </a:p>
        </p:txBody>
      </p:sp>
      <p:sp>
        <p:nvSpPr>
          <p:cNvPr id="19" name="TextBox 18">
            <a:extLst>
              <a:ext uri="{FF2B5EF4-FFF2-40B4-BE49-F238E27FC236}">
                <a16:creationId xmlns:a16="http://schemas.microsoft.com/office/drawing/2014/main" id="{045C34D5-DE39-46D9-B674-617C2FF92AC6}"/>
              </a:ext>
            </a:extLst>
          </p:cNvPr>
          <p:cNvSpPr txBox="1"/>
          <p:nvPr/>
        </p:nvSpPr>
        <p:spPr>
          <a:xfrm>
            <a:off x="4518428" y="1439234"/>
            <a:ext cx="4351241" cy="253916"/>
          </a:xfrm>
          <a:prstGeom prst="rect">
            <a:avLst/>
          </a:prstGeom>
          <a:noFill/>
        </p:spPr>
        <p:txBody>
          <a:bodyPr wrap="square" rtlCol="0">
            <a:spAutoFit/>
          </a:bodyPr>
          <a:lstStyle/>
          <a:p>
            <a:pPr>
              <a:spcBef>
                <a:spcPts val="200"/>
              </a:spcBef>
            </a:pPr>
            <a:r>
              <a:rPr lang="ru-RU" sz="1050" b="1" kern="0" spc="-11" dirty="0">
                <a:solidFill>
                  <a:schemeClr val="accent6"/>
                </a:solidFill>
                <a:latin typeface="Montserrat" pitchFamily="2" charset="0"/>
              </a:rPr>
              <a:t>ЗАДЕЛЫ В РЕАЛИЗАЦИИ СТРАТЕГИЧЕСКОГО ПРОЕКТА:</a:t>
            </a:r>
          </a:p>
        </p:txBody>
      </p:sp>
      <p:sp>
        <p:nvSpPr>
          <p:cNvPr id="20" name="TextBox 19">
            <a:extLst>
              <a:ext uri="{FF2B5EF4-FFF2-40B4-BE49-F238E27FC236}">
                <a16:creationId xmlns:a16="http://schemas.microsoft.com/office/drawing/2014/main" id="{B4CFA7F1-CEB9-4E32-9DE9-2CEA2A928A84}"/>
              </a:ext>
            </a:extLst>
          </p:cNvPr>
          <p:cNvSpPr txBox="1"/>
          <p:nvPr/>
        </p:nvSpPr>
        <p:spPr>
          <a:xfrm>
            <a:off x="8718554" y="1396558"/>
            <a:ext cx="3340049" cy="1669688"/>
          </a:xfrm>
          <a:prstGeom prst="rect">
            <a:avLst/>
          </a:prstGeom>
          <a:noFill/>
        </p:spPr>
        <p:txBody>
          <a:bodyPr wrap="square" rtlCol="0">
            <a:spAutoFit/>
          </a:bodyPr>
          <a:lstStyle/>
          <a:p>
            <a:pPr algn="just"/>
            <a:r>
              <a:rPr lang="ru-RU" sz="1050" b="1" kern="0" spc="-11" dirty="0">
                <a:solidFill>
                  <a:srgbClr val="FF0000"/>
                </a:solidFill>
                <a:latin typeface="Montserrat" pitchFamily="2" charset="0"/>
              </a:rPr>
              <a:t>  </a:t>
            </a:r>
            <a:r>
              <a:rPr lang="ru-RU" sz="1050" b="1" kern="0" spc="-11" dirty="0">
                <a:solidFill>
                  <a:schemeClr val="accent6"/>
                </a:solidFill>
                <a:latin typeface="Montserrat" pitchFamily="2" charset="0"/>
              </a:rPr>
              <a:t>МЕХАНИЗМЫ РЕАЛИЗАЦИИ:</a:t>
            </a:r>
            <a:r>
              <a:rPr lang="ru-RU" sz="900" b="1" dirty="0">
                <a:solidFill>
                  <a:schemeClr val="accent6"/>
                </a:solidFill>
                <a:latin typeface="Montserrat" pitchFamily="2" charset="0"/>
                <a:cs typeface="Times New Roman" panose="02020603050405020304" pitchFamily="18" charset="0"/>
              </a:rPr>
              <a:t> </a:t>
            </a:r>
          </a:p>
          <a:p>
            <a:pPr marL="228600" indent="-228600" algn="just">
              <a:spcBef>
                <a:spcPts val="600"/>
              </a:spcBef>
              <a:buClr>
                <a:srgbClr val="E81D2C"/>
              </a:buClr>
              <a:buSzPct val="120000"/>
              <a:buFont typeface="+mj-lt"/>
              <a:buAutoNum type="arabicPeriod"/>
            </a:pPr>
            <a:r>
              <a:rPr lang="ru-RU" sz="800" dirty="0">
                <a:latin typeface="Montserrat" pitchFamily="2" charset="0"/>
                <a:cs typeface="Times New Roman" panose="02020603050405020304" pitchFamily="18" charset="0"/>
              </a:rPr>
              <a:t>Создание системы мониторинга качества и происхождения сырья для промышленных биотехнологий. </a:t>
            </a:r>
          </a:p>
          <a:p>
            <a:pPr marL="228600" indent="-228600" algn="just">
              <a:spcBef>
                <a:spcPts val="600"/>
              </a:spcBef>
              <a:buClr>
                <a:srgbClr val="E81D2C"/>
              </a:buClr>
              <a:buSzPct val="120000"/>
              <a:buFont typeface="+mj-lt"/>
              <a:buAutoNum type="arabicPeriod"/>
            </a:pPr>
            <a:r>
              <a:rPr lang="ru-RU" sz="800" dirty="0">
                <a:latin typeface="Montserrat" pitchFamily="2" charset="0"/>
                <a:cs typeface="Times New Roman" panose="02020603050405020304" pitchFamily="18" charset="0"/>
              </a:rPr>
              <a:t>Создание измерительной и экспериментальной базы для промышленных биотехнологий в РОСБИОТЕХ. </a:t>
            </a:r>
          </a:p>
          <a:p>
            <a:pPr marL="228600" indent="-228600" algn="just">
              <a:spcBef>
                <a:spcPts val="600"/>
              </a:spcBef>
              <a:buClr>
                <a:srgbClr val="E81D2C"/>
              </a:buClr>
              <a:buSzPct val="120000"/>
              <a:buFont typeface="+mj-lt"/>
              <a:buAutoNum type="arabicPeriod"/>
            </a:pPr>
            <a:r>
              <a:rPr lang="ru-RU" sz="800" dirty="0">
                <a:latin typeface="Montserrat" pitchFamily="2" charset="0"/>
                <a:cs typeface="Times New Roman" panose="02020603050405020304" pitchFamily="18" charset="0"/>
              </a:rPr>
              <a:t>Разработка, и масштабирование разработанных технологий на уровне промышленного производства. </a:t>
            </a:r>
          </a:p>
          <a:p>
            <a:pPr marL="228600" indent="-228600" algn="just">
              <a:spcBef>
                <a:spcPts val="600"/>
              </a:spcBef>
              <a:buClr>
                <a:srgbClr val="E81D2C"/>
              </a:buClr>
              <a:buSzPct val="120000"/>
              <a:buFont typeface="+mj-lt"/>
              <a:buAutoNum type="arabicPeriod"/>
            </a:pPr>
            <a:r>
              <a:rPr lang="ru-RU" sz="800" dirty="0">
                <a:latin typeface="Montserrat" pitchFamily="2" charset="0"/>
                <a:cs typeface="Times New Roman" panose="02020603050405020304" pitchFamily="18" charset="0"/>
              </a:rPr>
              <a:t>Создание образовательных программ и привлечение студентов, аспирантов и молодых исследователей в научно-исследовательскую деятельность.</a:t>
            </a:r>
          </a:p>
        </p:txBody>
      </p:sp>
      <p:sp>
        <p:nvSpPr>
          <p:cNvPr id="24" name="Скругленный прямоугольник 22">
            <a:extLst>
              <a:ext uri="{FF2B5EF4-FFF2-40B4-BE49-F238E27FC236}">
                <a16:creationId xmlns:a16="http://schemas.microsoft.com/office/drawing/2014/main" id="{DCD85B52-4ABA-A54F-B97C-FB343E04B84F}"/>
              </a:ext>
            </a:extLst>
          </p:cNvPr>
          <p:cNvSpPr/>
          <p:nvPr/>
        </p:nvSpPr>
        <p:spPr>
          <a:xfrm>
            <a:off x="853056" y="4530441"/>
            <a:ext cx="3297353" cy="1443938"/>
          </a:xfrm>
          <a:prstGeom prst="roundRect">
            <a:avLst>
              <a:gd name="adj" fmla="val 19623"/>
            </a:avLst>
          </a:prstGeom>
          <a:noFill/>
          <a:ln w="15875">
            <a:solidFill>
              <a:srgbClr val="E81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Скругленный прямоугольник 22">
            <a:extLst>
              <a:ext uri="{FF2B5EF4-FFF2-40B4-BE49-F238E27FC236}">
                <a16:creationId xmlns:a16="http://schemas.microsoft.com/office/drawing/2014/main" id="{ABF38250-3D87-7345-B9ED-C630412D4D94}"/>
              </a:ext>
            </a:extLst>
          </p:cNvPr>
          <p:cNvSpPr/>
          <p:nvPr/>
        </p:nvSpPr>
        <p:spPr>
          <a:xfrm>
            <a:off x="8788620" y="1400532"/>
            <a:ext cx="3333313" cy="1833198"/>
          </a:xfrm>
          <a:prstGeom prst="roundRect">
            <a:avLst>
              <a:gd name="adj" fmla="val 12640"/>
            </a:avLst>
          </a:prstGeom>
          <a:noFill/>
          <a:ln w="15875">
            <a:solidFill>
              <a:srgbClr val="E81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TextBox 29">
            <a:extLst>
              <a:ext uri="{FF2B5EF4-FFF2-40B4-BE49-F238E27FC236}">
                <a16:creationId xmlns:a16="http://schemas.microsoft.com/office/drawing/2014/main" id="{798041B5-F6E1-8442-8E39-974761852DF9}"/>
              </a:ext>
            </a:extLst>
          </p:cNvPr>
          <p:cNvSpPr txBox="1"/>
          <p:nvPr/>
        </p:nvSpPr>
        <p:spPr>
          <a:xfrm>
            <a:off x="4637706" y="4823731"/>
            <a:ext cx="4080848" cy="1190069"/>
          </a:xfrm>
          <a:prstGeom prst="rect">
            <a:avLst/>
          </a:prstGeom>
          <a:noFill/>
        </p:spPr>
        <p:txBody>
          <a:bodyPr wrap="square">
            <a:spAutoFit/>
          </a:bodyPr>
          <a:lstStyle/>
          <a:p>
            <a:pPr>
              <a:spcBef>
                <a:spcPts val="200"/>
              </a:spcBef>
            </a:pPr>
            <a:r>
              <a:rPr lang="ru-RU" sz="1000" b="1" kern="0" spc="-11" dirty="0">
                <a:solidFill>
                  <a:srgbClr val="091971"/>
                </a:solidFill>
                <a:latin typeface="Montserrat" pitchFamily="2" charset="0"/>
              </a:rPr>
              <a:t>НАПРАВЛЕНИЯ НИОКР:</a:t>
            </a:r>
          </a:p>
          <a:p>
            <a:pPr marL="171450" indent="-171450" algn="just">
              <a:spcBef>
                <a:spcPts val="800"/>
              </a:spcBef>
              <a:buClr>
                <a:srgbClr val="091971"/>
              </a:buClr>
              <a:buFont typeface="Arial" panose="020B0604020202020204" pitchFamily="34" charset="0"/>
              <a:buChar char="•"/>
            </a:pPr>
            <a:r>
              <a:rPr lang="ru-RU" sz="800" dirty="0">
                <a:latin typeface="Montserrat" pitchFamily="2" charset="0"/>
                <a:cs typeface="Times New Roman" panose="02020603050405020304" pitchFamily="18" charset="0"/>
              </a:rPr>
              <a:t>Разработка технологий продуктов питания; </a:t>
            </a:r>
          </a:p>
          <a:p>
            <a:pPr marL="171450" indent="-171450" algn="just">
              <a:spcBef>
                <a:spcPts val="200"/>
              </a:spcBef>
              <a:buClr>
                <a:srgbClr val="091971"/>
              </a:buClr>
              <a:buFont typeface="Arial" panose="020B0604020202020204" pitchFamily="34" charset="0"/>
              <a:buChar char="•"/>
            </a:pPr>
            <a:r>
              <a:rPr lang="ru-RU" sz="800" dirty="0">
                <a:latin typeface="Montserrat" pitchFamily="2" charset="0"/>
                <a:cs typeface="Times New Roman" panose="02020603050405020304" pitchFamily="18" charset="0"/>
              </a:rPr>
              <a:t>Разработка функциональных ингредиентов;</a:t>
            </a:r>
          </a:p>
          <a:p>
            <a:pPr marL="171450" indent="-171450" algn="just">
              <a:spcBef>
                <a:spcPts val="200"/>
              </a:spcBef>
              <a:buClr>
                <a:srgbClr val="091971"/>
              </a:buClr>
              <a:buFont typeface="Arial" panose="020B0604020202020204" pitchFamily="34" charset="0"/>
              <a:buChar char="•"/>
            </a:pPr>
            <a:r>
              <a:rPr lang="ru-RU" sz="800" dirty="0">
                <a:latin typeface="Montserrat" pitchFamily="2" charset="0"/>
                <a:cs typeface="Times New Roman" panose="02020603050405020304" pitchFamily="18" charset="0"/>
              </a:rPr>
              <a:t>Разработка технологии промышленного производства;</a:t>
            </a:r>
          </a:p>
          <a:p>
            <a:pPr marL="171450" indent="-171450" algn="just">
              <a:spcBef>
                <a:spcPts val="200"/>
              </a:spcBef>
              <a:buClr>
                <a:srgbClr val="091971"/>
              </a:buClr>
              <a:buFont typeface="Arial" panose="020B0604020202020204" pitchFamily="34" charset="0"/>
              <a:buChar char="•"/>
            </a:pPr>
            <a:r>
              <a:rPr lang="ru-RU" sz="800" dirty="0">
                <a:latin typeface="Montserrat" pitchFamily="2" charset="0"/>
                <a:cs typeface="Times New Roman" panose="02020603050405020304" pitchFamily="18" charset="0"/>
              </a:rPr>
              <a:t>Разработка готовой упаковочной продукции;</a:t>
            </a:r>
          </a:p>
          <a:p>
            <a:pPr marL="171450" indent="-171450" algn="just">
              <a:spcBef>
                <a:spcPts val="200"/>
              </a:spcBef>
              <a:buClr>
                <a:srgbClr val="091971"/>
              </a:buClr>
              <a:buFont typeface="Arial" panose="020B0604020202020204" pitchFamily="34" charset="0"/>
              <a:buChar char="•"/>
            </a:pPr>
            <a:r>
              <a:rPr lang="ru-RU" sz="800" dirty="0">
                <a:latin typeface="Montserrat" pitchFamily="2" charset="0"/>
                <a:cs typeface="Times New Roman" panose="02020603050405020304" pitchFamily="18" charset="0"/>
              </a:rPr>
              <a:t>Повышение экономической эффективности и технологического уровня промышленного производства и др.</a:t>
            </a:r>
          </a:p>
        </p:txBody>
      </p:sp>
      <p:sp>
        <p:nvSpPr>
          <p:cNvPr id="32" name="TextBox 31">
            <a:extLst>
              <a:ext uri="{FF2B5EF4-FFF2-40B4-BE49-F238E27FC236}">
                <a16:creationId xmlns:a16="http://schemas.microsoft.com/office/drawing/2014/main" id="{9B18C040-A9E0-DC45-8676-49C62544EA2C}"/>
              </a:ext>
            </a:extLst>
          </p:cNvPr>
          <p:cNvSpPr txBox="1"/>
          <p:nvPr/>
        </p:nvSpPr>
        <p:spPr>
          <a:xfrm>
            <a:off x="4518428" y="1720495"/>
            <a:ext cx="4080848" cy="3026470"/>
          </a:xfrm>
          <a:prstGeom prst="rect">
            <a:avLst/>
          </a:prstGeom>
          <a:noFill/>
        </p:spPr>
        <p:txBody>
          <a:bodyPr wrap="square">
            <a:spAutoFit/>
          </a:bodyPr>
          <a:lstStyle/>
          <a:p>
            <a:pPr>
              <a:spcBef>
                <a:spcPts val="800"/>
              </a:spcBef>
            </a:pPr>
            <a:r>
              <a:rPr lang="ru-RU" sz="1000" b="1" kern="0" spc="-11" dirty="0">
                <a:solidFill>
                  <a:srgbClr val="091971"/>
                </a:solidFill>
                <a:latin typeface="Montserrat" pitchFamily="2" charset="0"/>
              </a:rPr>
              <a:t>ПОДРАЗДЕЛЕНИЯ УНИВЕРСИТЕТА:</a:t>
            </a:r>
          </a:p>
          <a:p>
            <a:pPr marL="171450" indent="-171450" algn="just">
              <a:spcBef>
                <a:spcPts val="800"/>
              </a:spcBef>
              <a:buClr>
                <a:srgbClr val="091971"/>
              </a:buClr>
              <a:buFont typeface="Arial" panose="020B0604020202020204" pitchFamily="34" charset="0"/>
              <a:buChar char="•"/>
            </a:pPr>
            <a:r>
              <a:rPr lang="ru-RU" sz="800" dirty="0">
                <a:solidFill>
                  <a:srgbClr val="091971"/>
                </a:solidFill>
                <a:latin typeface="Montserrat" pitchFamily="2" charset="0"/>
                <a:cs typeface="Times New Roman" panose="02020603050405020304" pitchFamily="18" charset="0"/>
              </a:rPr>
              <a:t>КАФЕДРА ТЕХНОЛОГИИ БРОДИЛЬНЫХ ПРОИЗВОДСТВ И ВИНОДЕЛИЯ</a:t>
            </a:r>
            <a:r>
              <a:rPr lang="ru-RU" sz="800" dirty="0">
                <a:latin typeface="Montserrat" pitchFamily="2" charset="0"/>
                <a:cs typeface="Times New Roman" panose="02020603050405020304" pitchFamily="18" charset="0"/>
              </a:rPr>
              <a:t> </a:t>
            </a:r>
            <a:r>
              <a:rPr lang="ru-RU" sz="800" i="1" dirty="0">
                <a:latin typeface="Montserrat" pitchFamily="2" charset="0"/>
                <a:cs typeface="Times New Roman" panose="02020603050405020304" pitchFamily="18" charset="0"/>
              </a:rPr>
              <a:t>(</a:t>
            </a:r>
            <a:r>
              <a:rPr lang="ru-RU" sz="800" i="1" dirty="0" err="1">
                <a:latin typeface="Montserrat" pitchFamily="2" charset="0"/>
                <a:cs typeface="Times New Roman" panose="02020603050405020304" pitchFamily="18" charset="0"/>
              </a:rPr>
              <a:t>Мойсеяк</a:t>
            </a:r>
            <a:r>
              <a:rPr lang="ru-RU" sz="800" i="1" dirty="0">
                <a:latin typeface="Montserrat" pitchFamily="2" charset="0"/>
                <a:cs typeface="Times New Roman" panose="02020603050405020304" pitchFamily="18" charset="0"/>
              </a:rPr>
              <a:t> М.Б.)</a:t>
            </a:r>
          </a:p>
          <a:p>
            <a:pPr marL="171450" indent="-171450" algn="just">
              <a:spcBef>
                <a:spcPts val="400"/>
              </a:spcBef>
              <a:buClr>
                <a:srgbClr val="091971"/>
              </a:buClr>
              <a:buFont typeface="Arial" panose="020B0604020202020204" pitchFamily="34" charset="0"/>
              <a:buChar char="•"/>
            </a:pPr>
            <a:r>
              <a:rPr lang="ru-RU" sz="800" dirty="0">
                <a:solidFill>
                  <a:srgbClr val="091971"/>
                </a:solidFill>
                <a:latin typeface="Montserrat" pitchFamily="2" charset="0"/>
                <a:cs typeface="Times New Roman" panose="02020603050405020304" pitchFamily="18" charset="0"/>
              </a:rPr>
              <a:t>КАФЕДРА ИНДУСТРИИ ПИТАНИЯ, ГОСТИНИЧНОГО БИЗНЕСА И СЕРВИСА</a:t>
            </a:r>
            <a:r>
              <a:rPr lang="ru-RU" sz="800" dirty="0">
                <a:latin typeface="Montserrat" pitchFamily="2" charset="0"/>
                <a:cs typeface="Times New Roman" panose="02020603050405020304" pitchFamily="18" charset="0"/>
              </a:rPr>
              <a:t> </a:t>
            </a:r>
            <a:r>
              <a:rPr lang="ru-RU" sz="800" i="1" dirty="0">
                <a:latin typeface="Montserrat" pitchFamily="2" charset="0"/>
                <a:cs typeface="Times New Roman" panose="02020603050405020304" pitchFamily="18" charset="0"/>
              </a:rPr>
              <a:t>(</a:t>
            </a:r>
            <a:r>
              <a:rPr lang="ru-RU" sz="800" i="1" dirty="0" err="1">
                <a:latin typeface="Montserrat" pitchFamily="2" charset="0"/>
                <a:cs typeface="Times New Roman" panose="02020603050405020304" pitchFamily="18" charset="0"/>
              </a:rPr>
              <a:t>Кусова</a:t>
            </a:r>
            <a:r>
              <a:rPr lang="ru-RU" sz="800" i="1" dirty="0">
                <a:latin typeface="Montserrat" pitchFamily="2" charset="0"/>
                <a:cs typeface="Times New Roman" panose="02020603050405020304" pitchFamily="18" charset="0"/>
              </a:rPr>
              <a:t> И.У.)</a:t>
            </a:r>
          </a:p>
          <a:p>
            <a:pPr marL="171450" indent="-171450" algn="just">
              <a:spcBef>
                <a:spcPts val="400"/>
              </a:spcBef>
              <a:buClr>
                <a:srgbClr val="091971"/>
              </a:buClr>
              <a:buFont typeface="Arial" panose="020B0604020202020204" pitchFamily="34" charset="0"/>
              <a:buChar char="•"/>
            </a:pPr>
            <a:r>
              <a:rPr lang="ru-RU" sz="800" dirty="0">
                <a:solidFill>
                  <a:srgbClr val="091971"/>
                </a:solidFill>
                <a:latin typeface="Montserrat" pitchFamily="2" charset="0"/>
                <a:cs typeface="Times New Roman" panose="02020603050405020304" pitchFamily="18" charset="0"/>
              </a:rPr>
              <a:t>КАФЕДРА ИНЖЕНЕРИИ ПРОЦЕССОВ, АППАРАТОВ, ХОЛОДИЛЬНОЙ ТЕХНИКИ И ТЕХНОЛОГИЙ</a:t>
            </a:r>
            <a:r>
              <a:rPr lang="ru-RU" sz="800" dirty="0">
                <a:latin typeface="Montserrat" pitchFamily="2" charset="0"/>
                <a:cs typeface="Times New Roman" panose="02020603050405020304" pitchFamily="18" charset="0"/>
              </a:rPr>
              <a:t> </a:t>
            </a:r>
            <a:r>
              <a:rPr lang="ru-RU" sz="800" i="1" dirty="0">
                <a:latin typeface="Montserrat" pitchFamily="2" charset="0"/>
                <a:cs typeface="Times New Roman" panose="02020603050405020304" pitchFamily="18" charset="0"/>
              </a:rPr>
              <a:t>(</a:t>
            </a:r>
            <a:r>
              <a:rPr lang="ru-RU" sz="800" i="1" dirty="0" err="1">
                <a:latin typeface="Montserrat" pitchFamily="2" charset="0"/>
                <a:cs typeface="Times New Roman" panose="02020603050405020304" pitchFamily="18" charset="0"/>
              </a:rPr>
              <a:t>Стрелюхина</a:t>
            </a:r>
            <a:r>
              <a:rPr lang="ru-RU" sz="800" i="1" dirty="0">
                <a:latin typeface="Montserrat" pitchFamily="2" charset="0"/>
                <a:cs typeface="Times New Roman" panose="02020603050405020304" pitchFamily="18" charset="0"/>
              </a:rPr>
              <a:t> А.Н.)</a:t>
            </a:r>
          </a:p>
          <a:p>
            <a:pPr marL="171450" indent="-171450" algn="just">
              <a:spcBef>
                <a:spcPts val="400"/>
              </a:spcBef>
              <a:buClr>
                <a:srgbClr val="091971"/>
              </a:buClr>
              <a:buFont typeface="Arial" panose="020B0604020202020204" pitchFamily="34" charset="0"/>
              <a:buChar char="•"/>
            </a:pPr>
            <a:r>
              <a:rPr lang="ru-RU" sz="800" dirty="0">
                <a:solidFill>
                  <a:srgbClr val="091971"/>
                </a:solidFill>
                <a:latin typeface="Montserrat" pitchFamily="2" charset="0"/>
                <a:cs typeface="Times New Roman" panose="02020603050405020304" pitchFamily="18" charset="0"/>
              </a:rPr>
              <a:t>ИНЖИНИРИНГОВЫЙ ЦЕНТР</a:t>
            </a:r>
            <a:endParaRPr lang="ru-RU" sz="800" dirty="0">
              <a:latin typeface="Montserrat" pitchFamily="2" charset="0"/>
              <a:cs typeface="Times New Roman" panose="02020603050405020304" pitchFamily="18" charset="0"/>
            </a:endParaRPr>
          </a:p>
          <a:p>
            <a:pPr marL="171450" indent="-171450" algn="just">
              <a:spcBef>
                <a:spcPts val="400"/>
              </a:spcBef>
              <a:buClr>
                <a:srgbClr val="091971"/>
              </a:buClr>
              <a:buFont typeface="Arial" panose="020B0604020202020204" pitchFamily="34" charset="0"/>
              <a:buChar char="•"/>
            </a:pPr>
            <a:r>
              <a:rPr lang="ru-RU" sz="800" dirty="0">
                <a:solidFill>
                  <a:srgbClr val="091971"/>
                </a:solidFill>
                <a:latin typeface="Montserrat" pitchFamily="2" charset="0"/>
                <a:cs typeface="Times New Roman" panose="02020603050405020304" pitchFamily="18" charset="0"/>
              </a:rPr>
              <a:t>ИНСТИТУТ ПРИКЛАДНОЙ БИОТЕХНОЛОГИИ ИМЕНИ АКАДЕМИКА РАН ИОСИФА АЛЕКСАНДРОВИЧА РОГОВА</a:t>
            </a:r>
            <a:r>
              <a:rPr lang="ru-RU" sz="800" i="1" dirty="0">
                <a:latin typeface="Montserrat" pitchFamily="2" charset="0"/>
                <a:cs typeface="Times New Roman" panose="02020603050405020304" pitchFamily="18" charset="0"/>
              </a:rPr>
              <a:t> (</a:t>
            </a:r>
            <a:r>
              <a:rPr lang="ru-RU" sz="800" i="1" dirty="0" err="1">
                <a:latin typeface="Montserrat" pitchFamily="2" charset="0"/>
                <a:cs typeface="Times New Roman" panose="02020603050405020304" pitchFamily="18" charset="0"/>
              </a:rPr>
              <a:t>Данильчук</a:t>
            </a:r>
            <a:r>
              <a:rPr lang="ru-RU" sz="800" i="1" dirty="0">
                <a:latin typeface="Montserrat" pitchFamily="2" charset="0"/>
                <a:cs typeface="Times New Roman" panose="02020603050405020304" pitchFamily="18" charset="0"/>
              </a:rPr>
              <a:t> Т.Н.)</a:t>
            </a:r>
          </a:p>
          <a:p>
            <a:pPr marL="171450" indent="-171450" algn="just">
              <a:spcBef>
                <a:spcPts val="400"/>
              </a:spcBef>
              <a:buClr>
                <a:srgbClr val="091971"/>
              </a:buClr>
              <a:buFont typeface="Arial" panose="020B0604020202020204" pitchFamily="34" charset="0"/>
              <a:buChar char="•"/>
            </a:pPr>
            <a:r>
              <a:rPr lang="ru-RU" sz="800" dirty="0">
                <a:solidFill>
                  <a:srgbClr val="091971"/>
                </a:solidFill>
                <a:latin typeface="Montserrat" pitchFamily="2" charset="0"/>
                <a:cs typeface="Times New Roman" panose="02020603050405020304" pitchFamily="18" charset="0"/>
              </a:rPr>
              <a:t>ИНСТИТУТ ПИЩЕВЫХ СИСТЕМ И ЗДОРОВЬЕСБЕРЕГАЮЩИХ ТЕХНОЛОГИЙ</a:t>
            </a:r>
            <a:r>
              <a:rPr lang="ru-RU" sz="800" dirty="0">
                <a:latin typeface="Montserrat" pitchFamily="2" charset="0"/>
                <a:cs typeface="Times New Roman" panose="02020603050405020304" pitchFamily="18" charset="0"/>
              </a:rPr>
              <a:t> </a:t>
            </a:r>
            <a:r>
              <a:rPr lang="ru-RU" sz="800" i="1" dirty="0">
                <a:latin typeface="Montserrat" pitchFamily="2" charset="0"/>
                <a:cs typeface="Times New Roman" panose="02020603050405020304" pitchFamily="18" charset="0"/>
              </a:rPr>
              <a:t>(Логунова Н.Ю.)</a:t>
            </a:r>
          </a:p>
          <a:p>
            <a:pPr marL="171450" indent="-171450" algn="just">
              <a:spcBef>
                <a:spcPts val="400"/>
              </a:spcBef>
              <a:buClr>
                <a:srgbClr val="091971"/>
              </a:buClr>
              <a:buFont typeface="Arial" panose="020B0604020202020204" pitchFamily="34" charset="0"/>
              <a:buChar char="•"/>
            </a:pPr>
            <a:r>
              <a:rPr lang="ru-RU" sz="800" dirty="0">
                <a:solidFill>
                  <a:srgbClr val="091971"/>
                </a:solidFill>
                <a:latin typeface="Montserrat" pitchFamily="2" charset="0"/>
                <a:cs typeface="Times New Roman" panose="02020603050405020304" pitchFamily="18" charset="0"/>
              </a:rPr>
              <a:t>ИНСТИТУТ БИОТЕХНОЛОГИИ И ГЛОБАЛЬНОГО ЗДОРОВЬЯ</a:t>
            </a:r>
            <a:r>
              <a:rPr lang="ru-RU" sz="800" dirty="0">
                <a:latin typeface="Montserrat" pitchFamily="2" charset="0"/>
                <a:cs typeface="Times New Roman" panose="02020603050405020304" pitchFamily="18" charset="0"/>
              </a:rPr>
              <a:t> </a:t>
            </a:r>
            <a:r>
              <a:rPr lang="ru-RU" sz="800" i="1" dirty="0">
                <a:latin typeface="Montserrat" pitchFamily="2" charset="0"/>
                <a:cs typeface="Times New Roman" panose="02020603050405020304" pitchFamily="18" charset="0"/>
              </a:rPr>
              <a:t>(Макарова Т.Ю.)</a:t>
            </a:r>
          </a:p>
          <a:p>
            <a:pPr marL="171450" indent="-171450" algn="just">
              <a:spcBef>
                <a:spcPts val="400"/>
              </a:spcBef>
              <a:buClr>
                <a:srgbClr val="091971"/>
              </a:buClr>
              <a:buFont typeface="Arial" panose="020B0604020202020204" pitchFamily="34" charset="0"/>
              <a:buChar char="•"/>
            </a:pPr>
            <a:r>
              <a:rPr lang="ru-RU" sz="800" dirty="0">
                <a:solidFill>
                  <a:srgbClr val="091971"/>
                </a:solidFill>
                <a:latin typeface="Montserrat" pitchFamily="2" charset="0"/>
                <a:cs typeface="Times New Roman" panose="02020603050405020304" pitchFamily="18" charset="0"/>
              </a:rPr>
              <a:t>НАУЧНО-ПРОИЗВОДСТВЕННЫЙ ЦЕНТР «ИНДУСТРИАЛЬНЫЕ БИОТЕХНОЛОГИИ»</a:t>
            </a:r>
            <a:r>
              <a:rPr lang="ru-RU" sz="800" dirty="0">
                <a:latin typeface="Montserrat" pitchFamily="2" charset="0"/>
                <a:cs typeface="Times New Roman" panose="02020603050405020304" pitchFamily="18" charset="0"/>
              </a:rPr>
              <a:t> </a:t>
            </a:r>
            <a:r>
              <a:rPr lang="ru-RU" sz="800" i="1" dirty="0">
                <a:latin typeface="Montserrat" pitchFamily="2" charset="0"/>
                <a:cs typeface="Times New Roman" panose="02020603050405020304" pitchFamily="18" charset="0"/>
              </a:rPr>
              <a:t>(</a:t>
            </a:r>
            <a:r>
              <a:rPr lang="ru-RU" sz="800" i="1" dirty="0" err="1">
                <a:latin typeface="Montserrat" pitchFamily="2" charset="0"/>
                <a:cs typeface="Times New Roman" panose="02020603050405020304" pitchFamily="18" charset="0"/>
              </a:rPr>
              <a:t>Джавахия</a:t>
            </a:r>
            <a:r>
              <a:rPr lang="ru-RU" sz="800" i="1" dirty="0">
                <a:latin typeface="Montserrat" pitchFamily="2" charset="0"/>
                <a:cs typeface="Times New Roman" panose="02020603050405020304" pitchFamily="18" charset="0"/>
              </a:rPr>
              <a:t> В.В.)</a:t>
            </a:r>
          </a:p>
          <a:p>
            <a:pPr marL="171450" indent="-171450" algn="just">
              <a:spcBef>
                <a:spcPts val="400"/>
              </a:spcBef>
              <a:buClr>
                <a:srgbClr val="091971"/>
              </a:buClr>
              <a:buFont typeface="Arial" panose="020B0604020202020204" pitchFamily="34" charset="0"/>
              <a:buChar char="•"/>
            </a:pPr>
            <a:r>
              <a:rPr lang="ru-RU" sz="800" dirty="0">
                <a:solidFill>
                  <a:srgbClr val="091971"/>
                </a:solidFill>
                <a:latin typeface="Montserrat" pitchFamily="2" charset="0"/>
                <a:cs typeface="Times New Roman" panose="02020603050405020304" pitchFamily="18" charset="0"/>
              </a:rPr>
              <a:t>НАУЧНО-ИССЛЕДОВАТЕЛЬСКАЯ ЛАБОРАТОРИЯ БИОТЕХНОЛОГИИ ПРОМЫШЛЕННЫХ МИКРООРГАНИЗМОВ</a:t>
            </a:r>
            <a:r>
              <a:rPr lang="ru-RU" sz="800" dirty="0">
                <a:latin typeface="Montserrat" pitchFamily="2" charset="0"/>
                <a:cs typeface="Times New Roman" panose="02020603050405020304" pitchFamily="18" charset="0"/>
              </a:rPr>
              <a:t> </a:t>
            </a:r>
            <a:r>
              <a:rPr lang="ru-RU" sz="800" i="1" dirty="0">
                <a:latin typeface="Montserrat" pitchFamily="2" charset="0"/>
                <a:cs typeface="Times New Roman" panose="02020603050405020304" pitchFamily="18" charset="0"/>
              </a:rPr>
              <a:t>(</a:t>
            </a:r>
            <a:r>
              <a:rPr lang="ru-RU" sz="800" i="1" dirty="0" err="1">
                <a:latin typeface="Montserrat" pitchFamily="2" charset="0"/>
                <a:cs typeface="Times New Roman" panose="02020603050405020304" pitchFamily="18" charset="0"/>
              </a:rPr>
              <a:t>Ядерец</a:t>
            </a:r>
            <a:r>
              <a:rPr lang="ru-RU" sz="800" i="1" dirty="0">
                <a:latin typeface="Montserrat" pitchFamily="2" charset="0"/>
                <a:cs typeface="Times New Roman" panose="02020603050405020304" pitchFamily="18" charset="0"/>
              </a:rPr>
              <a:t> В.В.)</a:t>
            </a:r>
          </a:p>
          <a:p>
            <a:pPr marL="171450" indent="-171450" algn="just">
              <a:spcBef>
                <a:spcPts val="400"/>
              </a:spcBef>
              <a:buClr>
                <a:srgbClr val="091971"/>
              </a:buClr>
              <a:buFont typeface="Arial" panose="020B0604020202020204" pitchFamily="34" charset="0"/>
              <a:buChar char="•"/>
            </a:pPr>
            <a:r>
              <a:rPr lang="ru-RU" sz="800" dirty="0">
                <a:solidFill>
                  <a:srgbClr val="091971"/>
                </a:solidFill>
                <a:latin typeface="Montserrat" pitchFamily="2" charset="0"/>
                <a:cs typeface="Times New Roman" panose="02020603050405020304" pitchFamily="18" charset="0"/>
              </a:rPr>
              <a:t>МЕДИЦИНСКИЙ ИНСТИТУТ</a:t>
            </a:r>
            <a:r>
              <a:rPr lang="ru-RU" sz="800" dirty="0">
                <a:latin typeface="Montserrat" pitchFamily="2" charset="0"/>
                <a:cs typeface="Times New Roman" panose="02020603050405020304" pitchFamily="18" charset="0"/>
              </a:rPr>
              <a:t> </a:t>
            </a:r>
            <a:r>
              <a:rPr lang="ru-RU" sz="800" i="1" dirty="0">
                <a:latin typeface="Montserrat" pitchFamily="2" charset="0"/>
                <a:cs typeface="Times New Roman" panose="02020603050405020304" pitchFamily="18" charset="0"/>
              </a:rPr>
              <a:t>(Алексеев А.Г.)</a:t>
            </a:r>
          </a:p>
        </p:txBody>
      </p:sp>
      <p:sp>
        <p:nvSpPr>
          <p:cNvPr id="2" name="Номер слайда 1">
            <a:extLst>
              <a:ext uri="{FF2B5EF4-FFF2-40B4-BE49-F238E27FC236}">
                <a16:creationId xmlns:a16="http://schemas.microsoft.com/office/drawing/2014/main" id="{597252F1-C918-480A-9B99-7E5A8B274421}"/>
              </a:ext>
            </a:extLst>
          </p:cNvPr>
          <p:cNvSpPr>
            <a:spLocks noGrp="1"/>
          </p:cNvSpPr>
          <p:nvPr>
            <p:ph type="sldNum" sz="quarter" idx="12"/>
          </p:nvPr>
        </p:nvSpPr>
        <p:spPr/>
        <p:txBody>
          <a:bodyPr/>
          <a:lstStyle/>
          <a:p>
            <a:fld id="{4F911245-75C8-4BC0-886F-351F11249360}" type="slidenum">
              <a:rPr lang="ru-RU" smtClean="0"/>
              <a:t>23</a:t>
            </a:fld>
            <a:endParaRPr lang="ru-RU"/>
          </a:p>
        </p:txBody>
      </p:sp>
      <p:pic>
        <p:nvPicPr>
          <p:cNvPr id="14" name="Рисунок 13">
            <a:extLst>
              <a:ext uri="{FF2B5EF4-FFF2-40B4-BE49-F238E27FC236}">
                <a16:creationId xmlns:a16="http://schemas.microsoft.com/office/drawing/2014/main" id="{1ABA6E0E-5B35-46EB-BEFD-69A8242DA869}"/>
              </a:ext>
            </a:extLst>
          </p:cNvPr>
          <p:cNvPicPr>
            <a:picLocks noChangeAspect="1"/>
          </p:cNvPicPr>
          <p:nvPr/>
        </p:nvPicPr>
        <p:blipFill>
          <a:blip r:embed="rId3"/>
          <a:stretch>
            <a:fillRect/>
          </a:stretch>
        </p:blipFill>
        <p:spPr>
          <a:xfrm>
            <a:off x="9598385" y="24404"/>
            <a:ext cx="2312259" cy="1024331"/>
          </a:xfrm>
          <a:prstGeom prst="rect">
            <a:avLst/>
          </a:prstGeom>
        </p:spPr>
      </p:pic>
      <p:sp>
        <p:nvSpPr>
          <p:cNvPr id="17" name="Прямоугольник 16">
            <a:extLst>
              <a:ext uri="{FF2B5EF4-FFF2-40B4-BE49-F238E27FC236}">
                <a16:creationId xmlns:a16="http://schemas.microsoft.com/office/drawing/2014/main" id="{DE653CE8-A506-4103-B9FE-40600997184B}"/>
              </a:ext>
            </a:extLst>
          </p:cNvPr>
          <p:cNvSpPr/>
          <p:nvPr/>
        </p:nvSpPr>
        <p:spPr>
          <a:xfrm>
            <a:off x="555104" y="125179"/>
            <a:ext cx="9353109" cy="1261884"/>
          </a:xfrm>
          <a:prstGeom prst="rect">
            <a:avLst/>
          </a:prstGeom>
        </p:spPr>
        <p:txBody>
          <a:bodyPr wrap="square">
            <a:spAutoFit/>
          </a:bodyPr>
          <a:lstStyle/>
          <a:p>
            <a:r>
              <a:rPr lang="ru-RU" sz="2000" b="1" dirty="0">
                <a:solidFill>
                  <a:prstClr val="black"/>
                </a:solidFill>
                <a:latin typeface="Montserrat" panose="00000500000000000000" pitchFamily="2" charset="-52"/>
                <a:ea typeface="+mj-ea"/>
                <a:cs typeface="+mj-cs"/>
              </a:rPr>
              <a:t>СТРАТЕГИЧЕСКОЕ</a:t>
            </a:r>
            <a:r>
              <a:rPr lang="ru-RU" sz="2000" b="1" spc="-40" dirty="0">
                <a:solidFill>
                  <a:prstClr val="black"/>
                </a:solidFill>
                <a:latin typeface="Montserrat" panose="00000500000000000000" pitchFamily="2" charset="-52"/>
                <a:ea typeface="+mj-ea"/>
                <a:cs typeface="+mj-cs"/>
              </a:rPr>
              <a:t> </a:t>
            </a:r>
            <a:r>
              <a:rPr lang="ru-RU" sz="2000" b="1" dirty="0">
                <a:solidFill>
                  <a:prstClr val="black"/>
                </a:solidFill>
                <a:latin typeface="Montserrat" panose="00000500000000000000" pitchFamily="2" charset="-52"/>
                <a:ea typeface="+mj-ea"/>
                <a:cs typeface="+mj-cs"/>
              </a:rPr>
              <a:t>НАПРАВЛЕНИЕ</a:t>
            </a:r>
            <a:r>
              <a:rPr lang="ru-RU" sz="2000" b="1" spc="-34" dirty="0">
                <a:solidFill>
                  <a:prstClr val="black"/>
                </a:solidFill>
                <a:latin typeface="Montserrat" panose="00000500000000000000" pitchFamily="2" charset="-52"/>
                <a:ea typeface="+mj-ea"/>
                <a:cs typeface="+mj-cs"/>
              </a:rPr>
              <a:t> </a:t>
            </a:r>
          </a:p>
          <a:p>
            <a:r>
              <a:rPr lang="ru-RU" sz="2000" b="1" spc="-11" dirty="0">
                <a:solidFill>
                  <a:prstClr val="black"/>
                </a:solidFill>
                <a:latin typeface="Montserrat" panose="00000500000000000000" pitchFamily="2" charset="-52"/>
                <a:ea typeface="+mj-ea"/>
                <a:cs typeface="+mj-cs"/>
              </a:rPr>
              <a:t>ПРОДОВОЛЬСТВЕННАЯ БЕЗОПАСНОСТЬ И РЫНОК ФУДНЕТ</a:t>
            </a:r>
            <a:br>
              <a:rPr lang="ru-RU" sz="2000" b="1" spc="-11" dirty="0">
                <a:solidFill>
                  <a:prstClr val="black"/>
                </a:solidFill>
                <a:latin typeface="Montserrat" panose="00000500000000000000" pitchFamily="2" charset="-52"/>
                <a:ea typeface="+mj-ea"/>
                <a:cs typeface="+mj-cs"/>
              </a:rPr>
            </a:br>
            <a:r>
              <a:rPr lang="ru-RU" spc="-11" dirty="0">
                <a:solidFill>
                  <a:prstClr val="black"/>
                </a:solidFill>
                <a:latin typeface="Montserrat" panose="00000500000000000000" pitchFamily="2" charset="-52"/>
                <a:ea typeface="+mj-ea"/>
                <a:cs typeface="+mj-cs"/>
              </a:rPr>
              <a:t>проект «Промышленная биотехнология и продовольственная безопасность»</a:t>
            </a:r>
            <a:endParaRPr lang="ru-RU" dirty="0"/>
          </a:p>
        </p:txBody>
      </p:sp>
    </p:spTree>
    <p:extLst>
      <p:ext uri="{BB962C8B-B14F-4D97-AF65-F5344CB8AC3E}">
        <p14:creationId xmlns:p14="http://schemas.microsoft.com/office/powerpoint/2010/main" val="1422392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a:extLst>
              <a:ext uri="{FF2B5EF4-FFF2-40B4-BE49-F238E27FC236}">
                <a16:creationId xmlns:a16="http://schemas.microsoft.com/office/drawing/2014/main" id="{CC5FE3D3-53A9-499B-B6B2-F34BAE55BD59}"/>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71EA8963-7E3C-4E93-AAA7-D7FF41FCE915}"/>
              </a:ext>
            </a:extLst>
          </p:cNvPr>
          <p:cNvSpPr txBox="1"/>
          <p:nvPr/>
        </p:nvSpPr>
        <p:spPr>
          <a:xfrm>
            <a:off x="401729" y="2555791"/>
            <a:ext cx="2537479" cy="2200602"/>
          </a:xfrm>
          <a:prstGeom prst="rect">
            <a:avLst/>
          </a:prstGeom>
          <a:noFill/>
        </p:spPr>
        <p:txBody>
          <a:bodyPr wrap="square" rtlCol="0">
            <a:spAutoFit/>
          </a:bodyPr>
          <a:lstStyle/>
          <a:p>
            <a:pPr marL="171450" indent="-171450" algn="just">
              <a:spcBef>
                <a:spcPts val="600"/>
              </a:spcBef>
              <a:buClr>
                <a:srgbClr val="E81D2C"/>
              </a:buClr>
              <a:buFont typeface="Arial" panose="020B0604020202020204" pitchFamily="34" charset="0"/>
              <a:buChar char="•"/>
            </a:pPr>
            <a:r>
              <a:rPr lang="ru-RU" sz="1100" b="1" dirty="0">
                <a:solidFill>
                  <a:srgbClr val="091971"/>
                </a:solidFill>
                <a:latin typeface="Montserrat SemiBold" pitchFamily="2" charset="0"/>
              </a:rPr>
              <a:t>Платформа для обмена опытом, </a:t>
            </a:r>
            <a:r>
              <a:rPr lang="ru-RU" sz="1100" dirty="0">
                <a:latin typeface="Montserrat" pitchFamily="2" charset="0"/>
              </a:rPr>
              <a:t>проведения научных конференций и форумов, способствующих диалогу и распространению знаний;</a:t>
            </a:r>
          </a:p>
          <a:p>
            <a:pPr marL="171450" indent="-171450" algn="just">
              <a:spcBef>
                <a:spcPts val="600"/>
              </a:spcBef>
              <a:buClr>
                <a:srgbClr val="E81D2C"/>
              </a:buClr>
              <a:buFont typeface="Arial" panose="020B0604020202020204" pitchFamily="34" charset="0"/>
              <a:buChar char="•"/>
            </a:pPr>
            <a:r>
              <a:rPr lang="ru-RU" sz="1100" b="1" dirty="0">
                <a:solidFill>
                  <a:srgbClr val="091971"/>
                </a:solidFill>
                <a:latin typeface="Montserrat SemiBold" pitchFamily="2" charset="0"/>
              </a:rPr>
              <a:t>Экспериментальные площадки </a:t>
            </a:r>
            <a:r>
              <a:rPr lang="ru-RU" sz="1100" dirty="0">
                <a:latin typeface="Montserrat" pitchFamily="2" charset="0"/>
              </a:rPr>
              <a:t>по развитию производства специализированного питания, в т.ч. на основе клеточных технологий.</a:t>
            </a:r>
          </a:p>
        </p:txBody>
      </p:sp>
      <p:sp>
        <p:nvSpPr>
          <p:cNvPr id="5" name="TextBox 4">
            <a:extLst>
              <a:ext uri="{FF2B5EF4-FFF2-40B4-BE49-F238E27FC236}">
                <a16:creationId xmlns:a16="http://schemas.microsoft.com/office/drawing/2014/main" id="{39145063-8DFF-4C6B-ADFB-CE1AC982BF24}"/>
              </a:ext>
            </a:extLst>
          </p:cNvPr>
          <p:cNvSpPr txBox="1"/>
          <p:nvPr/>
        </p:nvSpPr>
        <p:spPr>
          <a:xfrm>
            <a:off x="3137483" y="2555791"/>
            <a:ext cx="2689704" cy="2031325"/>
          </a:xfrm>
          <a:prstGeom prst="rect">
            <a:avLst/>
          </a:prstGeom>
          <a:noFill/>
        </p:spPr>
        <p:txBody>
          <a:bodyPr wrap="square" rtlCol="0">
            <a:spAutoFit/>
          </a:bodyPr>
          <a:lstStyle/>
          <a:p>
            <a:pPr marL="171450" indent="-171450" algn="just">
              <a:spcBef>
                <a:spcPts val="600"/>
              </a:spcBef>
              <a:buClr>
                <a:srgbClr val="E81D2C"/>
              </a:buClr>
              <a:buFont typeface="Arial" panose="020B0604020202020204" pitchFamily="34" charset="0"/>
              <a:buChar char="•"/>
            </a:pPr>
            <a:r>
              <a:rPr lang="ru-RU" sz="1100" dirty="0">
                <a:latin typeface="Montserrat" pitchFamily="2" charset="0"/>
              </a:rPr>
              <a:t>Новые технологии 8-9 уровня готовности технологий для использования в</a:t>
            </a:r>
            <a:r>
              <a:rPr lang="en-US" sz="1100" dirty="0">
                <a:latin typeface="Montserrat" pitchFamily="2" charset="0"/>
              </a:rPr>
              <a:t> </a:t>
            </a:r>
            <a:r>
              <a:rPr lang="ru-RU" sz="1100" b="1" dirty="0">
                <a:solidFill>
                  <a:srgbClr val="091971"/>
                </a:solidFill>
                <a:latin typeface="Montserrat SemiBold" pitchFamily="2" charset="0"/>
              </a:rPr>
              <a:t>фармакологии, производстве БАДов, АПК и пищевой промышленности;</a:t>
            </a:r>
          </a:p>
          <a:p>
            <a:pPr marL="171450" indent="-171450" algn="just">
              <a:spcBef>
                <a:spcPts val="600"/>
              </a:spcBef>
              <a:buClr>
                <a:srgbClr val="E81D2C"/>
              </a:buClr>
              <a:buFont typeface="Arial" panose="020B0604020202020204" pitchFamily="34" charset="0"/>
              <a:buChar char="•"/>
            </a:pPr>
            <a:r>
              <a:rPr lang="ru-RU" sz="1100" dirty="0">
                <a:latin typeface="Montserrat" pitchFamily="2" charset="0"/>
              </a:rPr>
              <a:t>Инновационные технологии по производству функциональных продуктов с </a:t>
            </a:r>
            <a:r>
              <a:rPr lang="ru-RU" sz="1100" b="1" dirty="0">
                <a:solidFill>
                  <a:srgbClr val="091971"/>
                </a:solidFill>
                <a:latin typeface="Montserrat SemiBold" pitchFamily="2" charset="0"/>
              </a:rPr>
              <a:t>улучшенными питательными свойствами и биологической ценностью.</a:t>
            </a:r>
          </a:p>
        </p:txBody>
      </p:sp>
      <p:sp>
        <p:nvSpPr>
          <p:cNvPr id="6" name="TextBox 5">
            <a:extLst>
              <a:ext uri="{FF2B5EF4-FFF2-40B4-BE49-F238E27FC236}">
                <a16:creationId xmlns:a16="http://schemas.microsoft.com/office/drawing/2014/main" id="{59E89274-4627-4D4F-B98D-C4A92CB55626}"/>
              </a:ext>
            </a:extLst>
          </p:cNvPr>
          <p:cNvSpPr txBox="1"/>
          <p:nvPr/>
        </p:nvSpPr>
        <p:spPr>
          <a:xfrm>
            <a:off x="5863157" y="2555064"/>
            <a:ext cx="3354916" cy="2785378"/>
          </a:xfrm>
          <a:prstGeom prst="rect">
            <a:avLst/>
          </a:prstGeom>
          <a:noFill/>
        </p:spPr>
        <p:txBody>
          <a:bodyPr wrap="square" rtlCol="0">
            <a:spAutoFit/>
          </a:bodyPr>
          <a:lstStyle/>
          <a:p>
            <a:pPr marL="171450" indent="-171450" algn="just">
              <a:spcBef>
                <a:spcPts val="600"/>
              </a:spcBef>
              <a:buClr>
                <a:srgbClr val="E81D2C"/>
              </a:buClr>
              <a:buFont typeface="Arial" panose="020B0604020202020204" pitchFamily="34" charset="0"/>
              <a:buChar char="•"/>
            </a:pPr>
            <a:r>
              <a:rPr lang="ru-RU" sz="1100" b="1" dirty="0">
                <a:solidFill>
                  <a:srgbClr val="091971"/>
                </a:solidFill>
                <a:latin typeface="Montserrat SemiBold" pitchFamily="2" charset="0"/>
              </a:rPr>
              <a:t>Обширная коллекция новых микроорганизмов</a:t>
            </a:r>
            <a:r>
              <a:rPr lang="ru-RU" sz="1100" dirty="0">
                <a:latin typeface="Montserrat" pitchFamily="2" charset="0"/>
              </a:rPr>
              <a:t> с улучшенными свойствами для разработки инновационных продуктов в фармакологии, производстве БАДов, АПК и пищевой промышленности;</a:t>
            </a:r>
          </a:p>
          <a:p>
            <a:pPr marL="171450" indent="-171450" algn="just">
              <a:spcBef>
                <a:spcPts val="600"/>
              </a:spcBef>
              <a:buClr>
                <a:srgbClr val="E81D2C"/>
              </a:buClr>
              <a:buFont typeface="Arial" panose="020B0604020202020204" pitchFamily="34" charset="0"/>
              <a:buChar char="•"/>
            </a:pPr>
            <a:r>
              <a:rPr lang="ru-RU" sz="1100" b="1" dirty="0">
                <a:solidFill>
                  <a:srgbClr val="091971"/>
                </a:solidFill>
                <a:latin typeface="Montserrat SemiBold" pitchFamily="2" charset="0"/>
              </a:rPr>
              <a:t>Уникальный электронный банк данных </a:t>
            </a:r>
            <a:r>
              <a:rPr lang="ru-RU" sz="1100" dirty="0">
                <a:latin typeface="Montserrat" pitchFamily="2" charset="0"/>
              </a:rPr>
              <a:t>с микроорганизмами, способными синтезировать полезные биологически активные компоненты для различных отраслей промышленности;</a:t>
            </a:r>
          </a:p>
          <a:p>
            <a:pPr marL="171450" indent="-171450" algn="just">
              <a:spcBef>
                <a:spcPts val="600"/>
              </a:spcBef>
              <a:buClr>
                <a:srgbClr val="E81D2C"/>
              </a:buClr>
              <a:buFont typeface="Arial" panose="020B0604020202020204" pitchFamily="34" charset="0"/>
              <a:buChar char="•"/>
            </a:pPr>
            <a:r>
              <a:rPr lang="ru-RU" sz="1100" b="1" dirty="0">
                <a:solidFill>
                  <a:srgbClr val="091971"/>
                </a:solidFill>
                <a:latin typeface="Montserrat SemiBold" pitchFamily="2" charset="0"/>
              </a:rPr>
              <a:t>Интегрированная автоматизированная система</a:t>
            </a:r>
            <a:r>
              <a:rPr lang="ru-RU" sz="1100" dirty="0">
                <a:latin typeface="Montserrat" pitchFamily="2" charset="0"/>
              </a:rPr>
              <a:t> управления производством, позволяющая отслеживать каждый этап производства.</a:t>
            </a:r>
          </a:p>
        </p:txBody>
      </p:sp>
      <p:sp>
        <p:nvSpPr>
          <p:cNvPr id="7" name="TextBox 6">
            <a:extLst>
              <a:ext uri="{FF2B5EF4-FFF2-40B4-BE49-F238E27FC236}">
                <a16:creationId xmlns:a16="http://schemas.microsoft.com/office/drawing/2014/main" id="{C8234C0D-F4C8-44DA-B813-817566B6ACF0}"/>
              </a:ext>
            </a:extLst>
          </p:cNvPr>
          <p:cNvSpPr txBox="1"/>
          <p:nvPr/>
        </p:nvSpPr>
        <p:spPr>
          <a:xfrm>
            <a:off x="9255785" y="2620152"/>
            <a:ext cx="2750850" cy="2031325"/>
          </a:xfrm>
          <a:prstGeom prst="rect">
            <a:avLst/>
          </a:prstGeom>
          <a:noFill/>
        </p:spPr>
        <p:txBody>
          <a:bodyPr wrap="square" rtlCol="0">
            <a:spAutoFit/>
          </a:bodyPr>
          <a:lstStyle/>
          <a:p>
            <a:pPr marL="171450" indent="-171450" algn="just">
              <a:spcBef>
                <a:spcPts val="600"/>
              </a:spcBef>
              <a:buClr>
                <a:srgbClr val="E81D2C"/>
              </a:buClr>
              <a:buFont typeface="Arial" panose="020B0604020202020204" pitchFamily="34" charset="0"/>
              <a:buChar char="•"/>
            </a:pPr>
            <a:r>
              <a:rPr lang="ru-RU" sz="1100" dirty="0">
                <a:latin typeface="Montserrat" pitchFamily="2" charset="0"/>
              </a:rPr>
              <a:t>Сокращение зависимости российского производства от импорта за счет </a:t>
            </a:r>
            <a:r>
              <a:rPr lang="ru-RU" sz="1100" b="1" dirty="0">
                <a:solidFill>
                  <a:srgbClr val="091971"/>
                </a:solidFill>
                <a:latin typeface="Montserrat SemiBold" pitchFamily="2" charset="0"/>
              </a:rPr>
              <a:t>отечественных технологий создания ингредиентов в фармакологии, производстве БАДов, АПК и пищевой промышленности.</a:t>
            </a:r>
            <a:endParaRPr lang="en-US" sz="1100" b="1" dirty="0">
              <a:solidFill>
                <a:srgbClr val="091971"/>
              </a:solidFill>
              <a:latin typeface="Montserrat SemiBold" pitchFamily="2" charset="0"/>
            </a:endParaRPr>
          </a:p>
          <a:p>
            <a:pPr marL="171450" indent="-171450" algn="just">
              <a:spcBef>
                <a:spcPts val="600"/>
              </a:spcBef>
              <a:buClr>
                <a:srgbClr val="E81D2C"/>
              </a:buClr>
              <a:buFont typeface="Arial" panose="020B0604020202020204" pitchFamily="34" charset="0"/>
              <a:buChar char="•"/>
            </a:pPr>
            <a:r>
              <a:rPr lang="ru-RU" sz="1100" dirty="0">
                <a:latin typeface="Montserrat" pitchFamily="2" charset="0"/>
              </a:rPr>
              <a:t>Достижение показателя в </a:t>
            </a:r>
            <a:r>
              <a:rPr lang="ru-RU" sz="1100" b="1" dirty="0">
                <a:solidFill>
                  <a:srgbClr val="091971"/>
                </a:solidFill>
                <a:latin typeface="Montserrat SemiBold" pitchFamily="2" charset="0"/>
              </a:rPr>
              <a:t>70% </a:t>
            </a:r>
            <a:r>
              <a:rPr lang="ru-RU" sz="1100" dirty="0">
                <a:latin typeface="Montserrat" pitchFamily="2" charset="0"/>
              </a:rPr>
              <a:t>доли отечественной сырьевой базы для указанных отраслей промышленности.</a:t>
            </a:r>
          </a:p>
        </p:txBody>
      </p:sp>
      <p:sp>
        <p:nvSpPr>
          <p:cNvPr id="10" name="Прямоугольник 9">
            <a:extLst>
              <a:ext uri="{FF2B5EF4-FFF2-40B4-BE49-F238E27FC236}">
                <a16:creationId xmlns:a16="http://schemas.microsoft.com/office/drawing/2014/main" id="{F1FED8B9-2C46-4C39-9F58-77C3F8C34FE3}"/>
              </a:ext>
            </a:extLst>
          </p:cNvPr>
          <p:cNvSpPr/>
          <p:nvPr/>
        </p:nvSpPr>
        <p:spPr>
          <a:xfrm>
            <a:off x="996696" y="5711873"/>
            <a:ext cx="10363199" cy="784830"/>
          </a:xfrm>
          <a:prstGeom prst="rect">
            <a:avLst/>
          </a:prstGeom>
        </p:spPr>
        <p:txBody>
          <a:bodyPr wrap="square">
            <a:spAutoFit/>
          </a:bodyPr>
          <a:lstStyle/>
          <a:p>
            <a:pPr lvl="0" algn="just">
              <a:buClr>
                <a:srgbClr val="E81D2C"/>
              </a:buClr>
            </a:pPr>
            <a:r>
              <a:rPr lang="ru-RU" sz="1200" b="1" dirty="0">
                <a:solidFill>
                  <a:srgbClr val="E81D2C"/>
                </a:solidFill>
                <a:latin typeface="Montserrat" pitchFamily="2" charset="0"/>
              </a:rPr>
              <a:t>ВЛИЯНИЕ ПРОЕКТА НА ОБРАЗОВАТЕЛЬНУЮ ДЕЯТЕЛЬНОСТЬ УНИВЕРСИТЕТА: </a:t>
            </a:r>
          </a:p>
          <a:p>
            <a:pPr lvl="0" algn="just">
              <a:buClr>
                <a:srgbClr val="E81D2C"/>
              </a:buClr>
            </a:pPr>
            <a:r>
              <a:rPr lang="ru-RU" sz="1100" dirty="0">
                <a:latin typeface="Montserrat" pitchFamily="2" charset="0"/>
              </a:rPr>
              <a:t>Внедрены новые 4 образовательные программы для бакалавриата и магистратуры. Будет осуществлена подготовка квалифицированных специалистов для работы на экспериментальных площадках, включая инженеров, технологов и специалистов по контролю качества, в т.ч. с использованием программ дополнительного образования по направлению биотехнологий.</a:t>
            </a:r>
            <a:endParaRPr lang="ru-RU" sz="1400" dirty="0">
              <a:latin typeface="Montserrat" pitchFamily="2" charset="0"/>
            </a:endParaRPr>
          </a:p>
        </p:txBody>
      </p:sp>
      <p:sp>
        <p:nvSpPr>
          <p:cNvPr id="12" name="object 16">
            <a:extLst>
              <a:ext uri="{FF2B5EF4-FFF2-40B4-BE49-F238E27FC236}">
                <a16:creationId xmlns:a16="http://schemas.microsoft.com/office/drawing/2014/main" id="{5E4CD95F-BC11-DDD3-B284-BD3F95320336}"/>
              </a:ext>
            </a:extLst>
          </p:cNvPr>
          <p:cNvSpPr/>
          <p:nvPr/>
        </p:nvSpPr>
        <p:spPr>
          <a:xfrm>
            <a:off x="340659" y="2172272"/>
            <a:ext cx="11600329" cy="55850"/>
          </a:xfrm>
          <a:custGeom>
            <a:avLst/>
            <a:gdLst/>
            <a:ahLst/>
            <a:cxnLst/>
            <a:rect l="l" t="t" r="r" b="b"/>
            <a:pathLst>
              <a:path w="3921759">
                <a:moveTo>
                  <a:pt x="0" y="0"/>
                </a:moveTo>
                <a:lnTo>
                  <a:pt x="3921391" y="0"/>
                </a:lnTo>
              </a:path>
            </a:pathLst>
          </a:custGeom>
          <a:ln w="28575">
            <a:solidFill>
              <a:srgbClr val="E81D2C"/>
            </a:solidFill>
            <a:tailEnd type="triangle" w="lg" len="lg"/>
          </a:ln>
        </p:spPr>
        <p:txBody>
          <a:bodyPr wrap="square" lIns="0" tIns="0" rIns="0" bIns="0" rtlCol="0"/>
          <a:lstStyle/>
          <a:p>
            <a:pPr defTabSz="1042507"/>
            <a:endParaRPr sz="2052" kern="0">
              <a:solidFill>
                <a:sysClr val="windowText" lastClr="000000"/>
              </a:solidFill>
            </a:endParaRPr>
          </a:p>
        </p:txBody>
      </p:sp>
      <p:sp>
        <p:nvSpPr>
          <p:cNvPr id="13" name="object 17">
            <a:extLst>
              <a:ext uri="{FF2B5EF4-FFF2-40B4-BE49-F238E27FC236}">
                <a16:creationId xmlns:a16="http://schemas.microsoft.com/office/drawing/2014/main" id="{72E407BB-A8BB-3040-49A5-BD87205C72F7}"/>
              </a:ext>
            </a:extLst>
          </p:cNvPr>
          <p:cNvSpPr/>
          <p:nvPr/>
        </p:nvSpPr>
        <p:spPr>
          <a:xfrm>
            <a:off x="1394687" y="1987766"/>
            <a:ext cx="346791" cy="346791"/>
          </a:xfrm>
          <a:custGeom>
            <a:avLst/>
            <a:gdLst/>
            <a:ahLst/>
            <a:cxnLst/>
            <a:rect l="l" t="t" r="r" b="b"/>
            <a:pathLst>
              <a:path w="304165" h="304165">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6" y="296028"/>
                </a:lnTo>
                <a:lnTo>
                  <a:pt x="241578" y="274468"/>
                </a:lnTo>
                <a:lnTo>
                  <a:pt x="274455" y="241591"/>
                </a:lnTo>
                <a:lnTo>
                  <a:pt x="296015" y="199898"/>
                </a:lnTo>
                <a:lnTo>
                  <a:pt x="303758" y="151891"/>
                </a:lnTo>
                <a:lnTo>
                  <a:pt x="296015" y="103879"/>
                </a:lnTo>
                <a:lnTo>
                  <a:pt x="274455" y="62182"/>
                </a:lnTo>
                <a:lnTo>
                  <a:pt x="241578" y="29303"/>
                </a:lnTo>
                <a:lnTo>
                  <a:pt x="199886" y="7742"/>
                </a:lnTo>
                <a:lnTo>
                  <a:pt x="151879" y="0"/>
                </a:lnTo>
                <a:close/>
              </a:path>
            </a:pathLst>
          </a:custGeom>
          <a:solidFill>
            <a:srgbClr val="E81D2C"/>
          </a:solidFill>
        </p:spPr>
        <p:txBody>
          <a:bodyPr wrap="square" lIns="0" tIns="0" rIns="0" bIns="0" rtlCol="0"/>
          <a:lstStyle/>
          <a:p>
            <a:pPr defTabSz="1042507"/>
            <a:endParaRPr sz="2052" kern="0">
              <a:solidFill>
                <a:sysClr val="windowText" lastClr="000000"/>
              </a:solidFill>
            </a:endParaRPr>
          </a:p>
        </p:txBody>
      </p:sp>
      <p:sp>
        <p:nvSpPr>
          <p:cNvPr id="14" name="object 22">
            <a:extLst>
              <a:ext uri="{FF2B5EF4-FFF2-40B4-BE49-F238E27FC236}">
                <a16:creationId xmlns:a16="http://schemas.microsoft.com/office/drawing/2014/main" id="{3A66FE1D-911D-E639-D56B-24CBCDB344CB}"/>
              </a:ext>
            </a:extLst>
          </p:cNvPr>
          <p:cNvSpPr txBox="1"/>
          <p:nvPr/>
        </p:nvSpPr>
        <p:spPr>
          <a:xfrm>
            <a:off x="1289707" y="1674732"/>
            <a:ext cx="556749" cy="276308"/>
          </a:xfrm>
          <a:prstGeom prst="rect">
            <a:avLst/>
          </a:prstGeom>
        </p:spPr>
        <p:txBody>
          <a:bodyPr vert="horz" wrap="square" lIns="0" tIns="13032" rIns="0" bIns="0" rtlCol="0">
            <a:spAutoFit/>
          </a:bodyPr>
          <a:lstStyle/>
          <a:p>
            <a:pPr marL="14479" defTabSz="1042507">
              <a:spcBef>
                <a:spcPts val="103"/>
              </a:spcBef>
            </a:pPr>
            <a:r>
              <a:rPr sz="1710" b="1" kern="0" spc="-23" dirty="0">
                <a:solidFill>
                  <a:srgbClr val="E81D2C"/>
                </a:solidFill>
                <a:latin typeface="Montserrat"/>
                <a:cs typeface="Montserrat"/>
              </a:rPr>
              <a:t>202</a:t>
            </a:r>
            <a:r>
              <a:rPr lang="ru-RU" sz="1710" b="1" kern="0" spc="-23" dirty="0">
                <a:solidFill>
                  <a:srgbClr val="E81D2C"/>
                </a:solidFill>
                <a:latin typeface="Montserrat"/>
                <a:cs typeface="Montserrat"/>
              </a:rPr>
              <a:t>6</a:t>
            </a:r>
            <a:endParaRPr sz="1710" kern="0" dirty="0">
              <a:solidFill>
                <a:sysClr val="windowText" lastClr="000000"/>
              </a:solidFill>
              <a:latin typeface="Montserrat"/>
              <a:cs typeface="Montserrat"/>
            </a:endParaRPr>
          </a:p>
        </p:txBody>
      </p:sp>
      <p:sp>
        <p:nvSpPr>
          <p:cNvPr id="15" name="object 17">
            <a:extLst>
              <a:ext uri="{FF2B5EF4-FFF2-40B4-BE49-F238E27FC236}">
                <a16:creationId xmlns:a16="http://schemas.microsoft.com/office/drawing/2014/main" id="{C75D164B-EC27-6381-CC56-7E1BDCE8EC3D}"/>
              </a:ext>
            </a:extLst>
          </p:cNvPr>
          <p:cNvSpPr/>
          <p:nvPr/>
        </p:nvSpPr>
        <p:spPr>
          <a:xfrm>
            <a:off x="4213166" y="1987766"/>
            <a:ext cx="346791" cy="346791"/>
          </a:xfrm>
          <a:custGeom>
            <a:avLst/>
            <a:gdLst/>
            <a:ahLst/>
            <a:cxnLst/>
            <a:rect l="l" t="t" r="r" b="b"/>
            <a:pathLst>
              <a:path w="304165" h="304165">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6" y="296028"/>
                </a:lnTo>
                <a:lnTo>
                  <a:pt x="241578" y="274468"/>
                </a:lnTo>
                <a:lnTo>
                  <a:pt x="274455" y="241591"/>
                </a:lnTo>
                <a:lnTo>
                  <a:pt x="296015" y="199898"/>
                </a:lnTo>
                <a:lnTo>
                  <a:pt x="303758" y="151891"/>
                </a:lnTo>
                <a:lnTo>
                  <a:pt x="296015" y="103879"/>
                </a:lnTo>
                <a:lnTo>
                  <a:pt x="274455" y="62182"/>
                </a:lnTo>
                <a:lnTo>
                  <a:pt x="241578" y="29303"/>
                </a:lnTo>
                <a:lnTo>
                  <a:pt x="199886" y="7742"/>
                </a:lnTo>
                <a:lnTo>
                  <a:pt x="151879" y="0"/>
                </a:lnTo>
                <a:close/>
              </a:path>
            </a:pathLst>
          </a:custGeom>
          <a:solidFill>
            <a:srgbClr val="E81D2C"/>
          </a:solidFill>
        </p:spPr>
        <p:txBody>
          <a:bodyPr wrap="square" lIns="0" tIns="0" rIns="0" bIns="0" rtlCol="0"/>
          <a:lstStyle/>
          <a:p>
            <a:pPr defTabSz="1042507"/>
            <a:endParaRPr sz="2052" kern="0">
              <a:solidFill>
                <a:sysClr val="windowText" lastClr="000000"/>
              </a:solidFill>
            </a:endParaRPr>
          </a:p>
        </p:txBody>
      </p:sp>
      <p:sp>
        <p:nvSpPr>
          <p:cNvPr id="16" name="object 17">
            <a:extLst>
              <a:ext uri="{FF2B5EF4-FFF2-40B4-BE49-F238E27FC236}">
                <a16:creationId xmlns:a16="http://schemas.microsoft.com/office/drawing/2014/main" id="{B66B7B13-D285-2266-8235-88149027EFBB}"/>
              </a:ext>
            </a:extLst>
          </p:cNvPr>
          <p:cNvSpPr/>
          <p:nvPr/>
        </p:nvSpPr>
        <p:spPr>
          <a:xfrm>
            <a:off x="7308720" y="1987766"/>
            <a:ext cx="346791" cy="346791"/>
          </a:xfrm>
          <a:custGeom>
            <a:avLst/>
            <a:gdLst/>
            <a:ahLst/>
            <a:cxnLst/>
            <a:rect l="l" t="t" r="r" b="b"/>
            <a:pathLst>
              <a:path w="304165" h="304165">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6" y="296028"/>
                </a:lnTo>
                <a:lnTo>
                  <a:pt x="241578" y="274468"/>
                </a:lnTo>
                <a:lnTo>
                  <a:pt x="274455" y="241591"/>
                </a:lnTo>
                <a:lnTo>
                  <a:pt x="296015" y="199898"/>
                </a:lnTo>
                <a:lnTo>
                  <a:pt x="303758" y="151891"/>
                </a:lnTo>
                <a:lnTo>
                  <a:pt x="296015" y="103879"/>
                </a:lnTo>
                <a:lnTo>
                  <a:pt x="274455" y="62182"/>
                </a:lnTo>
                <a:lnTo>
                  <a:pt x="241578" y="29303"/>
                </a:lnTo>
                <a:lnTo>
                  <a:pt x="199886" y="7742"/>
                </a:lnTo>
                <a:lnTo>
                  <a:pt x="151879" y="0"/>
                </a:lnTo>
                <a:close/>
              </a:path>
            </a:pathLst>
          </a:custGeom>
          <a:solidFill>
            <a:srgbClr val="E81D2C"/>
          </a:solidFill>
        </p:spPr>
        <p:txBody>
          <a:bodyPr wrap="square" lIns="0" tIns="0" rIns="0" bIns="0" rtlCol="0"/>
          <a:lstStyle/>
          <a:p>
            <a:pPr defTabSz="1042507"/>
            <a:endParaRPr sz="2052" kern="0">
              <a:solidFill>
                <a:sysClr val="windowText" lastClr="000000"/>
              </a:solidFill>
            </a:endParaRPr>
          </a:p>
        </p:txBody>
      </p:sp>
      <p:sp>
        <p:nvSpPr>
          <p:cNvPr id="17" name="object 17">
            <a:extLst>
              <a:ext uri="{FF2B5EF4-FFF2-40B4-BE49-F238E27FC236}">
                <a16:creationId xmlns:a16="http://schemas.microsoft.com/office/drawing/2014/main" id="{B2123122-227B-D514-AD7A-BF60F78C5599}"/>
              </a:ext>
            </a:extLst>
          </p:cNvPr>
          <p:cNvSpPr/>
          <p:nvPr/>
        </p:nvSpPr>
        <p:spPr>
          <a:xfrm>
            <a:off x="10461260" y="1987766"/>
            <a:ext cx="346791" cy="346791"/>
          </a:xfrm>
          <a:custGeom>
            <a:avLst/>
            <a:gdLst/>
            <a:ahLst/>
            <a:cxnLst/>
            <a:rect l="l" t="t" r="r" b="b"/>
            <a:pathLst>
              <a:path w="304165" h="304165">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6" y="296028"/>
                </a:lnTo>
                <a:lnTo>
                  <a:pt x="241578" y="274468"/>
                </a:lnTo>
                <a:lnTo>
                  <a:pt x="274455" y="241591"/>
                </a:lnTo>
                <a:lnTo>
                  <a:pt x="296015" y="199898"/>
                </a:lnTo>
                <a:lnTo>
                  <a:pt x="303758" y="151891"/>
                </a:lnTo>
                <a:lnTo>
                  <a:pt x="296015" y="103879"/>
                </a:lnTo>
                <a:lnTo>
                  <a:pt x="274455" y="62182"/>
                </a:lnTo>
                <a:lnTo>
                  <a:pt x="241578" y="29303"/>
                </a:lnTo>
                <a:lnTo>
                  <a:pt x="199886" y="7742"/>
                </a:lnTo>
                <a:lnTo>
                  <a:pt x="151879" y="0"/>
                </a:lnTo>
                <a:close/>
              </a:path>
            </a:pathLst>
          </a:custGeom>
          <a:solidFill>
            <a:srgbClr val="E81D2C"/>
          </a:solidFill>
        </p:spPr>
        <p:txBody>
          <a:bodyPr wrap="square" lIns="0" tIns="0" rIns="0" bIns="0" rtlCol="0"/>
          <a:lstStyle/>
          <a:p>
            <a:pPr defTabSz="1042507"/>
            <a:endParaRPr sz="2052" kern="0">
              <a:solidFill>
                <a:sysClr val="windowText" lastClr="000000"/>
              </a:solidFill>
            </a:endParaRPr>
          </a:p>
        </p:txBody>
      </p:sp>
      <p:sp>
        <p:nvSpPr>
          <p:cNvPr id="18" name="object 22">
            <a:extLst>
              <a:ext uri="{FF2B5EF4-FFF2-40B4-BE49-F238E27FC236}">
                <a16:creationId xmlns:a16="http://schemas.microsoft.com/office/drawing/2014/main" id="{2AD4571C-98FA-84BC-5647-D09FE616BEE2}"/>
              </a:ext>
            </a:extLst>
          </p:cNvPr>
          <p:cNvSpPr txBox="1"/>
          <p:nvPr/>
        </p:nvSpPr>
        <p:spPr>
          <a:xfrm>
            <a:off x="4122183" y="1674732"/>
            <a:ext cx="556749" cy="276308"/>
          </a:xfrm>
          <a:prstGeom prst="rect">
            <a:avLst/>
          </a:prstGeom>
        </p:spPr>
        <p:txBody>
          <a:bodyPr vert="horz" wrap="square" lIns="0" tIns="13032" rIns="0" bIns="0" rtlCol="0">
            <a:spAutoFit/>
          </a:bodyPr>
          <a:lstStyle/>
          <a:p>
            <a:pPr marL="14479" defTabSz="1042507">
              <a:spcBef>
                <a:spcPts val="103"/>
              </a:spcBef>
            </a:pPr>
            <a:r>
              <a:rPr lang="en-US" sz="1710" b="1" kern="0" spc="-23" dirty="0">
                <a:solidFill>
                  <a:srgbClr val="E81D2C"/>
                </a:solidFill>
                <a:latin typeface="Montserrat"/>
                <a:cs typeface="Montserrat"/>
              </a:rPr>
              <a:t>2028</a:t>
            </a:r>
            <a:endParaRPr sz="1710" kern="0" dirty="0">
              <a:solidFill>
                <a:sysClr val="windowText" lastClr="000000"/>
              </a:solidFill>
              <a:latin typeface="Montserrat"/>
              <a:cs typeface="Montserrat"/>
            </a:endParaRPr>
          </a:p>
        </p:txBody>
      </p:sp>
      <p:sp>
        <p:nvSpPr>
          <p:cNvPr id="19" name="object 22">
            <a:extLst>
              <a:ext uri="{FF2B5EF4-FFF2-40B4-BE49-F238E27FC236}">
                <a16:creationId xmlns:a16="http://schemas.microsoft.com/office/drawing/2014/main" id="{F0E37F31-C0EB-6751-A63E-39DDC7057D19}"/>
              </a:ext>
            </a:extLst>
          </p:cNvPr>
          <p:cNvSpPr txBox="1"/>
          <p:nvPr/>
        </p:nvSpPr>
        <p:spPr>
          <a:xfrm>
            <a:off x="7203740" y="1674732"/>
            <a:ext cx="556749" cy="276308"/>
          </a:xfrm>
          <a:prstGeom prst="rect">
            <a:avLst/>
          </a:prstGeom>
        </p:spPr>
        <p:txBody>
          <a:bodyPr vert="horz" wrap="square" lIns="0" tIns="13032" rIns="0" bIns="0" rtlCol="0">
            <a:spAutoFit/>
          </a:bodyPr>
          <a:lstStyle/>
          <a:p>
            <a:pPr marL="14479" defTabSz="1042507">
              <a:spcBef>
                <a:spcPts val="103"/>
              </a:spcBef>
            </a:pPr>
            <a:r>
              <a:rPr lang="en-US" sz="1710" b="1" kern="0" spc="-23" dirty="0">
                <a:solidFill>
                  <a:srgbClr val="E81D2C"/>
                </a:solidFill>
                <a:latin typeface="Montserrat"/>
                <a:cs typeface="Montserrat"/>
              </a:rPr>
              <a:t>2030</a:t>
            </a:r>
            <a:endParaRPr sz="1710" kern="0" dirty="0">
              <a:solidFill>
                <a:sysClr val="windowText" lastClr="000000"/>
              </a:solidFill>
              <a:latin typeface="Montserrat"/>
              <a:cs typeface="Montserrat"/>
            </a:endParaRPr>
          </a:p>
        </p:txBody>
      </p:sp>
      <p:sp>
        <p:nvSpPr>
          <p:cNvPr id="20" name="object 22">
            <a:extLst>
              <a:ext uri="{FF2B5EF4-FFF2-40B4-BE49-F238E27FC236}">
                <a16:creationId xmlns:a16="http://schemas.microsoft.com/office/drawing/2014/main" id="{93B98312-EF52-258E-9C68-AB920D51181D}"/>
              </a:ext>
            </a:extLst>
          </p:cNvPr>
          <p:cNvSpPr txBox="1"/>
          <p:nvPr/>
        </p:nvSpPr>
        <p:spPr>
          <a:xfrm>
            <a:off x="10352836" y="1674732"/>
            <a:ext cx="556749" cy="276308"/>
          </a:xfrm>
          <a:prstGeom prst="rect">
            <a:avLst/>
          </a:prstGeom>
        </p:spPr>
        <p:txBody>
          <a:bodyPr vert="horz" wrap="square" lIns="0" tIns="13032" rIns="0" bIns="0" rtlCol="0">
            <a:spAutoFit/>
          </a:bodyPr>
          <a:lstStyle/>
          <a:p>
            <a:pPr marL="14479" defTabSz="1042507">
              <a:spcBef>
                <a:spcPts val="103"/>
              </a:spcBef>
            </a:pPr>
            <a:r>
              <a:rPr lang="en-US" sz="1710" b="1" kern="0" spc="-23" dirty="0">
                <a:solidFill>
                  <a:srgbClr val="E81D2C"/>
                </a:solidFill>
                <a:latin typeface="Montserrat"/>
                <a:cs typeface="Montserrat"/>
              </a:rPr>
              <a:t>2033</a:t>
            </a:r>
            <a:endParaRPr sz="1710" kern="0" dirty="0">
              <a:solidFill>
                <a:sysClr val="windowText" lastClr="000000"/>
              </a:solidFill>
              <a:latin typeface="Montserrat"/>
              <a:cs typeface="Montserrat"/>
            </a:endParaRPr>
          </a:p>
        </p:txBody>
      </p:sp>
      <p:sp>
        <p:nvSpPr>
          <p:cNvPr id="21" name="Скругленный прямоугольник 22">
            <a:extLst>
              <a:ext uri="{FF2B5EF4-FFF2-40B4-BE49-F238E27FC236}">
                <a16:creationId xmlns:a16="http://schemas.microsoft.com/office/drawing/2014/main" id="{8B519C22-3AF3-C313-49EE-44B21983E18C}"/>
              </a:ext>
            </a:extLst>
          </p:cNvPr>
          <p:cNvSpPr/>
          <p:nvPr/>
        </p:nvSpPr>
        <p:spPr>
          <a:xfrm>
            <a:off x="640649" y="5557517"/>
            <a:ext cx="10910703" cy="1098210"/>
          </a:xfrm>
          <a:prstGeom prst="roundRect">
            <a:avLst>
              <a:gd name="adj" fmla="val 50000"/>
            </a:avLst>
          </a:prstGeom>
          <a:noFill/>
          <a:ln w="15875">
            <a:solidFill>
              <a:srgbClr val="E81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Номер слайда 1">
            <a:extLst>
              <a:ext uri="{FF2B5EF4-FFF2-40B4-BE49-F238E27FC236}">
                <a16:creationId xmlns:a16="http://schemas.microsoft.com/office/drawing/2014/main" id="{A50A7EB9-98B2-42A9-BB2B-870D46BB2F17}"/>
              </a:ext>
            </a:extLst>
          </p:cNvPr>
          <p:cNvSpPr>
            <a:spLocks noGrp="1"/>
          </p:cNvSpPr>
          <p:nvPr>
            <p:ph type="sldNum" sz="quarter" idx="12"/>
          </p:nvPr>
        </p:nvSpPr>
        <p:spPr>
          <a:xfrm>
            <a:off x="9263435" y="6370114"/>
            <a:ext cx="2743200" cy="365125"/>
          </a:xfrm>
        </p:spPr>
        <p:txBody>
          <a:bodyPr/>
          <a:lstStyle/>
          <a:p>
            <a:fld id="{4F911245-75C8-4BC0-886F-351F11249360}" type="slidenum">
              <a:rPr lang="ru-RU" smtClean="0"/>
              <a:t>24</a:t>
            </a:fld>
            <a:endParaRPr lang="ru-RU" dirty="0"/>
          </a:p>
        </p:txBody>
      </p:sp>
      <p:pic>
        <p:nvPicPr>
          <p:cNvPr id="23" name="Рисунок 22">
            <a:extLst>
              <a:ext uri="{FF2B5EF4-FFF2-40B4-BE49-F238E27FC236}">
                <a16:creationId xmlns:a16="http://schemas.microsoft.com/office/drawing/2014/main" id="{5DC26B20-C472-498F-A78C-1A0E717DF24F}"/>
              </a:ext>
            </a:extLst>
          </p:cNvPr>
          <p:cNvPicPr>
            <a:picLocks noChangeAspect="1"/>
          </p:cNvPicPr>
          <p:nvPr/>
        </p:nvPicPr>
        <p:blipFill>
          <a:blip r:embed="rId3"/>
          <a:stretch>
            <a:fillRect/>
          </a:stretch>
        </p:blipFill>
        <p:spPr>
          <a:xfrm>
            <a:off x="9598385" y="24404"/>
            <a:ext cx="2312259" cy="1024331"/>
          </a:xfrm>
          <a:prstGeom prst="rect">
            <a:avLst/>
          </a:prstGeom>
        </p:spPr>
      </p:pic>
      <p:sp>
        <p:nvSpPr>
          <p:cNvPr id="25" name="TextBox 24">
            <a:extLst>
              <a:ext uri="{FF2B5EF4-FFF2-40B4-BE49-F238E27FC236}">
                <a16:creationId xmlns:a16="http://schemas.microsoft.com/office/drawing/2014/main" id="{4B9C50EA-CA01-45E4-9488-4D5FE07331BD}"/>
              </a:ext>
            </a:extLst>
          </p:cNvPr>
          <p:cNvSpPr txBox="1"/>
          <p:nvPr/>
        </p:nvSpPr>
        <p:spPr>
          <a:xfrm>
            <a:off x="-45719" y="6581001"/>
            <a:ext cx="411479"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24</a:t>
            </a:r>
          </a:p>
        </p:txBody>
      </p:sp>
      <p:sp>
        <p:nvSpPr>
          <p:cNvPr id="3" name="Прямоугольник 2">
            <a:extLst>
              <a:ext uri="{FF2B5EF4-FFF2-40B4-BE49-F238E27FC236}">
                <a16:creationId xmlns:a16="http://schemas.microsoft.com/office/drawing/2014/main" id="{36CE2FFE-9DF2-4B88-BBE7-DC38AF3A6191}"/>
              </a:ext>
            </a:extLst>
          </p:cNvPr>
          <p:cNvSpPr/>
          <p:nvPr/>
        </p:nvSpPr>
        <p:spPr>
          <a:xfrm>
            <a:off x="695635" y="180456"/>
            <a:ext cx="8572874" cy="1261884"/>
          </a:xfrm>
          <a:prstGeom prst="rect">
            <a:avLst/>
          </a:prstGeom>
        </p:spPr>
        <p:txBody>
          <a:bodyPr wrap="square">
            <a:spAutoFit/>
          </a:bodyPr>
          <a:lstStyle/>
          <a:p>
            <a:pPr lvl="0"/>
            <a:r>
              <a:rPr lang="ru-RU" sz="2000" b="1" dirty="0">
                <a:solidFill>
                  <a:prstClr val="black"/>
                </a:solidFill>
                <a:latin typeface="Montserrat" panose="00000500000000000000" pitchFamily="2" charset="-52"/>
              </a:rPr>
              <a:t>СТРАТЕГИЧЕСКОЕ</a:t>
            </a:r>
            <a:r>
              <a:rPr lang="ru-RU" sz="2000" b="1" spc="-40" dirty="0">
                <a:solidFill>
                  <a:prstClr val="black"/>
                </a:solidFill>
                <a:latin typeface="Montserrat" panose="00000500000000000000" pitchFamily="2" charset="-52"/>
              </a:rPr>
              <a:t> </a:t>
            </a:r>
            <a:r>
              <a:rPr lang="ru-RU" sz="2000" b="1" dirty="0">
                <a:solidFill>
                  <a:prstClr val="black"/>
                </a:solidFill>
                <a:latin typeface="Montserrat" panose="00000500000000000000" pitchFamily="2" charset="-52"/>
              </a:rPr>
              <a:t>НАПРАВЛЕНИЕ</a:t>
            </a:r>
          </a:p>
          <a:p>
            <a:pPr lvl="0"/>
            <a:r>
              <a:rPr lang="ru-RU" sz="2000" b="1" spc="-11" dirty="0">
                <a:solidFill>
                  <a:prstClr val="black"/>
                </a:solidFill>
                <a:latin typeface="Montserrat" panose="00000500000000000000" pitchFamily="2" charset="-52"/>
              </a:rPr>
              <a:t>ПРОДОВОЛЬСТВЕННАЯ БЕЗОПАСНОСТЬ И РЫНОК ФУДНЕТ</a:t>
            </a:r>
            <a:br>
              <a:rPr lang="ru-RU" sz="2000" b="1" spc="-11" dirty="0">
                <a:solidFill>
                  <a:prstClr val="black"/>
                </a:solidFill>
                <a:latin typeface="Montserrat" panose="00000500000000000000" pitchFamily="2" charset="-52"/>
              </a:rPr>
            </a:br>
            <a:r>
              <a:rPr lang="ru-RU" spc="-11" dirty="0">
                <a:solidFill>
                  <a:prstClr val="black"/>
                </a:solidFill>
                <a:latin typeface="Montserrat" panose="00000500000000000000" pitchFamily="2" charset="-52"/>
              </a:rPr>
              <a:t>проект «Промышленная биотехнология и продовольственная безопасность»</a:t>
            </a:r>
            <a:endParaRPr lang="ru-RU" dirty="0">
              <a:solidFill>
                <a:prstClr val="black"/>
              </a:solidFill>
            </a:endParaRPr>
          </a:p>
        </p:txBody>
      </p:sp>
    </p:spTree>
    <p:extLst>
      <p:ext uri="{BB962C8B-B14F-4D97-AF65-F5344CB8AC3E}">
        <p14:creationId xmlns:p14="http://schemas.microsoft.com/office/powerpoint/2010/main" val="2559991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550051-5164-AE45-B851-B627FF3CD224}"/>
              </a:ext>
            </a:extLst>
          </p:cNvPr>
          <p:cNvSpPr txBox="1"/>
          <p:nvPr/>
        </p:nvSpPr>
        <p:spPr>
          <a:xfrm>
            <a:off x="320910" y="1403414"/>
            <a:ext cx="4274298" cy="1723549"/>
          </a:xfrm>
          <a:prstGeom prst="rect">
            <a:avLst/>
          </a:prstGeom>
          <a:noFill/>
        </p:spPr>
        <p:txBody>
          <a:bodyPr wrap="square" rtlCol="0">
            <a:spAutoFit/>
          </a:bodyPr>
          <a:lstStyle/>
          <a:p>
            <a:pPr>
              <a:spcBef>
                <a:spcPts val="400"/>
              </a:spcBef>
            </a:pPr>
            <a:r>
              <a:rPr lang="ru-RU" sz="1100" b="1" kern="0" spc="-11" dirty="0">
                <a:solidFill>
                  <a:schemeClr val="accent6"/>
                </a:solidFill>
                <a:latin typeface="Montserrat" pitchFamily="2" charset="0"/>
              </a:rPr>
              <a:t>ВЫЗОВЫ: </a:t>
            </a:r>
          </a:p>
          <a:p>
            <a:pPr marL="228600" lvl="0" indent="-228600" algn="just">
              <a:spcBef>
                <a:spcPts val="600"/>
              </a:spcBef>
              <a:buClr>
                <a:srgbClr val="E81D2C"/>
              </a:buClr>
              <a:buSzPct val="120000"/>
              <a:buFont typeface="+mj-lt"/>
              <a:buAutoNum type="arabicPeriod"/>
            </a:pPr>
            <a:r>
              <a:rPr lang="ru-RU" sz="1000" dirty="0">
                <a:latin typeface="Montserrat" pitchFamily="2" charset="0"/>
                <a:cs typeface="Times New Roman" panose="02020603050405020304" pitchFamily="18" charset="0"/>
              </a:rPr>
              <a:t>Отсутствие единой политики развития биотехнологий на государственном уровне </a:t>
            </a:r>
          </a:p>
          <a:p>
            <a:pPr marL="228600" lvl="0" indent="-228600" algn="just">
              <a:spcBef>
                <a:spcPts val="600"/>
              </a:spcBef>
              <a:buClr>
                <a:srgbClr val="E81D2C"/>
              </a:buClr>
              <a:buSzPct val="120000"/>
              <a:buFont typeface="+mj-lt"/>
              <a:buAutoNum type="arabicPeriod"/>
            </a:pPr>
            <a:r>
              <a:rPr lang="ru-RU" sz="1000" dirty="0">
                <a:latin typeface="Montserrat" pitchFamily="2" charset="0"/>
                <a:cs typeface="Times New Roman" panose="02020603050405020304" pitchFamily="18" charset="0"/>
              </a:rPr>
              <a:t>Отсутствие аналитических центров биотехнологий в России с открытыми данными</a:t>
            </a:r>
          </a:p>
          <a:p>
            <a:pPr marL="228600" lvl="0" indent="-228600" algn="just">
              <a:spcBef>
                <a:spcPts val="600"/>
              </a:spcBef>
              <a:buClr>
                <a:srgbClr val="E81D2C"/>
              </a:buClr>
              <a:buSzPct val="120000"/>
              <a:buFont typeface="+mj-lt"/>
              <a:buAutoNum type="arabicPeriod"/>
            </a:pPr>
            <a:r>
              <a:rPr lang="ru-RU" sz="1000" dirty="0">
                <a:latin typeface="Montserrat" pitchFamily="2" charset="0"/>
                <a:cs typeface="Times New Roman" panose="02020603050405020304" pitchFamily="18" charset="0"/>
              </a:rPr>
              <a:t>Ключевые барьеры инновационной трансформации биотехнологической отрасли, выделяемые экспертами, соотносятся с системной проблемой неэффективности системы коммуникаций между ключевыми стейкхолдерами (бизнесом, наукой и </a:t>
            </a:r>
            <a:r>
              <a:rPr lang="ru-RU" sz="1000" dirty="0" err="1">
                <a:latin typeface="Montserrat" pitchFamily="2" charset="0"/>
                <a:cs typeface="Times New Roman" panose="02020603050405020304" pitchFamily="18" charset="0"/>
              </a:rPr>
              <a:t>ФОИВами</a:t>
            </a:r>
            <a:r>
              <a:rPr lang="ru-RU" sz="1000" dirty="0">
                <a:latin typeface="Montserrat" pitchFamily="2" charset="0"/>
                <a:cs typeface="Times New Roman" panose="02020603050405020304" pitchFamily="18" charset="0"/>
              </a:rPr>
              <a:t>) </a:t>
            </a:r>
          </a:p>
        </p:txBody>
      </p:sp>
      <p:sp>
        <p:nvSpPr>
          <p:cNvPr id="28" name="TextBox 27">
            <a:extLst>
              <a:ext uri="{FF2B5EF4-FFF2-40B4-BE49-F238E27FC236}">
                <a16:creationId xmlns:a16="http://schemas.microsoft.com/office/drawing/2014/main" id="{1FF8B13D-452B-E045-BCF1-FE11531DF94A}"/>
              </a:ext>
            </a:extLst>
          </p:cNvPr>
          <p:cNvSpPr txBox="1"/>
          <p:nvPr/>
        </p:nvSpPr>
        <p:spPr>
          <a:xfrm>
            <a:off x="507054" y="3715084"/>
            <a:ext cx="4032516" cy="1620957"/>
          </a:xfrm>
          <a:prstGeom prst="rect">
            <a:avLst/>
          </a:prstGeom>
          <a:noFill/>
        </p:spPr>
        <p:txBody>
          <a:bodyPr wrap="square" rtlCol="0">
            <a:spAutoFit/>
          </a:bodyPr>
          <a:lstStyle/>
          <a:p>
            <a:pPr algn="just"/>
            <a:r>
              <a:rPr lang="ru-RU" sz="1200" b="1" kern="0" spc="-11" dirty="0">
                <a:solidFill>
                  <a:schemeClr val="accent6"/>
                </a:solidFill>
                <a:latin typeface="Montserrat" pitchFamily="2" charset="0"/>
              </a:rPr>
              <a:t>ЦЕЛЬ: </a:t>
            </a:r>
          </a:p>
          <a:p>
            <a:pPr algn="just">
              <a:spcBef>
                <a:spcPts val="400"/>
              </a:spcBef>
            </a:pPr>
            <a:r>
              <a:rPr lang="ru-RU" sz="1400" dirty="0">
                <a:latin typeface="Montserrat" pitchFamily="2" charset="0"/>
                <a:cs typeface="Times New Roman" panose="02020603050405020304" pitchFamily="18" charset="0"/>
              </a:rPr>
              <a:t>Создание ведущего национального экспертно-аналитического центра биотехнологий, направленного на проведение глубокого анализа трендов, формирование исчерпывающей экспертизы, аналитики и прогнозов развития рынка биотехнологий в России</a:t>
            </a:r>
          </a:p>
        </p:txBody>
      </p:sp>
      <p:sp>
        <p:nvSpPr>
          <p:cNvPr id="34" name="TextBox 33">
            <a:extLst>
              <a:ext uri="{FF2B5EF4-FFF2-40B4-BE49-F238E27FC236}">
                <a16:creationId xmlns:a16="http://schemas.microsoft.com/office/drawing/2014/main" id="{05F2814F-C688-9B4A-ACDF-1DB5F0DFEE6C}"/>
              </a:ext>
            </a:extLst>
          </p:cNvPr>
          <p:cNvSpPr txBox="1"/>
          <p:nvPr/>
        </p:nvSpPr>
        <p:spPr>
          <a:xfrm>
            <a:off x="4896561" y="4233594"/>
            <a:ext cx="3436273" cy="1769715"/>
          </a:xfrm>
          <a:prstGeom prst="rect">
            <a:avLst/>
          </a:prstGeom>
          <a:noFill/>
        </p:spPr>
        <p:txBody>
          <a:bodyPr wrap="square" rtlCol="0">
            <a:spAutoFit/>
          </a:bodyPr>
          <a:lstStyle/>
          <a:p>
            <a:pPr marR="74295" algn="just" eaLnBrk="0" hangingPunct="0"/>
            <a:r>
              <a:rPr lang="ru-RU" sz="1400" b="1" kern="0" spc="-11" dirty="0">
                <a:solidFill>
                  <a:schemeClr val="accent6"/>
                </a:solidFill>
                <a:latin typeface="Montserrat" pitchFamily="2" charset="0"/>
              </a:rPr>
              <a:t>ПАРТНЕРЫ:</a:t>
            </a:r>
          </a:p>
          <a:p>
            <a:pPr marR="74295" lvl="0" algn="just" eaLnBrk="0" hangingPunct="0">
              <a:spcBef>
                <a:spcPts val="600"/>
              </a:spcBef>
              <a:buClr>
                <a:srgbClr val="E81D2C"/>
              </a:buClr>
            </a:pPr>
            <a:r>
              <a:rPr lang="ru-RU" sz="1000" spc="-5" dirty="0">
                <a:latin typeface="Montserrat" pitchFamily="2" charset="0"/>
                <a:cs typeface="Times New Roman" panose="02020603050405020304" pitchFamily="18" charset="0"/>
              </a:rPr>
              <a:t>Московский государственный университет леса (</a:t>
            </a:r>
            <a:r>
              <a:rPr lang="ru-RU" sz="1000" spc="-5" dirty="0" err="1">
                <a:latin typeface="Montserrat" pitchFamily="2" charset="0"/>
                <a:cs typeface="Times New Roman" panose="02020603050405020304" pitchFamily="18" charset="0"/>
              </a:rPr>
              <a:t>Мытищинский</a:t>
            </a:r>
            <a:r>
              <a:rPr lang="ru-RU" sz="1000" spc="-5" dirty="0">
                <a:latin typeface="Montserrat" pitchFamily="2" charset="0"/>
                <a:cs typeface="Times New Roman" panose="02020603050405020304" pitchFamily="18" charset="0"/>
              </a:rPr>
              <a:t> филиал МГТУ им. Н. Э. Баумана), Воронежский государственный лесотехнический университет имени Г.Ф. Морозова, Российский государственный аграрный университет имени К.А. Тимирязева, Астраханский государственный университет, ФИЦ Биотехнологии РАН, ФГБНУ ФНЦ ВИЭВ РАН, Национальный исследовательский университет «Высшая школа экономики».</a:t>
            </a:r>
          </a:p>
        </p:txBody>
      </p:sp>
      <p:sp>
        <p:nvSpPr>
          <p:cNvPr id="35" name="TextBox 34">
            <a:extLst>
              <a:ext uri="{FF2B5EF4-FFF2-40B4-BE49-F238E27FC236}">
                <a16:creationId xmlns:a16="http://schemas.microsoft.com/office/drawing/2014/main" id="{C0D0C435-31F1-AD4A-817C-F1C6A220FD06}"/>
              </a:ext>
            </a:extLst>
          </p:cNvPr>
          <p:cNvSpPr txBox="1"/>
          <p:nvPr/>
        </p:nvSpPr>
        <p:spPr>
          <a:xfrm>
            <a:off x="4743189" y="1431771"/>
            <a:ext cx="1443460" cy="261610"/>
          </a:xfrm>
          <a:prstGeom prst="rect">
            <a:avLst/>
          </a:prstGeom>
          <a:noFill/>
        </p:spPr>
        <p:txBody>
          <a:bodyPr wrap="square" rtlCol="0">
            <a:spAutoFit/>
          </a:bodyPr>
          <a:lstStyle/>
          <a:p>
            <a:pPr lvl="0">
              <a:spcBef>
                <a:spcPts val="200"/>
              </a:spcBef>
            </a:pPr>
            <a:r>
              <a:rPr lang="ru-RU" sz="1100" b="1" kern="0" spc="-11" dirty="0">
                <a:solidFill>
                  <a:schemeClr val="accent6"/>
                </a:solidFill>
                <a:latin typeface="Montserrat" pitchFamily="2" charset="0"/>
              </a:rPr>
              <a:t>ЗАДЕЛЫ:</a:t>
            </a:r>
            <a:r>
              <a:rPr lang="ru-RU" sz="1100" b="1" kern="0" spc="-11" dirty="0">
                <a:solidFill>
                  <a:srgbClr val="FF0000"/>
                </a:solidFill>
                <a:latin typeface="Montserrat" pitchFamily="2" charset="0"/>
              </a:rPr>
              <a:t> </a:t>
            </a:r>
          </a:p>
        </p:txBody>
      </p:sp>
      <p:sp>
        <p:nvSpPr>
          <p:cNvPr id="37" name="Скругленный прямоугольник 22">
            <a:extLst>
              <a:ext uri="{FF2B5EF4-FFF2-40B4-BE49-F238E27FC236}">
                <a16:creationId xmlns:a16="http://schemas.microsoft.com/office/drawing/2014/main" id="{D64250BA-E6DD-D249-BBEC-8EEEF628452E}"/>
              </a:ext>
            </a:extLst>
          </p:cNvPr>
          <p:cNvSpPr/>
          <p:nvPr/>
        </p:nvSpPr>
        <p:spPr>
          <a:xfrm>
            <a:off x="417317" y="3597125"/>
            <a:ext cx="4189256" cy="2257880"/>
          </a:xfrm>
          <a:prstGeom prst="roundRect">
            <a:avLst>
              <a:gd name="adj" fmla="val 19623"/>
            </a:avLst>
          </a:prstGeom>
          <a:noFill/>
          <a:ln w="15875">
            <a:solidFill>
              <a:srgbClr val="E81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TextBox 39">
            <a:extLst>
              <a:ext uri="{FF2B5EF4-FFF2-40B4-BE49-F238E27FC236}">
                <a16:creationId xmlns:a16="http://schemas.microsoft.com/office/drawing/2014/main" id="{02E1B21D-8D7C-E744-B442-4BA6AEEC5107}"/>
              </a:ext>
            </a:extLst>
          </p:cNvPr>
          <p:cNvSpPr txBox="1"/>
          <p:nvPr/>
        </p:nvSpPr>
        <p:spPr>
          <a:xfrm>
            <a:off x="4743189" y="2102726"/>
            <a:ext cx="3589645" cy="2041585"/>
          </a:xfrm>
          <a:prstGeom prst="rect">
            <a:avLst/>
          </a:prstGeom>
          <a:noFill/>
        </p:spPr>
        <p:txBody>
          <a:bodyPr wrap="square">
            <a:spAutoFit/>
          </a:bodyPr>
          <a:lstStyle/>
          <a:p>
            <a:pPr>
              <a:spcBef>
                <a:spcPts val="200"/>
              </a:spcBef>
            </a:pPr>
            <a:r>
              <a:rPr lang="ru-RU" sz="1000" b="1" kern="0" spc="-11" dirty="0">
                <a:solidFill>
                  <a:srgbClr val="091971"/>
                </a:solidFill>
                <a:latin typeface="Montserrat" pitchFamily="2" charset="0"/>
              </a:rPr>
              <a:t>НАПРАВЛЕНИЯ НИОКР:</a:t>
            </a:r>
          </a:p>
          <a:p>
            <a:pPr marL="171450" indent="-171450" algn="just">
              <a:spcBef>
                <a:spcPts val="400"/>
              </a:spcBef>
              <a:buClr>
                <a:srgbClr val="091971"/>
              </a:buClr>
              <a:buFont typeface="Arial" panose="020B0604020202020204" pitchFamily="34" charset="0"/>
              <a:buChar char="•"/>
            </a:pPr>
            <a:r>
              <a:rPr lang="ru-RU" sz="1000" dirty="0">
                <a:latin typeface="Montserrat" pitchFamily="2" charset="0"/>
                <a:cs typeface="Times New Roman" panose="02020603050405020304" pitchFamily="18" charset="0"/>
              </a:rPr>
              <a:t>Мониторинг детского питания</a:t>
            </a:r>
          </a:p>
          <a:p>
            <a:pPr marL="171450" indent="-171450" algn="just">
              <a:spcBef>
                <a:spcPts val="400"/>
              </a:spcBef>
              <a:buClr>
                <a:srgbClr val="091971"/>
              </a:buClr>
              <a:buFont typeface="Arial" panose="020B0604020202020204" pitchFamily="34" charset="0"/>
              <a:buChar char="•"/>
            </a:pPr>
            <a:r>
              <a:rPr lang="ru-RU" sz="1000" dirty="0">
                <a:latin typeface="Montserrat" pitchFamily="2" charset="0"/>
                <a:cs typeface="Times New Roman" panose="02020603050405020304" pitchFamily="18" charset="0"/>
              </a:rPr>
              <a:t>Биоэкологический мониторинг и </a:t>
            </a:r>
            <a:r>
              <a:rPr lang="ru-RU" sz="1000" dirty="0" err="1">
                <a:latin typeface="Montserrat" pitchFamily="2" charset="0"/>
                <a:cs typeface="Times New Roman" panose="02020603050405020304" pitchFamily="18" charset="0"/>
              </a:rPr>
              <a:t>рециклинг</a:t>
            </a:r>
            <a:endParaRPr lang="ru-RU" sz="1000" dirty="0">
              <a:latin typeface="Montserrat" pitchFamily="2" charset="0"/>
              <a:cs typeface="Times New Roman" panose="02020603050405020304" pitchFamily="18" charset="0"/>
            </a:endParaRPr>
          </a:p>
          <a:p>
            <a:pPr marL="171450" indent="-171450" algn="just">
              <a:spcBef>
                <a:spcPts val="400"/>
              </a:spcBef>
              <a:buClr>
                <a:srgbClr val="091971"/>
              </a:buClr>
              <a:buFont typeface="Arial" panose="020B0604020202020204" pitchFamily="34" charset="0"/>
              <a:buChar char="•"/>
            </a:pPr>
            <a:r>
              <a:rPr lang="ru-RU" sz="1000" dirty="0" err="1">
                <a:latin typeface="Montserrat" pitchFamily="2" charset="0"/>
                <a:cs typeface="Times New Roman" panose="02020603050405020304" pitchFamily="18" charset="0"/>
              </a:rPr>
              <a:t>Скрининговая</a:t>
            </a:r>
            <a:r>
              <a:rPr lang="ru-RU" sz="1000" dirty="0">
                <a:latin typeface="Montserrat" pitchFamily="2" charset="0"/>
                <a:cs typeface="Times New Roman" panose="02020603050405020304" pitchFamily="18" charset="0"/>
              </a:rPr>
              <a:t> оценка клинического статуса пятнистых оленей </a:t>
            </a:r>
          </a:p>
          <a:p>
            <a:pPr marL="171450" indent="-171450" algn="just">
              <a:spcBef>
                <a:spcPts val="400"/>
              </a:spcBef>
              <a:buClr>
                <a:srgbClr val="091971"/>
              </a:buClr>
              <a:buFont typeface="Arial" panose="020B0604020202020204" pitchFamily="34" charset="0"/>
              <a:buChar char="•"/>
            </a:pPr>
            <a:r>
              <a:rPr lang="ru-RU" sz="1000" dirty="0">
                <a:latin typeface="Montserrat" pitchFamily="2" charset="0"/>
                <a:cs typeface="Times New Roman" panose="02020603050405020304" pitchFamily="18" charset="0"/>
              </a:rPr>
              <a:t>Исследование влияния ингредиентов на качественные показатели, технологию производства, срок годности кондитерской продукции </a:t>
            </a:r>
          </a:p>
          <a:p>
            <a:pPr marL="171450" indent="-171450" algn="just">
              <a:spcBef>
                <a:spcPts val="400"/>
              </a:spcBef>
              <a:buClr>
                <a:srgbClr val="091971"/>
              </a:buClr>
              <a:buFont typeface="Arial" panose="020B0604020202020204" pitchFamily="34" charset="0"/>
              <a:buChar char="•"/>
            </a:pPr>
            <a:r>
              <a:rPr lang="ru-RU" sz="1000" dirty="0">
                <a:latin typeface="Montserrat" pitchFamily="2" charset="0"/>
                <a:cs typeface="Times New Roman" panose="02020603050405020304" pitchFamily="18" charset="0"/>
              </a:rPr>
              <a:t>Научно-техническое обоснование наиболее эффективной технологии переработки и другое</a:t>
            </a:r>
          </a:p>
        </p:txBody>
      </p:sp>
      <p:sp>
        <p:nvSpPr>
          <p:cNvPr id="41" name="TextBox 40">
            <a:extLst>
              <a:ext uri="{FF2B5EF4-FFF2-40B4-BE49-F238E27FC236}">
                <a16:creationId xmlns:a16="http://schemas.microsoft.com/office/drawing/2014/main" id="{6BEF1CD7-0535-C045-8CB0-F0877B26805A}"/>
              </a:ext>
            </a:extLst>
          </p:cNvPr>
          <p:cNvSpPr txBox="1"/>
          <p:nvPr/>
        </p:nvSpPr>
        <p:spPr>
          <a:xfrm>
            <a:off x="4791637" y="1685687"/>
            <a:ext cx="3280781" cy="400110"/>
          </a:xfrm>
          <a:prstGeom prst="rect">
            <a:avLst/>
          </a:prstGeom>
          <a:noFill/>
        </p:spPr>
        <p:txBody>
          <a:bodyPr wrap="square">
            <a:spAutoFit/>
          </a:bodyPr>
          <a:lstStyle/>
          <a:p>
            <a:pPr lvl="0">
              <a:spcBef>
                <a:spcPts val="400"/>
              </a:spcBef>
            </a:pPr>
            <a:r>
              <a:rPr lang="ru-RU" sz="1000" dirty="0">
                <a:latin typeface="Montserrat" pitchFamily="2" charset="0"/>
                <a:cs typeface="Times New Roman" panose="02020603050405020304" pitchFamily="18" charset="0"/>
              </a:rPr>
              <a:t>Количество НИР и других работ связанных с темой проекта: 90% всех НИР</a:t>
            </a:r>
          </a:p>
        </p:txBody>
      </p:sp>
      <p:sp>
        <p:nvSpPr>
          <p:cNvPr id="42" name="TextBox 41">
            <a:extLst>
              <a:ext uri="{FF2B5EF4-FFF2-40B4-BE49-F238E27FC236}">
                <a16:creationId xmlns:a16="http://schemas.microsoft.com/office/drawing/2014/main" id="{63660105-AED5-104C-9E6B-87C851A2FCCD}"/>
              </a:ext>
            </a:extLst>
          </p:cNvPr>
          <p:cNvSpPr txBox="1"/>
          <p:nvPr/>
        </p:nvSpPr>
        <p:spPr>
          <a:xfrm>
            <a:off x="8332834" y="1500876"/>
            <a:ext cx="3589645" cy="3483005"/>
          </a:xfrm>
          <a:prstGeom prst="rect">
            <a:avLst/>
          </a:prstGeom>
          <a:noFill/>
        </p:spPr>
        <p:txBody>
          <a:bodyPr wrap="square">
            <a:spAutoFit/>
          </a:bodyPr>
          <a:lstStyle/>
          <a:p>
            <a:pPr marL="0" marR="0" lvl="0" indent="0" algn="l" fontAlgn="auto">
              <a:lnSpc>
                <a:spcPct val="100000"/>
              </a:lnSpc>
              <a:spcBef>
                <a:spcPts val="0"/>
              </a:spcBef>
              <a:spcAft>
                <a:spcPts val="0"/>
              </a:spcAft>
              <a:buClrTx/>
              <a:buSzTx/>
              <a:buFontTx/>
              <a:buNone/>
              <a:tabLst/>
              <a:defRPr/>
            </a:pPr>
            <a:r>
              <a:rPr lang="ru-RU" sz="1100" b="1" kern="0" spc="-11" dirty="0">
                <a:solidFill>
                  <a:schemeClr val="accent6"/>
                </a:solidFill>
                <a:latin typeface="Montserrat" pitchFamily="2" charset="0"/>
              </a:rPr>
              <a:t>МЕХАНИЗМЫ РЕАЛИЗАЦИИ:</a:t>
            </a:r>
          </a:p>
          <a:p>
            <a:pPr marL="171450" lvl="0" indent="-171450" algn="just">
              <a:spcBef>
                <a:spcPts val="400"/>
              </a:spcBef>
              <a:buClr>
                <a:srgbClr val="091971"/>
              </a:buClr>
              <a:buFont typeface="Arial" panose="020B0604020202020204" pitchFamily="34" charset="0"/>
              <a:buChar char="•"/>
            </a:pPr>
            <a:r>
              <a:rPr lang="ru-RU" sz="1400" dirty="0">
                <a:latin typeface="Montserrat" pitchFamily="2" charset="0"/>
                <a:cs typeface="Times New Roman" panose="02020603050405020304" pitchFamily="18" charset="0"/>
              </a:rPr>
              <a:t>Разработка методологии анализа и прогнозирования развития рынка биотехнологий</a:t>
            </a:r>
          </a:p>
          <a:p>
            <a:pPr marL="171450" lvl="0" indent="-171450" algn="just">
              <a:spcBef>
                <a:spcPts val="400"/>
              </a:spcBef>
              <a:buClr>
                <a:srgbClr val="091971"/>
              </a:buClr>
              <a:buFont typeface="Arial" panose="020B0604020202020204" pitchFamily="34" charset="0"/>
              <a:buChar char="•"/>
            </a:pPr>
            <a:r>
              <a:rPr lang="ru-RU" sz="1400" dirty="0">
                <a:latin typeface="Montserrat" pitchFamily="2" charset="0"/>
                <a:cs typeface="Times New Roman" panose="02020603050405020304" pitchFamily="18" charset="0"/>
              </a:rPr>
              <a:t>Ориентация всех образовательных и научных продуктов РОСБИОТЕХ на обеспечение экспертизы развития рынка</a:t>
            </a:r>
          </a:p>
          <a:p>
            <a:pPr marL="171450" lvl="0" indent="-171450" algn="just">
              <a:spcBef>
                <a:spcPts val="400"/>
              </a:spcBef>
              <a:buClr>
                <a:srgbClr val="091971"/>
              </a:buClr>
              <a:buFont typeface="Arial" panose="020B0604020202020204" pitchFamily="34" charset="0"/>
              <a:buChar char="•"/>
            </a:pPr>
            <a:r>
              <a:rPr lang="ru-RU" sz="1400" dirty="0">
                <a:latin typeface="Montserrat" pitchFamily="2" charset="0"/>
                <a:cs typeface="Times New Roman" panose="02020603050405020304" pitchFamily="18" charset="0"/>
              </a:rPr>
              <a:t>Организация, запуск и сопровождение регулярного мониторинга развития рынка с привлечением всех ключевых </a:t>
            </a:r>
            <a:r>
              <a:rPr lang="ru-RU" sz="1400" dirty="0" err="1">
                <a:latin typeface="Montserrat" pitchFamily="2" charset="0"/>
                <a:cs typeface="Times New Roman" panose="02020603050405020304" pitchFamily="18" charset="0"/>
              </a:rPr>
              <a:t>стейкхолдеров</a:t>
            </a:r>
            <a:endParaRPr lang="ru-RU" sz="1400" dirty="0">
              <a:latin typeface="Montserrat" pitchFamily="2" charset="0"/>
              <a:cs typeface="Times New Roman" panose="02020603050405020304" pitchFamily="18" charset="0"/>
            </a:endParaRPr>
          </a:p>
          <a:p>
            <a:pPr marL="171450" lvl="0" indent="-171450" algn="just">
              <a:spcBef>
                <a:spcPts val="400"/>
              </a:spcBef>
              <a:buClr>
                <a:srgbClr val="091971"/>
              </a:buClr>
              <a:buFont typeface="Arial" panose="020B0604020202020204" pitchFamily="34" charset="0"/>
              <a:buChar char="•"/>
            </a:pPr>
            <a:r>
              <a:rPr lang="ru-RU" sz="1400" dirty="0">
                <a:latin typeface="Montserrat" pitchFamily="2" charset="0"/>
                <a:cs typeface="Times New Roman" panose="02020603050405020304" pitchFamily="18" charset="0"/>
              </a:rPr>
              <a:t>Развитие кадрового потенциала и обязательств по экспертной деятельности у подразделений и ведущих НПР РОСБИОТЕХ.</a:t>
            </a:r>
            <a:endParaRPr lang="ru-RU" b="1" kern="0" spc="-11" dirty="0">
              <a:solidFill>
                <a:srgbClr val="091971"/>
              </a:solidFill>
              <a:latin typeface="Montserrat" pitchFamily="2" charset="0"/>
            </a:endParaRPr>
          </a:p>
        </p:txBody>
      </p:sp>
      <p:sp>
        <p:nvSpPr>
          <p:cNvPr id="2" name="Номер слайда 1">
            <a:extLst>
              <a:ext uri="{FF2B5EF4-FFF2-40B4-BE49-F238E27FC236}">
                <a16:creationId xmlns:a16="http://schemas.microsoft.com/office/drawing/2014/main" id="{C25223FC-6E0E-4D28-9112-1526333896EC}"/>
              </a:ext>
            </a:extLst>
          </p:cNvPr>
          <p:cNvSpPr>
            <a:spLocks noGrp="1"/>
          </p:cNvSpPr>
          <p:nvPr>
            <p:ph type="sldNum" sz="quarter" idx="12"/>
          </p:nvPr>
        </p:nvSpPr>
        <p:spPr/>
        <p:txBody>
          <a:bodyPr/>
          <a:lstStyle/>
          <a:p>
            <a:fld id="{4F911245-75C8-4BC0-886F-351F11249360}" type="slidenum">
              <a:rPr lang="ru-RU" smtClean="0"/>
              <a:t>25</a:t>
            </a:fld>
            <a:endParaRPr lang="ru-RU"/>
          </a:p>
        </p:txBody>
      </p:sp>
      <p:pic>
        <p:nvPicPr>
          <p:cNvPr id="14" name="Рисунок 13">
            <a:extLst>
              <a:ext uri="{FF2B5EF4-FFF2-40B4-BE49-F238E27FC236}">
                <a16:creationId xmlns:a16="http://schemas.microsoft.com/office/drawing/2014/main" id="{1A34AC3E-8F75-459E-912D-4BB04862C752}"/>
              </a:ext>
            </a:extLst>
          </p:cNvPr>
          <p:cNvPicPr>
            <a:picLocks noChangeAspect="1"/>
          </p:cNvPicPr>
          <p:nvPr/>
        </p:nvPicPr>
        <p:blipFill>
          <a:blip r:embed="rId3"/>
          <a:stretch>
            <a:fillRect/>
          </a:stretch>
        </p:blipFill>
        <p:spPr>
          <a:xfrm>
            <a:off x="9598385" y="24404"/>
            <a:ext cx="2312259" cy="1024331"/>
          </a:xfrm>
          <a:prstGeom prst="rect">
            <a:avLst/>
          </a:prstGeom>
        </p:spPr>
      </p:pic>
      <p:sp>
        <p:nvSpPr>
          <p:cNvPr id="13" name="Прямоугольник 12">
            <a:extLst>
              <a:ext uri="{FF2B5EF4-FFF2-40B4-BE49-F238E27FC236}">
                <a16:creationId xmlns:a16="http://schemas.microsoft.com/office/drawing/2014/main" id="{2D7879D1-C1A1-4122-8570-F028F9097662}"/>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4A30FC7E-7D33-478D-8AC5-7FB1F77FBF18}"/>
              </a:ext>
            </a:extLst>
          </p:cNvPr>
          <p:cNvSpPr txBox="1"/>
          <p:nvPr/>
        </p:nvSpPr>
        <p:spPr>
          <a:xfrm>
            <a:off x="0" y="6558747"/>
            <a:ext cx="411479"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25</a:t>
            </a:r>
          </a:p>
        </p:txBody>
      </p:sp>
      <p:sp>
        <p:nvSpPr>
          <p:cNvPr id="18" name="Прямоугольник 17">
            <a:extLst>
              <a:ext uri="{FF2B5EF4-FFF2-40B4-BE49-F238E27FC236}">
                <a16:creationId xmlns:a16="http://schemas.microsoft.com/office/drawing/2014/main" id="{9AC8A417-F5DC-4F55-94FD-7EAB82D62E98}"/>
              </a:ext>
            </a:extLst>
          </p:cNvPr>
          <p:cNvSpPr/>
          <p:nvPr/>
        </p:nvSpPr>
        <p:spPr>
          <a:xfrm>
            <a:off x="456752" y="198447"/>
            <a:ext cx="8572874" cy="984885"/>
          </a:xfrm>
          <a:prstGeom prst="rect">
            <a:avLst/>
          </a:prstGeom>
        </p:spPr>
        <p:txBody>
          <a:bodyPr wrap="square">
            <a:spAutoFit/>
          </a:bodyPr>
          <a:lstStyle/>
          <a:p>
            <a:pPr lvl="0"/>
            <a:r>
              <a:rPr lang="ru-RU" sz="2000" b="1" dirty="0">
                <a:solidFill>
                  <a:prstClr val="black"/>
                </a:solidFill>
                <a:latin typeface="Montserrat" panose="00000500000000000000" pitchFamily="2" charset="-52"/>
              </a:rPr>
              <a:t>СТРАТЕГИЧЕСКОЕ</a:t>
            </a:r>
            <a:r>
              <a:rPr lang="ru-RU" sz="2000" b="1" spc="-40" dirty="0">
                <a:solidFill>
                  <a:prstClr val="black"/>
                </a:solidFill>
                <a:latin typeface="Montserrat" panose="00000500000000000000" pitchFamily="2" charset="-52"/>
              </a:rPr>
              <a:t> </a:t>
            </a:r>
            <a:r>
              <a:rPr lang="ru-RU" sz="2000" b="1" dirty="0">
                <a:solidFill>
                  <a:prstClr val="black"/>
                </a:solidFill>
                <a:latin typeface="Montserrat" panose="00000500000000000000" pitchFamily="2" charset="-52"/>
              </a:rPr>
              <a:t>НАПРАВЛЕНИЕ</a:t>
            </a:r>
          </a:p>
          <a:p>
            <a:pPr lvl="0"/>
            <a:r>
              <a:rPr lang="ru-RU" sz="2000" b="1" spc="-11" dirty="0">
                <a:solidFill>
                  <a:prstClr val="black"/>
                </a:solidFill>
                <a:latin typeface="Montserrat" panose="00000500000000000000" pitchFamily="2" charset="-52"/>
              </a:rPr>
              <a:t>БИОГОРОД И БИОТЕХНОЛОГИЧЕСКИЙ ХАБ</a:t>
            </a:r>
            <a:br>
              <a:rPr lang="ru-RU" sz="2000" b="1" spc="-11" dirty="0">
                <a:solidFill>
                  <a:prstClr val="black"/>
                </a:solidFill>
                <a:latin typeface="Montserrat" panose="00000500000000000000" pitchFamily="2" charset="-52"/>
              </a:rPr>
            </a:br>
            <a:r>
              <a:rPr lang="ru-RU" spc="-11" dirty="0">
                <a:solidFill>
                  <a:prstClr val="black"/>
                </a:solidFill>
                <a:latin typeface="Montserrat" panose="00000500000000000000" pitchFamily="2" charset="-52"/>
              </a:rPr>
              <a:t>проект «Экспертный биотехнологический </a:t>
            </a:r>
            <a:r>
              <a:rPr lang="ru-RU" spc="-11" dirty="0" err="1">
                <a:solidFill>
                  <a:prstClr val="black"/>
                </a:solidFill>
                <a:latin typeface="Montserrat" panose="00000500000000000000" pitchFamily="2" charset="-52"/>
              </a:rPr>
              <a:t>хаб</a:t>
            </a:r>
            <a:r>
              <a:rPr lang="ru-RU" spc="-11" dirty="0">
                <a:solidFill>
                  <a:prstClr val="black"/>
                </a:solidFill>
                <a:latin typeface="Montserrat" panose="00000500000000000000" pitchFamily="2" charset="-52"/>
              </a:rPr>
              <a:t>»</a:t>
            </a:r>
            <a:endParaRPr lang="ru-RU" dirty="0">
              <a:solidFill>
                <a:prstClr val="black"/>
              </a:solidFill>
            </a:endParaRPr>
          </a:p>
        </p:txBody>
      </p:sp>
    </p:spTree>
    <p:extLst>
      <p:ext uri="{BB962C8B-B14F-4D97-AF65-F5344CB8AC3E}">
        <p14:creationId xmlns:p14="http://schemas.microsoft.com/office/powerpoint/2010/main" val="1869896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a:extLst>
              <a:ext uri="{FF2B5EF4-FFF2-40B4-BE49-F238E27FC236}">
                <a16:creationId xmlns:a16="http://schemas.microsoft.com/office/drawing/2014/main" id="{B89A7626-EB63-40AD-8D4B-8AC1B9AF2D3B}"/>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47D63B07-76F0-4551-BDD3-A22D04BD46B6}"/>
              </a:ext>
            </a:extLst>
          </p:cNvPr>
          <p:cNvSpPr txBox="1"/>
          <p:nvPr/>
        </p:nvSpPr>
        <p:spPr>
          <a:xfrm>
            <a:off x="0" y="6558747"/>
            <a:ext cx="411479"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26</a:t>
            </a:r>
          </a:p>
        </p:txBody>
      </p:sp>
      <p:sp>
        <p:nvSpPr>
          <p:cNvPr id="3" name="Текст 2">
            <a:extLst>
              <a:ext uri="{FF2B5EF4-FFF2-40B4-BE49-F238E27FC236}">
                <a16:creationId xmlns:a16="http://schemas.microsoft.com/office/drawing/2014/main" id="{364CD1BD-3688-4AB6-AED8-25CB9E642B45}"/>
              </a:ext>
            </a:extLst>
          </p:cNvPr>
          <p:cNvSpPr>
            <a:spLocks noGrp="1"/>
          </p:cNvSpPr>
          <p:nvPr>
            <p:ph idx="1"/>
          </p:nvPr>
        </p:nvSpPr>
        <p:spPr>
          <a:xfrm>
            <a:off x="647980" y="4863462"/>
            <a:ext cx="10408859" cy="355443"/>
          </a:xfrm>
        </p:spPr>
        <p:txBody>
          <a:bodyPr>
            <a:normAutofit/>
          </a:bodyPr>
          <a:lstStyle/>
          <a:p>
            <a:pPr marL="0" indent="0" algn="ctr">
              <a:buNone/>
            </a:pPr>
            <a:r>
              <a:rPr lang="ru-RU" sz="1400" b="1" dirty="0">
                <a:solidFill>
                  <a:srgbClr val="E81D2C"/>
                </a:solidFill>
                <a:latin typeface="Montserrat" pitchFamily="2" charset="0"/>
              </a:rPr>
              <a:t>В РАМКАХ РЕАЛИЗАЦИИ ПРОЕКТА БУДУТ СОЗДАНЫ:</a:t>
            </a:r>
          </a:p>
        </p:txBody>
      </p:sp>
      <p:sp>
        <p:nvSpPr>
          <p:cNvPr id="5" name="TextBox 4">
            <a:extLst>
              <a:ext uri="{FF2B5EF4-FFF2-40B4-BE49-F238E27FC236}">
                <a16:creationId xmlns:a16="http://schemas.microsoft.com/office/drawing/2014/main" id="{1EFD16E4-D4E6-4744-82D8-19EE6B5FA95E}"/>
              </a:ext>
            </a:extLst>
          </p:cNvPr>
          <p:cNvSpPr txBox="1"/>
          <p:nvPr/>
        </p:nvSpPr>
        <p:spPr>
          <a:xfrm>
            <a:off x="420062" y="2108288"/>
            <a:ext cx="2606380" cy="2400657"/>
          </a:xfrm>
          <a:prstGeom prst="rect">
            <a:avLst/>
          </a:prstGeom>
          <a:noFill/>
        </p:spPr>
        <p:txBody>
          <a:bodyPr wrap="square" rtlCol="0">
            <a:spAutoFit/>
          </a:bodyPr>
          <a:lstStyle/>
          <a:p>
            <a:pPr algn="ctr"/>
            <a:r>
              <a:rPr lang="ru-RU" sz="1000" b="1" dirty="0">
                <a:solidFill>
                  <a:srgbClr val="E81D2C"/>
                </a:solidFill>
                <a:latin typeface="Montserrat" pitchFamily="2" charset="0"/>
              </a:rPr>
              <a:t>ДЛЯ ПИЩЕВОЙ ПРОМЫШЛЕННОСТИ (ПИЩЕВЫЕ И ПРОМЫШЛЕННЫЕ БИОТЕХНОЛОГИИ): </a:t>
            </a:r>
            <a:endParaRPr lang="en-US" sz="1000" b="1" dirty="0">
              <a:solidFill>
                <a:srgbClr val="E81D2C"/>
              </a:solidFill>
              <a:latin typeface="Montserrat" pitchFamily="2" charset="0"/>
            </a:endParaRPr>
          </a:p>
          <a:p>
            <a:pPr marL="171450" indent="-171450" algn="just">
              <a:spcBef>
                <a:spcPts val="1200"/>
              </a:spcBef>
              <a:buClr>
                <a:srgbClr val="E81D2C"/>
              </a:buClr>
              <a:buFont typeface="Arial" panose="020B0604020202020204" pitchFamily="34" charset="0"/>
              <a:buChar char="•"/>
            </a:pPr>
            <a:r>
              <a:rPr lang="ru-RU" sz="1000" dirty="0">
                <a:latin typeface="Montserrat" pitchFamily="2" charset="0"/>
              </a:rPr>
              <a:t>Анализ рыночных трендов,</a:t>
            </a:r>
            <a:r>
              <a:rPr lang="en-US" sz="1000" dirty="0">
                <a:latin typeface="Montserrat" pitchFamily="2" charset="0"/>
              </a:rPr>
              <a:t> </a:t>
            </a:r>
            <a:r>
              <a:rPr lang="ru-RU" sz="1000" dirty="0">
                <a:latin typeface="Montserrat" pitchFamily="2" charset="0"/>
              </a:rPr>
              <a:t>потребительских предпочтений и конкурентоспособности;</a:t>
            </a:r>
            <a:endParaRPr lang="en-US" sz="1000" dirty="0">
              <a:latin typeface="Montserrat" pitchFamily="2" charset="0"/>
            </a:endParaRPr>
          </a:p>
          <a:p>
            <a:pPr marL="171450" indent="-171450" algn="just">
              <a:spcBef>
                <a:spcPts val="1200"/>
              </a:spcBef>
              <a:buClr>
                <a:srgbClr val="E81D2C"/>
              </a:buClr>
              <a:buFont typeface="Arial" panose="020B0604020202020204" pitchFamily="34" charset="0"/>
              <a:buChar char="•"/>
            </a:pPr>
            <a:r>
              <a:rPr lang="ru-RU" sz="1000" dirty="0">
                <a:latin typeface="Montserrat" pitchFamily="2" charset="0"/>
              </a:rPr>
              <a:t>Мониторинг сырьевой базы отечественной пищевой промышленности; </a:t>
            </a:r>
            <a:endParaRPr lang="en-US" sz="1000" dirty="0">
              <a:latin typeface="Montserrat" pitchFamily="2" charset="0"/>
            </a:endParaRPr>
          </a:p>
          <a:p>
            <a:pPr marL="171450" indent="-171450" algn="just">
              <a:spcBef>
                <a:spcPts val="1200"/>
              </a:spcBef>
              <a:buClr>
                <a:srgbClr val="E81D2C"/>
              </a:buClr>
              <a:buFont typeface="Arial" panose="020B0604020202020204" pitchFamily="34" charset="0"/>
              <a:buChar char="•"/>
            </a:pPr>
            <a:r>
              <a:rPr lang="ru-RU" sz="1000" dirty="0">
                <a:latin typeface="Montserrat" pitchFamily="2" charset="0"/>
              </a:rPr>
              <a:t>Мониторинг студенческого</a:t>
            </a:r>
            <a:r>
              <a:rPr lang="en-US" sz="1000" dirty="0">
                <a:latin typeface="Montserrat" pitchFamily="2" charset="0"/>
              </a:rPr>
              <a:t> </a:t>
            </a:r>
            <a:r>
              <a:rPr lang="ru-RU" sz="1000" dirty="0">
                <a:latin typeface="Montserrat" pitchFamily="2" charset="0"/>
              </a:rPr>
              <a:t>питания и другое</a:t>
            </a:r>
            <a:r>
              <a:rPr lang="en-US" sz="1000" dirty="0">
                <a:latin typeface="Montserrat" pitchFamily="2" charset="0"/>
              </a:rPr>
              <a:t>.</a:t>
            </a:r>
            <a:endParaRPr lang="ru-RU" sz="1000" dirty="0">
              <a:latin typeface="Montserrat" pitchFamily="2" charset="0"/>
            </a:endParaRPr>
          </a:p>
        </p:txBody>
      </p:sp>
      <p:sp>
        <p:nvSpPr>
          <p:cNvPr id="6" name="TextBox 5">
            <a:extLst>
              <a:ext uri="{FF2B5EF4-FFF2-40B4-BE49-F238E27FC236}">
                <a16:creationId xmlns:a16="http://schemas.microsoft.com/office/drawing/2014/main" id="{293B1802-FFDF-431F-B3BE-C7C73667FC45}"/>
              </a:ext>
            </a:extLst>
          </p:cNvPr>
          <p:cNvSpPr txBox="1"/>
          <p:nvPr/>
        </p:nvSpPr>
        <p:spPr>
          <a:xfrm>
            <a:off x="6091985" y="2108288"/>
            <a:ext cx="3148421" cy="2092881"/>
          </a:xfrm>
          <a:prstGeom prst="rect">
            <a:avLst/>
          </a:prstGeom>
          <a:noFill/>
        </p:spPr>
        <p:txBody>
          <a:bodyPr wrap="square" rtlCol="0">
            <a:spAutoFit/>
          </a:bodyPr>
          <a:lstStyle/>
          <a:p>
            <a:pPr algn="ctr"/>
            <a:r>
              <a:rPr lang="ru-RU" sz="1000" b="1" dirty="0">
                <a:solidFill>
                  <a:srgbClr val="E81D2C"/>
                </a:solidFill>
                <a:latin typeface="Montserrat" pitchFamily="2" charset="0"/>
              </a:rPr>
              <a:t>ДЛЯ АГРОПРОМЫШЛЕННОГО КОМПЛЕКСА (АГРОБИОТЕХНОЛОГИИ, ПРИРОДООХРАННЫЕ БИОТЕХНОЛОГИИ, АКВАРЕСУРСНАЯ БИОТЕХНОЛОГИЯ):</a:t>
            </a:r>
            <a:endParaRPr lang="en-US" sz="1000" b="1" dirty="0">
              <a:solidFill>
                <a:srgbClr val="E81D2C"/>
              </a:solidFill>
              <a:latin typeface="Montserrat" pitchFamily="2" charset="0"/>
            </a:endParaRPr>
          </a:p>
          <a:p>
            <a:pPr marL="171450" indent="-171450" algn="just">
              <a:spcBef>
                <a:spcPts val="1200"/>
              </a:spcBef>
              <a:buClr>
                <a:srgbClr val="E81D2C"/>
              </a:buClr>
              <a:buFont typeface="Arial" panose="020B0604020202020204" pitchFamily="34" charset="0"/>
              <a:buChar char="•"/>
            </a:pPr>
            <a:r>
              <a:rPr lang="ru-RU" sz="1000" dirty="0">
                <a:latin typeface="Montserrat" pitchFamily="2" charset="0"/>
              </a:rPr>
              <a:t>Агрономический мониторинг (изучение и анализ состояния почв, климата и растений для</a:t>
            </a:r>
            <a:r>
              <a:rPr lang="en-US" sz="1000" dirty="0">
                <a:latin typeface="Montserrat" pitchFamily="2" charset="0"/>
              </a:rPr>
              <a:t> </a:t>
            </a:r>
            <a:r>
              <a:rPr lang="ru-RU" sz="1000" dirty="0">
                <a:latin typeface="Montserrat" pitchFamily="2" charset="0"/>
              </a:rPr>
              <a:t>оптимизации</a:t>
            </a:r>
            <a:r>
              <a:rPr lang="en-US" sz="1000" dirty="0">
                <a:latin typeface="Montserrat" pitchFamily="2" charset="0"/>
              </a:rPr>
              <a:t> </a:t>
            </a:r>
            <a:r>
              <a:rPr lang="ru-RU" sz="1000" dirty="0">
                <a:latin typeface="Montserrat" pitchFamily="2" charset="0"/>
              </a:rPr>
              <a:t>сельскохозяйственных процессов);</a:t>
            </a:r>
            <a:endParaRPr lang="en-US" sz="1000" dirty="0">
              <a:latin typeface="Montserrat" pitchFamily="2" charset="0"/>
            </a:endParaRPr>
          </a:p>
          <a:p>
            <a:pPr marL="171450" indent="-171450" algn="just">
              <a:spcBef>
                <a:spcPts val="1200"/>
              </a:spcBef>
              <a:buClr>
                <a:srgbClr val="E81D2C"/>
              </a:buClr>
              <a:buFont typeface="Arial" panose="020B0604020202020204" pitchFamily="34" charset="0"/>
              <a:buChar char="•"/>
            </a:pPr>
            <a:r>
              <a:rPr lang="ru-RU" sz="1000" dirty="0">
                <a:latin typeface="Montserrat" pitchFamily="2" charset="0"/>
              </a:rPr>
              <a:t>Мониторинг роста и сбора урожая, оптимизация процессов удобрения и защиты от болезней и другое</a:t>
            </a:r>
            <a:r>
              <a:rPr lang="en-US" sz="1000" dirty="0">
                <a:latin typeface="Montserrat" pitchFamily="2" charset="0"/>
              </a:rPr>
              <a:t>.</a:t>
            </a:r>
            <a:endParaRPr lang="ru-RU" sz="1000" dirty="0">
              <a:latin typeface="Montserrat" pitchFamily="2" charset="0"/>
            </a:endParaRPr>
          </a:p>
        </p:txBody>
      </p:sp>
      <p:sp>
        <p:nvSpPr>
          <p:cNvPr id="7" name="TextBox 6">
            <a:extLst>
              <a:ext uri="{FF2B5EF4-FFF2-40B4-BE49-F238E27FC236}">
                <a16:creationId xmlns:a16="http://schemas.microsoft.com/office/drawing/2014/main" id="{12FB8064-CEA7-43C3-9C76-61C2E16F1395}"/>
              </a:ext>
            </a:extLst>
          </p:cNvPr>
          <p:cNvSpPr txBox="1"/>
          <p:nvPr/>
        </p:nvSpPr>
        <p:spPr>
          <a:xfrm>
            <a:off x="3080745" y="2108288"/>
            <a:ext cx="2956937" cy="1938992"/>
          </a:xfrm>
          <a:prstGeom prst="rect">
            <a:avLst/>
          </a:prstGeom>
          <a:noFill/>
        </p:spPr>
        <p:txBody>
          <a:bodyPr wrap="square" rtlCol="0">
            <a:spAutoFit/>
          </a:bodyPr>
          <a:lstStyle/>
          <a:p>
            <a:pPr algn="ctr"/>
            <a:r>
              <a:rPr lang="ru-RU" sz="1000" b="1" dirty="0">
                <a:solidFill>
                  <a:srgbClr val="E81D2C"/>
                </a:solidFill>
                <a:latin typeface="Montserrat" pitchFamily="2" charset="0"/>
              </a:rPr>
              <a:t>ДЛЯ ФАРМАЦЕВТИЧЕСКОЙ ПРОМЫШЛЕННОСТИ (МОЛЕКУЛЯРНАЯ БИОТЕХНОЛОГИЯ): </a:t>
            </a:r>
            <a:endParaRPr lang="en-US" sz="1000" b="1" dirty="0">
              <a:solidFill>
                <a:srgbClr val="E81D2C"/>
              </a:solidFill>
              <a:latin typeface="Montserrat" pitchFamily="2" charset="0"/>
            </a:endParaRPr>
          </a:p>
          <a:p>
            <a:pPr marL="171450" indent="-171450" algn="just">
              <a:spcBef>
                <a:spcPts val="1200"/>
              </a:spcBef>
              <a:buClr>
                <a:srgbClr val="E81D2C"/>
              </a:buClr>
              <a:buFont typeface="Arial" panose="020B0604020202020204" pitchFamily="34" charset="0"/>
              <a:buChar char="•"/>
            </a:pPr>
            <a:r>
              <a:rPr lang="ru-RU" sz="1000" dirty="0">
                <a:latin typeface="Montserrat" pitchFamily="2" charset="0"/>
              </a:rPr>
              <a:t>Контроль качества сырья</a:t>
            </a:r>
            <a:r>
              <a:rPr lang="en-US" sz="1000" dirty="0">
                <a:latin typeface="Montserrat" pitchFamily="2" charset="0"/>
              </a:rPr>
              <a:t> </a:t>
            </a:r>
            <a:r>
              <a:rPr lang="ru-RU" sz="1000" dirty="0">
                <a:latin typeface="Montserrat" pitchFamily="2" charset="0"/>
              </a:rPr>
              <a:t>(анализ химических и биологических   характеристик</a:t>
            </a:r>
            <a:r>
              <a:rPr lang="en-US" sz="1000" dirty="0">
                <a:latin typeface="Montserrat" pitchFamily="2" charset="0"/>
              </a:rPr>
              <a:t> </a:t>
            </a:r>
            <a:r>
              <a:rPr lang="ru-RU" sz="1000" dirty="0">
                <a:latin typeface="Montserrat" pitchFamily="2" charset="0"/>
              </a:rPr>
              <a:t>сырья</a:t>
            </a:r>
            <a:r>
              <a:rPr lang="en-US" sz="1000" dirty="0">
                <a:latin typeface="Montserrat" pitchFamily="2" charset="0"/>
              </a:rPr>
              <a:t> </a:t>
            </a:r>
            <a:r>
              <a:rPr lang="ru-RU" sz="1000" dirty="0">
                <a:latin typeface="Montserrat" pitchFamily="2" charset="0"/>
              </a:rPr>
              <a:t>для   производства</a:t>
            </a:r>
            <a:r>
              <a:rPr lang="en-US" sz="1000" dirty="0">
                <a:latin typeface="Montserrat" pitchFamily="2" charset="0"/>
              </a:rPr>
              <a:t> </a:t>
            </a:r>
            <a:r>
              <a:rPr lang="ru-RU" sz="1000" dirty="0">
                <a:latin typeface="Montserrat" pitchFamily="2" charset="0"/>
              </a:rPr>
              <a:t>лекарственных препаратов);</a:t>
            </a:r>
            <a:endParaRPr lang="en-US" sz="1000" dirty="0">
              <a:latin typeface="Montserrat" pitchFamily="2" charset="0"/>
            </a:endParaRPr>
          </a:p>
          <a:p>
            <a:pPr marL="171450" indent="-171450" algn="just">
              <a:spcBef>
                <a:spcPts val="1200"/>
              </a:spcBef>
              <a:buClr>
                <a:srgbClr val="E81D2C"/>
              </a:buClr>
              <a:buFont typeface="Arial" panose="020B0604020202020204" pitchFamily="34" charset="0"/>
              <a:buChar char="•"/>
            </a:pPr>
            <a:r>
              <a:rPr lang="ru-RU" sz="1000" dirty="0">
                <a:latin typeface="Montserrat" pitchFamily="2" charset="0"/>
              </a:rPr>
              <a:t>Биофармацевтические исследования и другое</a:t>
            </a:r>
            <a:r>
              <a:rPr lang="en-US" sz="1000" dirty="0">
                <a:latin typeface="Montserrat" pitchFamily="2" charset="0"/>
              </a:rPr>
              <a:t>.</a:t>
            </a:r>
            <a:endParaRPr lang="ru-RU" sz="1000" dirty="0">
              <a:latin typeface="Montserrat" pitchFamily="2" charset="0"/>
            </a:endParaRPr>
          </a:p>
        </p:txBody>
      </p:sp>
      <p:sp>
        <p:nvSpPr>
          <p:cNvPr id="9" name="TextBox 8">
            <a:extLst>
              <a:ext uri="{FF2B5EF4-FFF2-40B4-BE49-F238E27FC236}">
                <a16:creationId xmlns:a16="http://schemas.microsoft.com/office/drawing/2014/main" id="{7777AD0C-5C03-4F9C-8345-9AC3A6D5558E}"/>
              </a:ext>
            </a:extLst>
          </p:cNvPr>
          <p:cNvSpPr txBox="1"/>
          <p:nvPr/>
        </p:nvSpPr>
        <p:spPr>
          <a:xfrm>
            <a:off x="9294708" y="2194958"/>
            <a:ext cx="2705807" cy="2092881"/>
          </a:xfrm>
          <a:prstGeom prst="rect">
            <a:avLst/>
          </a:prstGeom>
          <a:noFill/>
        </p:spPr>
        <p:txBody>
          <a:bodyPr wrap="square" rtlCol="0">
            <a:spAutoFit/>
          </a:bodyPr>
          <a:lstStyle/>
          <a:p>
            <a:pPr algn="ctr">
              <a:buClr>
                <a:srgbClr val="E81D2C"/>
              </a:buClr>
            </a:pPr>
            <a:r>
              <a:rPr lang="ru-RU" sz="1000" b="1" dirty="0">
                <a:solidFill>
                  <a:srgbClr val="E81D2C"/>
                </a:solidFill>
                <a:latin typeface="Montserrat" pitchFamily="2" charset="0"/>
              </a:rPr>
              <a:t>ДЛЯ ЛЕСНОЙ ПРОМЫШЛЕННОСТИ (ЛЕСНЫЕ БИОТЕХНОЛОГИИ):</a:t>
            </a:r>
            <a:endParaRPr lang="en-US" sz="1000" b="1" dirty="0">
              <a:solidFill>
                <a:srgbClr val="E81D2C"/>
              </a:solidFill>
              <a:latin typeface="Montserrat" pitchFamily="2" charset="0"/>
            </a:endParaRPr>
          </a:p>
          <a:p>
            <a:pPr marL="171450" indent="-171450" algn="just">
              <a:spcBef>
                <a:spcPts val="1200"/>
              </a:spcBef>
              <a:buClr>
                <a:srgbClr val="E81D2C"/>
              </a:buClr>
              <a:buFont typeface="Arial" panose="020B0604020202020204" pitchFamily="34" charset="0"/>
              <a:buChar char="•"/>
            </a:pPr>
            <a:r>
              <a:rPr lang="ru-RU" sz="1000" dirty="0">
                <a:latin typeface="Montserrat" pitchFamily="2" charset="0"/>
              </a:rPr>
              <a:t>Мониторинг и анализ структуры и объемов лесных насаждений, включая оценку здоровья древесных пород; </a:t>
            </a:r>
            <a:endParaRPr lang="en-US" sz="1000" dirty="0">
              <a:latin typeface="Montserrat" pitchFamily="2" charset="0"/>
            </a:endParaRPr>
          </a:p>
          <a:p>
            <a:pPr marL="171450" indent="-171450" algn="just">
              <a:spcBef>
                <a:spcPts val="1200"/>
              </a:spcBef>
              <a:buClr>
                <a:srgbClr val="E81D2C"/>
              </a:buClr>
              <a:buFont typeface="Arial" panose="020B0604020202020204" pitchFamily="34" charset="0"/>
              <a:buChar char="•"/>
            </a:pPr>
            <a:r>
              <a:rPr lang="ru-RU" sz="1000" dirty="0">
                <a:latin typeface="Montserrat" pitchFamily="2" charset="0"/>
              </a:rPr>
              <a:t>Мониторинг    состояния исследование биологического разнообразия в лесах для поддержания экосистемного баланса и другое</a:t>
            </a:r>
            <a:r>
              <a:rPr lang="en-US" sz="1000" dirty="0">
                <a:latin typeface="Montserrat" pitchFamily="2" charset="0"/>
              </a:rPr>
              <a:t>.</a:t>
            </a:r>
            <a:endParaRPr lang="ru-RU" sz="1000" dirty="0">
              <a:latin typeface="Montserrat" pitchFamily="2" charset="0"/>
            </a:endParaRPr>
          </a:p>
        </p:txBody>
      </p:sp>
      <p:sp>
        <p:nvSpPr>
          <p:cNvPr id="10" name="object 16">
            <a:extLst>
              <a:ext uri="{FF2B5EF4-FFF2-40B4-BE49-F238E27FC236}">
                <a16:creationId xmlns:a16="http://schemas.microsoft.com/office/drawing/2014/main" id="{0B2B2EA8-1BDD-7B4D-9FA1-5694228A3298}"/>
              </a:ext>
            </a:extLst>
          </p:cNvPr>
          <p:cNvSpPr/>
          <p:nvPr/>
        </p:nvSpPr>
        <p:spPr>
          <a:xfrm flipV="1">
            <a:off x="386786" y="1694827"/>
            <a:ext cx="11500414" cy="45719"/>
          </a:xfrm>
          <a:custGeom>
            <a:avLst/>
            <a:gdLst/>
            <a:ahLst/>
            <a:cxnLst/>
            <a:rect l="l" t="t" r="r" b="b"/>
            <a:pathLst>
              <a:path w="3921759">
                <a:moveTo>
                  <a:pt x="0" y="0"/>
                </a:moveTo>
                <a:lnTo>
                  <a:pt x="3921391" y="0"/>
                </a:lnTo>
              </a:path>
            </a:pathLst>
          </a:custGeom>
          <a:ln w="28575">
            <a:solidFill>
              <a:srgbClr val="E81D2C"/>
            </a:solidFill>
            <a:tailEnd type="triangle" w="lg" len="lg"/>
          </a:ln>
        </p:spPr>
        <p:txBody>
          <a:bodyPr wrap="square" lIns="0" tIns="0" rIns="0" bIns="0" rtlCol="0"/>
          <a:lstStyle/>
          <a:p>
            <a:pPr defTabSz="1042507"/>
            <a:endParaRPr sz="2052" kern="0">
              <a:solidFill>
                <a:sysClr val="windowText" lastClr="000000"/>
              </a:solidFill>
            </a:endParaRPr>
          </a:p>
        </p:txBody>
      </p:sp>
      <p:sp>
        <p:nvSpPr>
          <p:cNvPr id="11" name="object 17">
            <a:extLst>
              <a:ext uri="{FF2B5EF4-FFF2-40B4-BE49-F238E27FC236}">
                <a16:creationId xmlns:a16="http://schemas.microsoft.com/office/drawing/2014/main" id="{58EA8BA8-DD53-E649-A528-9163659905BB}"/>
              </a:ext>
            </a:extLst>
          </p:cNvPr>
          <p:cNvSpPr/>
          <p:nvPr/>
        </p:nvSpPr>
        <p:spPr>
          <a:xfrm>
            <a:off x="1451554" y="1567382"/>
            <a:ext cx="346791" cy="346791"/>
          </a:xfrm>
          <a:custGeom>
            <a:avLst/>
            <a:gdLst/>
            <a:ahLst/>
            <a:cxnLst/>
            <a:rect l="l" t="t" r="r" b="b"/>
            <a:pathLst>
              <a:path w="304165" h="304165">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6" y="296028"/>
                </a:lnTo>
                <a:lnTo>
                  <a:pt x="241578" y="274468"/>
                </a:lnTo>
                <a:lnTo>
                  <a:pt x="274455" y="241591"/>
                </a:lnTo>
                <a:lnTo>
                  <a:pt x="296015" y="199898"/>
                </a:lnTo>
                <a:lnTo>
                  <a:pt x="303758" y="151891"/>
                </a:lnTo>
                <a:lnTo>
                  <a:pt x="296015" y="103879"/>
                </a:lnTo>
                <a:lnTo>
                  <a:pt x="274455" y="62182"/>
                </a:lnTo>
                <a:lnTo>
                  <a:pt x="241578" y="29303"/>
                </a:lnTo>
                <a:lnTo>
                  <a:pt x="199886" y="7742"/>
                </a:lnTo>
                <a:lnTo>
                  <a:pt x="151879" y="0"/>
                </a:lnTo>
                <a:close/>
              </a:path>
            </a:pathLst>
          </a:custGeom>
          <a:solidFill>
            <a:srgbClr val="E81D2C"/>
          </a:solidFill>
        </p:spPr>
        <p:txBody>
          <a:bodyPr wrap="square" lIns="0" tIns="0" rIns="0" bIns="0" rtlCol="0"/>
          <a:lstStyle/>
          <a:p>
            <a:pPr defTabSz="1042507"/>
            <a:endParaRPr sz="2052" kern="0">
              <a:solidFill>
                <a:sysClr val="windowText" lastClr="000000"/>
              </a:solidFill>
            </a:endParaRPr>
          </a:p>
        </p:txBody>
      </p:sp>
      <p:sp>
        <p:nvSpPr>
          <p:cNvPr id="12" name="object 22">
            <a:extLst>
              <a:ext uri="{FF2B5EF4-FFF2-40B4-BE49-F238E27FC236}">
                <a16:creationId xmlns:a16="http://schemas.microsoft.com/office/drawing/2014/main" id="{4C2344CD-CA2D-F447-99AC-FAE8ED99EB7C}"/>
              </a:ext>
            </a:extLst>
          </p:cNvPr>
          <p:cNvSpPr txBox="1"/>
          <p:nvPr/>
        </p:nvSpPr>
        <p:spPr>
          <a:xfrm>
            <a:off x="1346575" y="1254348"/>
            <a:ext cx="556749" cy="276308"/>
          </a:xfrm>
          <a:prstGeom prst="rect">
            <a:avLst/>
          </a:prstGeom>
        </p:spPr>
        <p:txBody>
          <a:bodyPr vert="horz" wrap="square" lIns="0" tIns="13032" rIns="0" bIns="0" rtlCol="0">
            <a:spAutoFit/>
          </a:bodyPr>
          <a:lstStyle/>
          <a:p>
            <a:pPr marL="14479" defTabSz="1042507">
              <a:spcBef>
                <a:spcPts val="103"/>
              </a:spcBef>
            </a:pPr>
            <a:r>
              <a:rPr sz="1710" b="1" kern="0" spc="-23" dirty="0">
                <a:solidFill>
                  <a:srgbClr val="E81D2C"/>
                </a:solidFill>
                <a:latin typeface="Montserrat"/>
                <a:cs typeface="Montserrat"/>
              </a:rPr>
              <a:t>202</a:t>
            </a:r>
            <a:r>
              <a:rPr lang="ru-RU" sz="1710" b="1" kern="0" spc="-23" dirty="0">
                <a:solidFill>
                  <a:srgbClr val="E81D2C"/>
                </a:solidFill>
                <a:latin typeface="Montserrat"/>
                <a:cs typeface="Montserrat"/>
              </a:rPr>
              <a:t>6</a:t>
            </a:r>
            <a:endParaRPr sz="1710" kern="0" dirty="0">
              <a:solidFill>
                <a:sysClr val="windowText" lastClr="000000"/>
              </a:solidFill>
              <a:latin typeface="Montserrat"/>
              <a:cs typeface="Montserrat"/>
            </a:endParaRPr>
          </a:p>
        </p:txBody>
      </p:sp>
      <p:sp>
        <p:nvSpPr>
          <p:cNvPr id="4" name="object 17">
            <a:extLst>
              <a:ext uri="{FF2B5EF4-FFF2-40B4-BE49-F238E27FC236}">
                <a16:creationId xmlns:a16="http://schemas.microsoft.com/office/drawing/2014/main" id="{43ED825E-47A1-48C2-0A05-E7E5788BEF12}"/>
              </a:ext>
            </a:extLst>
          </p:cNvPr>
          <p:cNvSpPr/>
          <p:nvPr/>
        </p:nvSpPr>
        <p:spPr>
          <a:xfrm>
            <a:off x="4385818" y="1567382"/>
            <a:ext cx="346791" cy="346791"/>
          </a:xfrm>
          <a:custGeom>
            <a:avLst/>
            <a:gdLst/>
            <a:ahLst/>
            <a:cxnLst/>
            <a:rect l="l" t="t" r="r" b="b"/>
            <a:pathLst>
              <a:path w="304165" h="304165">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6" y="296028"/>
                </a:lnTo>
                <a:lnTo>
                  <a:pt x="241578" y="274468"/>
                </a:lnTo>
                <a:lnTo>
                  <a:pt x="274455" y="241591"/>
                </a:lnTo>
                <a:lnTo>
                  <a:pt x="296015" y="199898"/>
                </a:lnTo>
                <a:lnTo>
                  <a:pt x="303758" y="151891"/>
                </a:lnTo>
                <a:lnTo>
                  <a:pt x="296015" y="103879"/>
                </a:lnTo>
                <a:lnTo>
                  <a:pt x="274455" y="62182"/>
                </a:lnTo>
                <a:lnTo>
                  <a:pt x="241578" y="29303"/>
                </a:lnTo>
                <a:lnTo>
                  <a:pt x="199886" y="7742"/>
                </a:lnTo>
                <a:lnTo>
                  <a:pt x="151879" y="0"/>
                </a:lnTo>
                <a:close/>
              </a:path>
            </a:pathLst>
          </a:custGeom>
          <a:solidFill>
            <a:srgbClr val="E81D2C"/>
          </a:solidFill>
        </p:spPr>
        <p:txBody>
          <a:bodyPr wrap="square" lIns="0" tIns="0" rIns="0" bIns="0" rtlCol="0"/>
          <a:lstStyle/>
          <a:p>
            <a:pPr defTabSz="1042507"/>
            <a:endParaRPr sz="2052" kern="0">
              <a:solidFill>
                <a:sysClr val="windowText" lastClr="000000"/>
              </a:solidFill>
            </a:endParaRPr>
          </a:p>
        </p:txBody>
      </p:sp>
      <p:sp>
        <p:nvSpPr>
          <p:cNvPr id="13" name="object 17">
            <a:extLst>
              <a:ext uri="{FF2B5EF4-FFF2-40B4-BE49-F238E27FC236}">
                <a16:creationId xmlns:a16="http://schemas.microsoft.com/office/drawing/2014/main" id="{B7C76A62-1D39-614B-2ADA-9DD3728E576C}"/>
              </a:ext>
            </a:extLst>
          </p:cNvPr>
          <p:cNvSpPr/>
          <p:nvPr/>
        </p:nvSpPr>
        <p:spPr>
          <a:xfrm>
            <a:off x="7492800" y="1567382"/>
            <a:ext cx="346791" cy="346791"/>
          </a:xfrm>
          <a:custGeom>
            <a:avLst/>
            <a:gdLst/>
            <a:ahLst/>
            <a:cxnLst/>
            <a:rect l="l" t="t" r="r" b="b"/>
            <a:pathLst>
              <a:path w="304165" h="304165">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6" y="296028"/>
                </a:lnTo>
                <a:lnTo>
                  <a:pt x="241578" y="274468"/>
                </a:lnTo>
                <a:lnTo>
                  <a:pt x="274455" y="241591"/>
                </a:lnTo>
                <a:lnTo>
                  <a:pt x="296015" y="199898"/>
                </a:lnTo>
                <a:lnTo>
                  <a:pt x="303758" y="151891"/>
                </a:lnTo>
                <a:lnTo>
                  <a:pt x="296015" y="103879"/>
                </a:lnTo>
                <a:lnTo>
                  <a:pt x="274455" y="62182"/>
                </a:lnTo>
                <a:lnTo>
                  <a:pt x="241578" y="29303"/>
                </a:lnTo>
                <a:lnTo>
                  <a:pt x="199886" y="7742"/>
                </a:lnTo>
                <a:lnTo>
                  <a:pt x="151879" y="0"/>
                </a:lnTo>
                <a:close/>
              </a:path>
            </a:pathLst>
          </a:custGeom>
          <a:solidFill>
            <a:srgbClr val="E81D2C"/>
          </a:solidFill>
        </p:spPr>
        <p:txBody>
          <a:bodyPr wrap="square" lIns="0" tIns="0" rIns="0" bIns="0" rtlCol="0"/>
          <a:lstStyle/>
          <a:p>
            <a:pPr defTabSz="1042507"/>
            <a:endParaRPr sz="2052" kern="0">
              <a:solidFill>
                <a:sysClr val="windowText" lastClr="000000"/>
              </a:solidFill>
            </a:endParaRPr>
          </a:p>
        </p:txBody>
      </p:sp>
      <p:sp>
        <p:nvSpPr>
          <p:cNvPr id="14" name="object 17">
            <a:extLst>
              <a:ext uri="{FF2B5EF4-FFF2-40B4-BE49-F238E27FC236}">
                <a16:creationId xmlns:a16="http://schemas.microsoft.com/office/drawing/2014/main" id="{273E0B3B-1269-3227-FAA2-8F2456645817}"/>
              </a:ext>
            </a:extLst>
          </p:cNvPr>
          <p:cNvSpPr/>
          <p:nvPr/>
        </p:nvSpPr>
        <p:spPr>
          <a:xfrm>
            <a:off x="10474216" y="1567382"/>
            <a:ext cx="346791" cy="346791"/>
          </a:xfrm>
          <a:custGeom>
            <a:avLst/>
            <a:gdLst/>
            <a:ahLst/>
            <a:cxnLst/>
            <a:rect l="l" t="t" r="r" b="b"/>
            <a:pathLst>
              <a:path w="304165" h="304165">
                <a:moveTo>
                  <a:pt x="151879" y="0"/>
                </a:moveTo>
                <a:lnTo>
                  <a:pt x="103872" y="7742"/>
                </a:lnTo>
                <a:lnTo>
                  <a:pt x="62180" y="29303"/>
                </a:lnTo>
                <a:lnTo>
                  <a:pt x="29303" y="62182"/>
                </a:lnTo>
                <a:lnTo>
                  <a:pt x="7742" y="103879"/>
                </a:lnTo>
                <a:lnTo>
                  <a:pt x="0" y="151891"/>
                </a:lnTo>
                <a:lnTo>
                  <a:pt x="7742" y="199898"/>
                </a:lnTo>
                <a:lnTo>
                  <a:pt x="29303" y="241591"/>
                </a:lnTo>
                <a:lnTo>
                  <a:pt x="62180" y="274468"/>
                </a:lnTo>
                <a:lnTo>
                  <a:pt x="103872" y="296028"/>
                </a:lnTo>
                <a:lnTo>
                  <a:pt x="151879" y="303771"/>
                </a:lnTo>
                <a:lnTo>
                  <a:pt x="199886" y="296028"/>
                </a:lnTo>
                <a:lnTo>
                  <a:pt x="241578" y="274468"/>
                </a:lnTo>
                <a:lnTo>
                  <a:pt x="274455" y="241591"/>
                </a:lnTo>
                <a:lnTo>
                  <a:pt x="296015" y="199898"/>
                </a:lnTo>
                <a:lnTo>
                  <a:pt x="303758" y="151891"/>
                </a:lnTo>
                <a:lnTo>
                  <a:pt x="296015" y="103879"/>
                </a:lnTo>
                <a:lnTo>
                  <a:pt x="274455" y="62182"/>
                </a:lnTo>
                <a:lnTo>
                  <a:pt x="241578" y="29303"/>
                </a:lnTo>
                <a:lnTo>
                  <a:pt x="199886" y="7742"/>
                </a:lnTo>
                <a:lnTo>
                  <a:pt x="151879" y="0"/>
                </a:lnTo>
                <a:close/>
              </a:path>
            </a:pathLst>
          </a:custGeom>
          <a:solidFill>
            <a:srgbClr val="E81D2C"/>
          </a:solidFill>
        </p:spPr>
        <p:txBody>
          <a:bodyPr wrap="square" lIns="0" tIns="0" rIns="0" bIns="0" rtlCol="0"/>
          <a:lstStyle/>
          <a:p>
            <a:pPr defTabSz="1042507"/>
            <a:endParaRPr sz="2052" kern="0">
              <a:solidFill>
                <a:sysClr val="windowText" lastClr="000000"/>
              </a:solidFill>
            </a:endParaRPr>
          </a:p>
        </p:txBody>
      </p:sp>
      <p:sp>
        <p:nvSpPr>
          <p:cNvPr id="15" name="object 22">
            <a:extLst>
              <a:ext uri="{FF2B5EF4-FFF2-40B4-BE49-F238E27FC236}">
                <a16:creationId xmlns:a16="http://schemas.microsoft.com/office/drawing/2014/main" id="{701DFE99-090D-CFC6-DC3C-03477896F7D3}"/>
              </a:ext>
            </a:extLst>
          </p:cNvPr>
          <p:cNvSpPr txBox="1"/>
          <p:nvPr/>
        </p:nvSpPr>
        <p:spPr>
          <a:xfrm>
            <a:off x="4280839" y="1254348"/>
            <a:ext cx="556749" cy="276308"/>
          </a:xfrm>
          <a:prstGeom prst="rect">
            <a:avLst/>
          </a:prstGeom>
        </p:spPr>
        <p:txBody>
          <a:bodyPr vert="horz" wrap="square" lIns="0" tIns="13032" rIns="0" bIns="0" rtlCol="0">
            <a:spAutoFit/>
          </a:bodyPr>
          <a:lstStyle/>
          <a:p>
            <a:pPr marL="14479" defTabSz="1042507">
              <a:spcBef>
                <a:spcPts val="103"/>
              </a:spcBef>
            </a:pPr>
            <a:r>
              <a:rPr lang="en-US" sz="1710" b="1" kern="0" spc="-23" dirty="0">
                <a:solidFill>
                  <a:srgbClr val="E81D2C"/>
                </a:solidFill>
                <a:latin typeface="Montserrat"/>
                <a:cs typeface="Montserrat"/>
              </a:rPr>
              <a:t>2027</a:t>
            </a:r>
            <a:endParaRPr sz="1710" kern="0" dirty="0">
              <a:solidFill>
                <a:sysClr val="windowText" lastClr="000000"/>
              </a:solidFill>
              <a:latin typeface="Montserrat"/>
              <a:cs typeface="Montserrat"/>
            </a:endParaRPr>
          </a:p>
        </p:txBody>
      </p:sp>
      <p:sp>
        <p:nvSpPr>
          <p:cNvPr id="16" name="object 22">
            <a:extLst>
              <a:ext uri="{FF2B5EF4-FFF2-40B4-BE49-F238E27FC236}">
                <a16:creationId xmlns:a16="http://schemas.microsoft.com/office/drawing/2014/main" id="{7C29B225-E4B9-5D2F-0145-18B847D93FA5}"/>
              </a:ext>
            </a:extLst>
          </p:cNvPr>
          <p:cNvSpPr txBox="1"/>
          <p:nvPr/>
        </p:nvSpPr>
        <p:spPr>
          <a:xfrm>
            <a:off x="7387821" y="1254348"/>
            <a:ext cx="556749" cy="276308"/>
          </a:xfrm>
          <a:prstGeom prst="rect">
            <a:avLst/>
          </a:prstGeom>
        </p:spPr>
        <p:txBody>
          <a:bodyPr vert="horz" wrap="square" lIns="0" tIns="13032" rIns="0" bIns="0" rtlCol="0">
            <a:spAutoFit/>
          </a:bodyPr>
          <a:lstStyle/>
          <a:p>
            <a:pPr marL="14479" defTabSz="1042507">
              <a:spcBef>
                <a:spcPts val="103"/>
              </a:spcBef>
            </a:pPr>
            <a:r>
              <a:rPr lang="en-US" sz="1710" b="1" kern="0" spc="-23" dirty="0">
                <a:solidFill>
                  <a:srgbClr val="E81D2C"/>
                </a:solidFill>
                <a:latin typeface="Montserrat"/>
                <a:cs typeface="Montserrat"/>
              </a:rPr>
              <a:t>2029</a:t>
            </a:r>
            <a:endParaRPr sz="1710" kern="0" dirty="0">
              <a:solidFill>
                <a:sysClr val="windowText" lastClr="000000"/>
              </a:solidFill>
              <a:latin typeface="Montserrat"/>
              <a:cs typeface="Montserrat"/>
            </a:endParaRPr>
          </a:p>
        </p:txBody>
      </p:sp>
      <p:sp>
        <p:nvSpPr>
          <p:cNvPr id="17" name="object 22">
            <a:extLst>
              <a:ext uri="{FF2B5EF4-FFF2-40B4-BE49-F238E27FC236}">
                <a16:creationId xmlns:a16="http://schemas.microsoft.com/office/drawing/2014/main" id="{47583775-94AB-C67E-C32E-E5824460DBB1}"/>
              </a:ext>
            </a:extLst>
          </p:cNvPr>
          <p:cNvSpPr txBox="1"/>
          <p:nvPr/>
        </p:nvSpPr>
        <p:spPr>
          <a:xfrm>
            <a:off x="10369237" y="1254348"/>
            <a:ext cx="556749" cy="276308"/>
          </a:xfrm>
          <a:prstGeom prst="rect">
            <a:avLst/>
          </a:prstGeom>
        </p:spPr>
        <p:txBody>
          <a:bodyPr vert="horz" wrap="square" lIns="0" tIns="13032" rIns="0" bIns="0" rtlCol="0">
            <a:spAutoFit/>
          </a:bodyPr>
          <a:lstStyle/>
          <a:p>
            <a:pPr marL="14479" defTabSz="1042507">
              <a:spcBef>
                <a:spcPts val="103"/>
              </a:spcBef>
            </a:pPr>
            <a:r>
              <a:rPr lang="en-US" sz="1710" b="1" kern="0" spc="-23" dirty="0">
                <a:solidFill>
                  <a:srgbClr val="E81D2C"/>
                </a:solidFill>
                <a:latin typeface="Montserrat"/>
                <a:cs typeface="Montserrat"/>
              </a:rPr>
              <a:t>2033</a:t>
            </a:r>
            <a:endParaRPr sz="1710" kern="0" dirty="0">
              <a:solidFill>
                <a:sysClr val="windowText" lastClr="000000"/>
              </a:solidFill>
              <a:latin typeface="Montserrat"/>
              <a:cs typeface="Montserrat"/>
            </a:endParaRPr>
          </a:p>
        </p:txBody>
      </p:sp>
      <p:sp>
        <p:nvSpPr>
          <p:cNvPr id="19" name="TextBox 18">
            <a:extLst>
              <a:ext uri="{FF2B5EF4-FFF2-40B4-BE49-F238E27FC236}">
                <a16:creationId xmlns:a16="http://schemas.microsoft.com/office/drawing/2014/main" id="{4ECC132B-5BF4-C7B0-A6DD-5D1A936101EE}"/>
              </a:ext>
            </a:extLst>
          </p:cNvPr>
          <p:cNvSpPr txBox="1"/>
          <p:nvPr/>
        </p:nvSpPr>
        <p:spPr>
          <a:xfrm>
            <a:off x="620329" y="5623247"/>
            <a:ext cx="4920832" cy="523220"/>
          </a:xfrm>
          <a:prstGeom prst="rect">
            <a:avLst/>
          </a:prstGeom>
          <a:noFill/>
        </p:spPr>
        <p:txBody>
          <a:bodyPr wrap="square">
            <a:spAutoFit/>
          </a:bodyPr>
          <a:lstStyle/>
          <a:p>
            <a:pPr algn="just">
              <a:buClr>
                <a:srgbClr val="E81D2C"/>
              </a:buClr>
            </a:pPr>
            <a:r>
              <a:rPr lang="ru-RU" sz="1400" dirty="0">
                <a:latin typeface="Montserrat" pitchFamily="2" charset="0"/>
              </a:rPr>
              <a:t>Комплексная программа развития биотехнологий в РФ на период до 2035 г.</a:t>
            </a:r>
          </a:p>
        </p:txBody>
      </p:sp>
      <p:sp>
        <p:nvSpPr>
          <p:cNvPr id="21" name="TextBox 20">
            <a:extLst>
              <a:ext uri="{FF2B5EF4-FFF2-40B4-BE49-F238E27FC236}">
                <a16:creationId xmlns:a16="http://schemas.microsoft.com/office/drawing/2014/main" id="{F34177ED-7E17-CE23-F61E-28116AE42E1D}"/>
              </a:ext>
            </a:extLst>
          </p:cNvPr>
          <p:cNvSpPr txBox="1"/>
          <p:nvPr/>
        </p:nvSpPr>
        <p:spPr>
          <a:xfrm>
            <a:off x="6265856" y="5623247"/>
            <a:ext cx="4526250" cy="523220"/>
          </a:xfrm>
          <a:prstGeom prst="rect">
            <a:avLst/>
          </a:prstGeom>
          <a:noFill/>
        </p:spPr>
        <p:txBody>
          <a:bodyPr wrap="square">
            <a:spAutoFit/>
          </a:bodyPr>
          <a:lstStyle/>
          <a:p>
            <a:pPr algn="just">
              <a:buClr>
                <a:srgbClr val="E81D2C"/>
              </a:buClr>
            </a:pPr>
            <a:r>
              <a:rPr lang="ru-RU" sz="1400" dirty="0">
                <a:latin typeface="Montserrat" pitchFamily="2" charset="0"/>
              </a:rPr>
              <a:t>Открытый ресурс «Экспертный хаб в области биотехнологий»</a:t>
            </a:r>
          </a:p>
        </p:txBody>
      </p:sp>
      <p:sp>
        <p:nvSpPr>
          <p:cNvPr id="22" name="Скругленный прямоугольник 22">
            <a:extLst>
              <a:ext uri="{FF2B5EF4-FFF2-40B4-BE49-F238E27FC236}">
                <a16:creationId xmlns:a16="http://schemas.microsoft.com/office/drawing/2014/main" id="{A8DD7BBC-940F-A644-AD83-7037A07B6ADA}"/>
              </a:ext>
            </a:extLst>
          </p:cNvPr>
          <p:cNvSpPr/>
          <p:nvPr/>
        </p:nvSpPr>
        <p:spPr>
          <a:xfrm>
            <a:off x="411479" y="5426121"/>
            <a:ext cx="5380781" cy="910153"/>
          </a:xfrm>
          <a:prstGeom prst="roundRect">
            <a:avLst>
              <a:gd name="adj" fmla="val 50000"/>
            </a:avLst>
          </a:prstGeom>
          <a:noFill/>
          <a:ln w="15875">
            <a:solidFill>
              <a:srgbClr val="E81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Скругленный прямоугольник 22">
            <a:extLst>
              <a:ext uri="{FF2B5EF4-FFF2-40B4-BE49-F238E27FC236}">
                <a16:creationId xmlns:a16="http://schemas.microsoft.com/office/drawing/2014/main" id="{75174162-7107-8C09-1DC4-F6E4FD6C676C}"/>
              </a:ext>
            </a:extLst>
          </p:cNvPr>
          <p:cNvSpPr/>
          <p:nvPr/>
        </p:nvSpPr>
        <p:spPr>
          <a:xfrm>
            <a:off x="5983378" y="5426121"/>
            <a:ext cx="5073461" cy="910153"/>
          </a:xfrm>
          <a:prstGeom prst="roundRect">
            <a:avLst>
              <a:gd name="adj" fmla="val 50000"/>
            </a:avLst>
          </a:prstGeom>
          <a:noFill/>
          <a:ln w="15875">
            <a:solidFill>
              <a:srgbClr val="E81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Номер слайда 1">
            <a:extLst>
              <a:ext uri="{FF2B5EF4-FFF2-40B4-BE49-F238E27FC236}">
                <a16:creationId xmlns:a16="http://schemas.microsoft.com/office/drawing/2014/main" id="{38A9AB8F-E7BC-46F5-A9BC-2DA6A62FC8BB}"/>
              </a:ext>
            </a:extLst>
          </p:cNvPr>
          <p:cNvSpPr>
            <a:spLocks noGrp="1"/>
          </p:cNvSpPr>
          <p:nvPr>
            <p:ph type="sldNum" sz="quarter" idx="12"/>
          </p:nvPr>
        </p:nvSpPr>
        <p:spPr/>
        <p:txBody>
          <a:bodyPr/>
          <a:lstStyle/>
          <a:p>
            <a:fld id="{4F911245-75C8-4BC0-886F-351F11249360}" type="slidenum">
              <a:rPr lang="ru-RU" smtClean="0"/>
              <a:t>26</a:t>
            </a:fld>
            <a:endParaRPr lang="ru-RU"/>
          </a:p>
        </p:txBody>
      </p:sp>
      <p:pic>
        <p:nvPicPr>
          <p:cNvPr id="25" name="Рисунок 24">
            <a:extLst>
              <a:ext uri="{FF2B5EF4-FFF2-40B4-BE49-F238E27FC236}">
                <a16:creationId xmlns:a16="http://schemas.microsoft.com/office/drawing/2014/main" id="{ACA458A0-71E5-420B-A17B-E207DE5085E1}"/>
              </a:ext>
            </a:extLst>
          </p:cNvPr>
          <p:cNvPicPr>
            <a:picLocks noChangeAspect="1"/>
          </p:cNvPicPr>
          <p:nvPr/>
        </p:nvPicPr>
        <p:blipFill>
          <a:blip r:embed="rId2"/>
          <a:stretch>
            <a:fillRect/>
          </a:stretch>
        </p:blipFill>
        <p:spPr>
          <a:xfrm>
            <a:off x="9598385" y="24404"/>
            <a:ext cx="2312259" cy="1024331"/>
          </a:xfrm>
          <a:prstGeom prst="rect">
            <a:avLst/>
          </a:prstGeom>
        </p:spPr>
      </p:pic>
      <p:sp>
        <p:nvSpPr>
          <p:cNvPr id="28" name="Прямоугольник 27">
            <a:extLst>
              <a:ext uri="{FF2B5EF4-FFF2-40B4-BE49-F238E27FC236}">
                <a16:creationId xmlns:a16="http://schemas.microsoft.com/office/drawing/2014/main" id="{2DC510C8-055A-4858-9E39-B4487DBE5233}"/>
              </a:ext>
            </a:extLst>
          </p:cNvPr>
          <p:cNvSpPr/>
          <p:nvPr/>
        </p:nvSpPr>
        <p:spPr>
          <a:xfrm>
            <a:off x="620329" y="198447"/>
            <a:ext cx="8572874" cy="984885"/>
          </a:xfrm>
          <a:prstGeom prst="rect">
            <a:avLst/>
          </a:prstGeom>
        </p:spPr>
        <p:txBody>
          <a:bodyPr wrap="square">
            <a:spAutoFit/>
          </a:bodyPr>
          <a:lstStyle/>
          <a:p>
            <a:pPr lvl="0"/>
            <a:r>
              <a:rPr lang="ru-RU" sz="2000" b="1" dirty="0">
                <a:solidFill>
                  <a:prstClr val="black"/>
                </a:solidFill>
                <a:latin typeface="Montserrat" panose="00000500000000000000" pitchFamily="2" charset="-52"/>
              </a:rPr>
              <a:t>СТРАТЕГИЧЕСКОЕ</a:t>
            </a:r>
            <a:r>
              <a:rPr lang="ru-RU" sz="2000" b="1" spc="-40" dirty="0">
                <a:solidFill>
                  <a:prstClr val="black"/>
                </a:solidFill>
                <a:latin typeface="Montserrat" panose="00000500000000000000" pitchFamily="2" charset="-52"/>
              </a:rPr>
              <a:t> </a:t>
            </a:r>
            <a:r>
              <a:rPr lang="ru-RU" sz="2000" b="1" dirty="0">
                <a:solidFill>
                  <a:prstClr val="black"/>
                </a:solidFill>
                <a:latin typeface="Montserrat" panose="00000500000000000000" pitchFamily="2" charset="-52"/>
              </a:rPr>
              <a:t>НАПРАВЛЕНИЕ</a:t>
            </a:r>
          </a:p>
          <a:p>
            <a:pPr lvl="0"/>
            <a:r>
              <a:rPr lang="ru-RU" sz="2000" b="1" spc="-11" dirty="0">
                <a:solidFill>
                  <a:prstClr val="black"/>
                </a:solidFill>
                <a:latin typeface="Montserrat" panose="00000500000000000000" pitchFamily="2" charset="-52"/>
              </a:rPr>
              <a:t>БИОГОРОД И БИОТЕХНОЛОГИЧЕСКИЙ ХАБ</a:t>
            </a:r>
            <a:br>
              <a:rPr lang="ru-RU" sz="2000" b="1" spc="-11" dirty="0">
                <a:solidFill>
                  <a:prstClr val="black"/>
                </a:solidFill>
                <a:latin typeface="Montserrat" panose="00000500000000000000" pitchFamily="2" charset="-52"/>
              </a:rPr>
            </a:br>
            <a:r>
              <a:rPr lang="ru-RU" spc="-11" dirty="0">
                <a:solidFill>
                  <a:prstClr val="black"/>
                </a:solidFill>
                <a:latin typeface="Montserrat" panose="00000500000000000000" pitchFamily="2" charset="-52"/>
              </a:rPr>
              <a:t>проект «Экспертный биотехнологический </a:t>
            </a:r>
            <a:r>
              <a:rPr lang="ru-RU" spc="-11" dirty="0" err="1">
                <a:solidFill>
                  <a:prstClr val="black"/>
                </a:solidFill>
                <a:latin typeface="Montserrat" panose="00000500000000000000" pitchFamily="2" charset="-52"/>
              </a:rPr>
              <a:t>хаб</a:t>
            </a:r>
            <a:r>
              <a:rPr lang="ru-RU" spc="-11" dirty="0">
                <a:solidFill>
                  <a:prstClr val="black"/>
                </a:solidFill>
                <a:latin typeface="Montserrat" panose="00000500000000000000" pitchFamily="2" charset="-52"/>
              </a:rPr>
              <a:t>»</a:t>
            </a:r>
            <a:endParaRPr lang="ru-RU" dirty="0">
              <a:solidFill>
                <a:prstClr val="black"/>
              </a:solidFill>
            </a:endParaRPr>
          </a:p>
        </p:txBody>
      </p:sp>
    </p:spTree>
    <p:extLst>
      <p:ext uri="{BB962C8B-B14F-4D97-AF65-F5344CB8AC3E}">
        <p14:creationId xmlns:p14="http://schemas.microsoft.com/office/powerpoint/2010/main" val="1934559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9" y="253401"/>
            <a:ext cx="8375026" cy="424732"/>
          </a:xfrm>
        </p:spPr>
        <p:txBody>
          <a:bodyPr wrap="square" anchor="t">
            <a:spAutoFit/>
          </a:bodyPr>
          <a:lstStyle/>
          <a:p>
            <a:pPr algn="l"/>
            <a:r>
              <a:rPr lang="ru-RU" sz="2400" b="1" dirty="0">
                <a:latin typeface="Montserrat" pitchFamily="2" charset="0"/>
              </a:rPr>
              <a:t>КОНСОРЦИУМЫ</a:t>
            </a:r>
          </a:p>
        </p:txBody>
      </p:sp>
      <p:sp>
        <p:nvSpPr>
          <p:cNvPr id="60" name="TextBox 59">
            <a:extLst>
              <a:ext uri="{FF2B5EF4-FFF2-40B4-BE49-F238E27FC236}">
                <a16:creationId xmlns:a16="http://schemas.microsoft.com/office/drawing/2014/main" id="{4C857F9E-E215-3945-AABE-8FE2FB64BF7A}"/>
              </a:ext>
            </a:extLst>
          </p:cNvPr>
          <p:cNvSpPr txBox="1"/>
          <p:nvPr/>
        </p:nvSpPr>
        <p:spPr>
          <a:xfrm>
            <a:off x="-31878" y="6548752"/>
            <a:ext cx="45300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ru-RU" sz="1200" b="1" i="0" u="none" strike="noStrike" kern="1200" cap="none" spc="0" normalizeH="0" baseline="0" noProof="0" dirty="0">
                <a:ln>
                  <a:noFill/>
                </a:ln>
                <a:solidFill>
                  <a:srgbClr val="000000"/>
                </a:solidFill>
                <a:effectLst/>
                <a:uLnTx/>
                <a:uFillTx/>
                <a:latin typeface="Montserrat" pitchFamily="2" charset="0"/>
                <a:ea typeface="+mn-ea"/>
                <a:cs typeface="+mn-cs"/>
              </a:rPr>
              <a:t>27</a:t>
            </a:r>
          </a:p>
        </p:txBody>
      </p:sp>
      <p:sp>
        <p:nvSpPr>
          <p:cNvPr id="2" name="TextBox 1">
            <a:extLst>
              <a:ext uri="{FF2B5EF4-FFF2-40B4-BE49-F238E27FC236}">
                <a16:creationId xmlns:a16="http://schemas.microsoft.com/office/drawing/2014/main" id="{08A85307-779E-48EA-BFE8-0072435FD8A4}"/>
              </a:ext>
            </a:extLst>
          </p:cNvPr>
          <p:cNvSpPr txBox="1"/>
          <p:nvPr/>
        </p:nvSpPr>
        <p:spPr>
          <a:xfrm>
            <a:off x="511894" y="1028713"/>
            <a:ext cx="5584105" cy="1815882"/>
          </a:xfrm>
          <a:prstGeom prst="rect">
            <a:avLst/>
          </a:prstGeom>
          <a:noFill/>
        </p:spPr>
        <p:txBody>
          <a:bodyPr wrap="square" rtlCol="0">
            <a:spAutoFit/>
          </a:bodyPr>
          <a:lstStyle/>
          <a:p>
            <a:r>
              <a:rPr lang="ru-RU" sz="2000" b="1" dirty="0"/>
              <a:t>Консорциум </a:t>
            </a:r>
            <a:r>
              <a:rPr lang="ru-RU" sz="2000" b="1" dirty="0">
                <a:solidFill>
                  <a:srgbClr val="93D70A"/>
                </a:solidFill>
              </a:rPr>
              <a:t>«</a:t>
            </a:r>
            <a:r>
              <a:rPr lang="ru-RU" sz="2000" b="1" dirty="0" err="1">
                <a:solidFill>
                  <a:srgbClr val="93D70A"/>
                </a:solidFill>
              </a:rPr>
              <a:t>Здоровьесбережение</a:t>
            </a:r>
            <a:r>
              <a:rPr lang="ru-RU" sz="2000" b="1" dirty="0">
                <a:solidFill>
                  <a:srgbClr val="93D70A"/>
                </a:solidFill>
              </a:rPr>
              <a:t>, питание, демография»</a:t>
            </a:r>
            <a:endParaRPr lang="ru-RU" sz="2000" dirty="0">
              <a:solidFill>
                <a:srgbClr val="93D70A"/>
              </a:solidFill>
            </a:endParaRPr>
          </a:p>
          <a:p>
            <a:r>
              <a:rPr lang="ru-RU" dirty="0"/>
              <a:t>ЦЕЛЬ: Создание комплексного плана научных исследований, направленного на создание новых видов отечественной специализированной пищевой продукции для всех групп населения РФ</a:t>
            </a:r>
          </a:p>
        </p:txBody>
      </p:sp>
      <p:sp>
        <p:nvSpPr>
          <p:cNvPr id="38" name="TextBox 37">
            <a:extLst>
              <a:ext uri="{FF2B5EF4-FFF2-40B4-BE49-F238E27FC236}">
                <a16:creationId xmlns:a16="http://schemas.microsoft.com/office/drawing/2014/main" id="{97D9A2BB-F8B7-40AF-A11A-537BC229EADF}"/>
              </a:ext>
            </a:extLst>
          </p:cNvPr>
          <p:cNvSpPr txBox="1"/>
          <p:nvPr/>
        </p:nvSpPr>
        <p:spPr>
          <a:xfrm>
            <a:off x="511893" y="3195176"/>
            <a:ext cx="5584105" cy="3508653"/>
          </a:xfrm>
          <a:prstGeom prst="rect">
            <a:avLst/>
          </a:prstGeom>
          <a:noFill/>
        </p:spPr>
        <p:txBody>
          <a:bodyPr wrap="square" rtlCol="0">
            <a:spAutoFit/>
          </a:bodyPr>
          <a:lstStyle/>
          <a:p>
            <a:r>
              <a:rPr lang="ru-RU" sz="2000" b="1" dirty="0"/>
              <a:t>Консорциум университетов Северного административного округа города Москвы </a:t>
            </a:r>
            <a:r>
              <a:rPr lang="ru-RU" sz="2000" b="1" dirty="0">
                <a:solidFill>
                  <a:srgbClr val="93D70A"/>
                </a:solidFill>
              </a:rPr>
              <a:t>«</a:t>
            </a:r>
            <a:r>
              <a:rPr lang="ru-RU" sz="2000" b="1" dirty="0" err="1">
                <a:solidFill>
                  <a:srgbClr val="93D70A"/>
                </a:solidFill>
              </a:rPr>
              <a:t>Биогород</a:t>
            </a:r>
            <a:r>
              <a:rPr lang="ru-RU" sz="2000" b="1" dirty="0">
                <a:solidFill>
                  <a:srgbClr val="93D70A"/>
                </a:solidFill>
              </a:rPr>
              <a:t>»</a:t>
            </a:r>
            <a:endParaRPr lang="ru-RU" sz="2000" dirty="0">
              <a:solidFill>
                <a:srgbClr val="93D70A"/>
              </a:solidFill>
            </a:endParaRPr>
          </a:p>
          <a:p>
            <a:r>
              <a:rPr lang="ru-RU" dirty="0"/>
              <a:t>ЦЕЛЬ: повышение качества жизни граждан и улучшение биологической обстановки</a:t>
            </a:r>
            <a:r>
              <a:rPr lang="ru-RU" dirty="0">
                <a:solidFill>
                  <a:srgbClr val="93D50B"/>
                </a:solidFill>
              </a:rPr>
              <a:t>,</a:t>
            </a:r>
            <a:r>
              <a:rPr lang="ru-RU" dirty="0"/>
              <a:t> а также развитие экономически эффективных экологических трендов, совершенствование ресурсосберегающих технологий, расширение практик </a:t>
            </a:r>
            <a:r>
              <a:rPr lang="ru-RU" dirty="0" err="1"/>
              <a:t>здоровьесбережения</a:t>
            </a:r>
            <a:r>
              <a:rPr lang="ru-RU" dirty="0"/>
              <a:t>,  обеспечение комплексной, системной, аналитической деятельности и сетевого профессионального взаимодействия по устойчивому развитию территорий</a:t>
            </a:r>
          </a:p>
        </p:txBody>
      </p:sp>
      <p:sp>
        <p:nvSpPr>
          <p:cNvPr id="51" name="TextBox 50">
            <a:extLst>
              <a:ext uri="{FF2B5EF4-FFF2-40B4-BE49-F238E27FC236}">
                <a16:creationId xmlns:a16="http://schemas.microsoft.com/office/drawing/2014/main" id="{C84BBCCC-17E2-481C-88CA-4C2AB78D7C3B}"/>
              </a:ext>
            </a:extLst>
          </p:cNvPr>
          <p:cNvSpPr txBox="1"/>
          <p:nvPr/>
        </p:nvSpPr>
        <p:spPr>
          <a:xfrm>
            <a:off x="6095998" y="3195176"/>
            <a:ext cx="5584105" cy="2092881"/>
          </a:xfrm>
          <a:prstGeom prst="rect">
            <a:avLst/>
          </a:prstGeom>
          <a:noFill/>
        </p:spPr>
        <p:txBody>
          <a:bodyPr wrap="square" rtlCol="0">
            <a:spAutoFit/>
          </a:bodyPr>
          <a:lstStyle/>
          <a:p>
            <a:r>
              <a:rPr lang="ru-RU" sz="2000" b="1" dirty="0"/>
              <a:t>Ассоциация </a:t>
            </a:r>
            <a:r>
              <a:rPr lang="ru-RU" sz="2000" b="1" dirty="0">
                <a:solidFill>
                  <a:srgbClr val="93D70A"/>
                </a:solidFill>
              </a:rPr>
              <a:t>«Университетский консорциум исследователей больших данных» </a:t>
            </a:r>
            <a:r>
              <a:rPr lang="ru-RU" sz="2000" b="1" dirty="0"/>
              <a:t>- </a:t>
            </a:r>
            <a:r>
              <a:rPr lang="ru-RU" dirty="0"/>
              <a:t>объединение научных и образовательных организаций из 4 стран мира, реализующих фундаментальные и прикладные исследования в области сбора и анализа больших данных, а также ведущие разработку продуктов и инструментария для работы с большими данными</a:t>
            </a:r>
          </a:p>
        </p:txBody>
      </p:sp>
      <p:sp>
        <p:nvSpPr>
          <p:cNvPr id="52" name="TextBox 51">
            <a:extLst>
              <a:ext uri="{FF2B5EF4-FFF2-40B4-BE49-F238E27FC236}">
                <a16:creationId xmlns:a16="http://schemas.microsoft.com/office/drawing/2014/main" id="{C8CCC216-F07B-4209-9068-DB80B4561A19}"/>
              </a:ext>
            </a:extLst>
          </p:cNvPr>
          <p:cNvSpPr txBox="1"/>
          <p:nvPr/>
        </p:nvSpPr>
        <p:spPr>
          <a:xfrm>
            <a:off x="6095999" y="984783"/>
            <a:ext cx="5584105" cy="2062103"/>
          </a:xfrm>
          <a:prstGeom prst="rect">
            <a:avLst/>
          </a:prstGeom>
          <a:noFill/>
        </p:spPr>
        <p:txBody>
          <a:bodyPr wrap="square" rtlCol="0">
            <a:spAutoFit/>
          </a:bodyPr>
          <a:lstStyle/>
          <a:p>
            <a:r>
              <a:rPr lang="ru-RU" sz="2000" b="1" dirty="0"/>
              <a:t>Консорциум </a:t>
            </a:r>
            <a:r>
              <a:rPr lang="ru-RU" sz="2000" b="1" dirty="0">
                <a:solidFill>
                  <a:srgbClr val="93D70A"/>
                </a:solidFill>
              </a:rPr>
              <a:t>«Цифровые университеты» </a:t>
            </a:r>
          </a:p>
          <a:p>
            <a:r>
              <a:rPr lang="ru-RU" dirty="0"/>
              <a:t>ЦЕЛЬ: формирование предпосылок к успешной интеграции от формы собственности и ведомственной принадлежности с организациями реального сектора экономики и их совместной деятельности по разработке технологических стандартов цифрового университета </a:t>
            </a:r>
          </a:p>
        </p:txBody>
      </p:sp>
    </p:spTree>
    <p:extLst>
      <p:ext uri="{BB962C8B-B14F-4D97-AF65-F5344CB8AC3E}">
        <p14:creationId xmlns:p14="http://schemas.microsoft.com/office/powerpoint/2010/main" val="3064490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9" y="253401"/>
            <a:ext cx="8375026" cy="424732"/>
          </a:xfrm>
        </p:spPr>
        <p:txBody>
          <a:bodyPr wrap="square" anchor="t">
            <a:spAutoFit/>
          </a:bodyPr>
          <a:lstStyle/>
          <a:p>
            <a:pPr algn="l"/>
            <a:r>
              <a:rPr lang="ru-RU" sz="2400" b="1" dirty="0">
                <a:latin typeface="Montserrat" pitchFamily="2" charset="0"/>
              </a:rPr>
              <a:t>УЧАСТНИКИ КОНСОРЦИУМОВ</a:t>
            </a:r>
          </a:p>
        </p:txBody>
      </p:sp>
      <p:sp>
        <p:nvSpPr>
          <p:cNvPr id="60" name="TextBox 59">
            <a:extLst>
              <a:ext uri="{FF2B5EF4-FFF2-40B4-BE49-F238E27FC236}">
                <a16:creationId xmlns:a16="http://schemas.microsoft.com/office/drawing/2014/main" id="{4C857F9E-E215-3945-AABE-8FE2FB64BF7A}"/>
              </a:ext>
            </a:extLst>
          </p:cNvPr>
          <p:cNvSpPr txBox="1"/>
          <p:nvPr/>
        </p:nvSpPr>
        <p:spPr>
          <a:xfrm>
            <a:off x="-43623" y="6567055"/>
            <a:ext cx="45300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lang="ru-RU" sz="1200" b="1" dirty="0">
                <a:solidFill>
                  <a:srgbClr val="000000"/>
                </a:solidFill>
                <a:latin typeface="Montserrat" pitchFamily="2" charset="0"/>
              </a:rPr>
              <a:t>28</a:t>
            </a:r>
            <a:endParaRPr kumimoji="0" lang="ru-RU" sz="1200" b="1" i="0" u="none" strike="noStrike" kern="1200" cap="none" spc="0" normalizeH="0" baseline="0" noProof="0" dirty="0">
              <a:ln>
                <a:noFill/>
              </a:ln>
              <a:solidFill>
                <a:srgbClr val="000000"/>
              </a:solidFill>
              <a:effectLst/>
              <a:uLnTx/>
              <a:uFillTx/>
              <a:latin typeface="Montserrat" pitchFamily="2" charset="0"/>
              <a:ea typeface="+mn-ea"/>
              <a:cs typeface="+mn-cs"/>
            </a:endParaRPr>
          </a:p>
        </p:txBody>
      </p:sp>
      <p:sp>
        <p:nvSpPr>
          <p:cNvPr id="2" name="TextBox 1">
            <a:extLst>
              <a:ext uri="{FF2B5EF4-FFF2-40B4-BE49-F238E27FC236}">
                <a16:creationId xmlns:a16="http://schemas.microsoft.com/office/drawing/2014/main" id="{08A85307-779E-48EA-BFE8-0072435FD8A4}"/>
              </a:ext>
            </a:extLst>
          </p:cNvPr>
          <p:cNvSpPr txBox="1"/>
          <p:nvPr/>
        </p:nvSpPr>
        <p:spPr>
          <a:xfrm>
            <a:off x="511894" y="1028713"/>
            <a:ext cx="558410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Консорциум </a:t>
            </a:r>
            <a:r>
              <a:rPr kumimoji="0" lang="ru-RU" sz="2000" b="1" i="0" u="none" strike="noStrike" kern="1200" cap="none" spc="0" normalizeH="0" baseline="0" noProof="0" dirty="0">
                <a:ln>
                  <a:noFill/>
                </a:ln>
                <a:solidFill>
                  <a:srgbClr val="93D70A"/>
                </a:solidFill>
                <a:effectLst/>
                <a:uLnTx/>
                <a:uFillTx/>
                <a:latin typeface="Calibri" panose="020F0502020204030204"/>
                <a:ea typeface="+mn-ea"/>
                <a:cs typeface="+mn-cs"/>
              </a:rPr>
              <a:t>«</a:t>
            </a:r>
            <a:r>
              <a:rPr kumimoji="0" lang="ru-RU" sz="2000" b="1" i="0" u="none" strike="noStrike" kern="1200" cap="none" spc="0" normalizeH="0" baseline="0" noProof="0" dirty="0" err="1">
                <a:ln>
                  <a:noFill/>
                </a:ln>
                <a:solidFill>
                  <a:srgbClr val="93D70A"/>
                </a:solidFill>
                <a:effectLst/>
                <a:uLnTx/>
                <a:uFillTx/>
                <a:latin typeface="Calibri" panose="020F0502020204030204"/>
                <a:ea typeface="+mn-ea"/>
                <a:cs typeface="+mn-cs"/>
              </a:rPr>
              <a:t>Здоровьесбережение</a:t>
            </a:r>
            <a:r>
              <a:rPr kumimoji="0" lang="ru-RU" sz="2000" b="1" i="0" u="none" strike="noStrike" kern="1200" cap="none" spc="0" normalizeH="0" baseline="0" noProof="0" dirty="0">
                <a:ln>
                  <a:noFill/>
                </a:ln>
                <a:solidFill>
                  <a:srgbClr val="93D70A"/>
                </a:solidFill>
                <a:effectLst/>
                <a:uLnTx/>
                <a:uFillTx/>
                <a:latin typeface="Calibri" panose="020F0502020204030204"/>
                <a:ea typeface="+mn-ea"/>
                <a:cs typeface="+mn-cs"/>
              </a:rPr>
              <a:t>, питание, демография» </a:t>
            </a:r>
            <a:r>
              <a:rPr kumimoji="0" lang="ru-RU" sz="1600" i="1" u="none" strike="noStrike" kern="1200" cap="none" spc="0" normalizeH="0" baseline="0" noProof="0" dirty="0">
                <a:ln>
                  <a:noFill/>
                </a:ln>
                <a:effectLst/>
                <a:uLnTx/>
                <a:uFillTx/>
                <a:latin typeface="Calibri" panose="020F0502020204030204"/>
                <a:ea typeface="+mn-ea"/>
                <a:cs typeface="+mn-cs"/>
              </a:rPr>
              <a:t>12 участников </a:t>
            </a:r>
            <a:endParaRPr kumimoji="0" lang="ru-RU" sz="2000" i="1" u="none" strike="noStrike" kern="1200" cap="none" spc="0" normalizeH="0" baseline="0" noProof="0" dirty="0">
              <a:ln>
                <a:noFill/>
              </a:ln>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7D9A2BB-F8B7-40AF-A11A-537BC229EADF}"/>
              </a:ext>
            </a:extLst>
          </p:cNvPr>
          <p:cNvSpPr txBox="1"/>
          <p:nvPr/>
        </p:nvSpPr>
        <p:spPr>
          <a:xfrm>
            <a:off x="463640" y="3680859"/>
            <a:ext cx="5584105" cy="1015663"/>
          </a:xfrm>
          <a:prstGeom prst="rect">
            <a:avLst/>
          </a:prstGeom>
          <a:noFill/>
        </p:spPr>
        <p:txBody>
          <a:bodyPr wrap="square" rtlCol="0">
            <a:spAutoFit/>
          </a:bodyPr>
          <a:lstStyle/>
          <a:p>
            <a:pPr lvl="0"/>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Консорциум университетов Северного административного округа города Москвы </a:t>
            </a:r>
            <a:r>
              <a:rPr kumimoji="0" lang="ru-RU" sz="2000" b="1" i="0" u="none" strike="noStrike" kern="1200" cap="none" spc="0" normalizeH="0" baseline="0" noProof="0" dirty="0">
                <a:ln>
                  <a:noFill/>
                </a:ln>
                <a:solidFill>
                  <a:srgbClr val="93D70A"/>
                </a:solidFill>
                <a:effectLst/>
                <a:uLnTx/>
                <a:uFillTx/>
                <a:latin typeface="Calibri" panose="020F0502020204030204"/>
                <a:ea typeface="+mn-ea"/>
                <a:cs typeface="+mn-cs"/>
              </a:rPr>
              <a:t>«</a:t>
            </a:r>
            <a:r>
              <a:rPr kumimoji="0" lang="ru-RU" sz="2000" b="1" i="0" u="none" strike="noStrike" kern="1200" cap="none" spc="0" normalizeH="0" baseline="0" noProof="0" dirty="0" err="1">
                <a:ln>
                  <a:noFill/>
                </a:ln>
                <a:solidFill>
                  <a:srgbClr val="93D70A"/>
                </a:solidFill>
                <a:effectLst/>
                <a:uLnTx/>
                <a:uFillTx/>
                <a:latin typeface="Calibri" panose="020F0502020204030204"/>
                <a:ea typeface="+mn-ea"/>
                <a:cs typeface="+mn-cs"/>
              </a:rPr>
              <a:t>Биогород</a:t>
            </a:r>
            <a:r>
              <a:rPr kumimoji="0" lang="ru-RU" sz="2000" b="1" i="0" u="none" strike="noStrike" kern="1200" cap="none" spc="0" normalizeH="0" baseline="0" noProof="0" dirty="0">
                <a:ln>
                  <a:noFill/>
                </a:ln>
                <a:solidFill>
                  <a:srgbClr val="93D70A"/>
                </a:solidFill>
                <a:effectLst/>
                <a:uLnTx/>
                <a:uFillTx/>
                <a:latin typeface="Calibri" panose="020F0502020204030204"/>
                <a:ea typeface="+mn-ea"/>
                <a:cs typeface="+mn-cs"/>
              </a:rPr>
              <a:t>» </a:t>
            </a:r>
            <a:r>
              <a:rPr lang="ru-RU" sz="1600" i="1" dirty="0"/>
              <a:t>5 участников </a:t>
            </a:r>
            <a:endParaRPr kumimoji="0" lang="ru-RU" sz="2000" b="0" i="0" u="none" strike="noStrike" kern="1200" cap="none" spc="0" normalizeH="0" baseline="0" noProof="0" dirty="0">
              <a:ln>
                <a:noFill/>
              </a:ln>
              <a:solidFill>
                <a:srgbClr val="93D70A"/>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C8CCC216-F07B-4209-9068-DB80B4561A19}"/>
              </a:ext>
            </a:extLst>
          </p:cNvPr>
          <p:cNvSpPr txBox="1"/>
          <p:nvPr/>
        </p:nvSpPr>
        <p:spPr>
          <a:xfrm>
            <a:off x="6095999" y="984783"/>
            <a:ext cx="558410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Консорциум </a:t>
            </a:r>
            <a:r>
              <a:rPr kumimoji="0" lang="ru-RU" sz="2000" b="1" i="0" u="none" strike="noStrike" kern="1200" cap="none" spc="0" normalizeH="0" baseline="0" noProof="0" dirty="0">
                <a:ln>
                  <a:noFill/>
                </a:ln>
                <a:solidFill>
                  <a:srgbClr val="93D70A"/>
                </a:solidFill>
                <a:effectLst/>
                <a:uLnTx/>
                <a:uFillTx/>
                <a:latin typeface="Calibri" panose="020F0502020204030204"/>
                <a:ea typeface="+mn-ea"/>
                <a:cs typeface="+mn-cs"/>
              </a:rPr>
              <a:t>«Цифровые университеты» </a:t>
            </a:r>
          </a:p>
          <a:p>
            <a:pPr lvl="0">
              <a:defRPr/>
            </a:pPr>
            <a:r>
              <a:rPr kumimoji="0" lang="ru-RU" sz="1600" i="1" u="none" strike="noStrike" kern="1200" cap="none" spc="0" normalizeH="0" baseline="0" noProof="0" dirty="0">
                <a:ln>
                  <a:noFill/>
                </a:ln>
                <a:effectLst/>
                <a:uLnTx/>
                <a:uFillTx/>
                <a:latin typeface="Calibri" panose="020F0502020204030204"/>
                <a:ea typeface="+mn-ea"/>
                <a:cs typeface="+mn-cs"/>
              </a:rPr>
              <a:t>44 участников, в том числе  </a:t>
            </a:r>
            <a:r>
              <a:rPr lang="ru-RU" sz="1600" dirty="0">
                <a:solidFill>
                  <a:prstClr val="black"/>
                </a:solidFill>
              </a:rPr>
              <a:t>ассоциация</a:t>
            </a:r>
            <a:r>
              <a:rPr lang="ru-RU" sz="1600" b="1" dirty="0">
                <a:solidFill>
                  <a:prstClr val="black"/>
                </a:solidFill>
              </a:rPr>
              <a:t> </a:t>
            </a:r>
            <a:r>
              <a:rPr lang="ru-RU" sz="1600" b="1" dirty="0">
                <a:solidFill>
                  <a:srgbClr val="93D70A"/>
                </a:solidFill>
              </a:rPr>
              <a:t>«Университетский консорциум исследователей больших данных»</a:t>
            </a:r>
            <a:endParaRPr lang="ru-RU" sz="1400" dirty="0">
              <a:solidFill>
                <a:prstClr val="black"/>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000" i="1" u="none" strike="noStrike" kern="1200" cap="none" spc="0" normalizeH="0" baseline="0" noProof="0" dirty="0">
              <a:ln>
                <a:noFill/>
              </a:ln>
              <a:effectLst/>
              <a:uLnTx/>
              <a:uFillTx/>
              <a:latin typeface="Calibri" panose="020F0502020204030204"/>
              <a:ea typeface="+mn-ea"/>
              <a:cs typeface="+mn-cs"/>
            </a:endParaRPr>
          </a:p>
        </p:txBody>
      </p:sp>
      <p:pic>
        <p:nvPicPr>
          <p:cNvPr id="1026" name="Picture 2" descr="Брендбук — Тольяттинский государственный университет">
            <a:extLst>
              <a:ext uri="{FF2B5EF4-FFF2-40B4-BE49-F238E27FC236}">
                <a16:creationId xmlns:a16="http://schemas.microsoft.com/office/drawing/2014/main" id="{098ECCC9-6DAC-4C1D-9DBA-556913C07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564" y="1944813"/>
            <a:ext cx="2497694" cy="693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Страницы - К 100-летию Финансового университета при Правительстве  Российской Федерации">
            <a:extLst>
              <a:ext uri="{FF2B5EF4-FFF2-40B4-BE49-F238E27FC236}">
                <a16:creationId xmlns:a16="http://schemas.microsoft.com/office/drawing/2014/main" id="{177A452F-EAB7-4CF1-BD4B-075F7A740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4141" y="1959811"/>
            <a:ext cx="1647820" cy="6082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Череповецкий государственный университет / Интерфакс - Высшее образование в  России">
            <a:extLst>
              <a:ext uri="{FF2B5EF4-FFF2-40B4-BE49-F238E27FC236}">
                <a16:creationId xmlns:a16="http://schemas.microsoft.com/office/drawing/2014/main" id="{D6C38FA8-786D-4D0E-B8BC-26FBFD21C6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4274" y="1793748"/>
            <a:ext cx="2272219" cy="9855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Логотип ПГУ зарегистрирован в качестве товарного знака — Пензенский  государственный университет">
            <a:extLst>
              <a:ext uri="{FF2B5EF4-FFF2-40B4-BE49-F238E27FC236}">
                <a16:creationId xmlns:a16="http://schemas.microsoft.com/office/drawing/2014/main" id="{E176F4D9-8894-4868-B42A-9AC51E26FE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2580" y="2846417"/>
            <a:ext cx="1012067" cy="9621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Астраханский государственный университет">
            <a:extLst>
              <a:ext uri="{FF2B5EF4-FFF2-40B4-BE49-F238E27FC236}">
                <a16:creationId xmlns:a16="http://schemas.microsoft.com/office/drawing/2014/main" id="{BB516CA4-E250-4FA1-86D8-6EDAF89717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2723" y="2804602"/>
            <a:ext cx="1048923" cy="10489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Московский Политех - Московский политехнический университет - CNews">
            <a:extLst>
              <a:ext uri="{FF2B5EF4-FFF2-40B4-BE49-F238E27FC236}">
                <a16:creationId xmlns:a16="http://schemas.microsoft.com/office/drawing/2014/main" id="{3B73B2A7-0A7A-4CC2-B77A-39245507C2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4083" y="2779111"/>
            <a:ext cx="1107598" cy="110759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Национальный Исследовательский Томский Государственный Университет (НИ ТГУ)">
            <a:extLst>
              <a:ext uri="{FF2B5EF4-FFF2-40B4-BE49-F238E27FC236}">
                <a16:creationId xmlns:a16="http://schemas.microsoft.com/office/drawing/2014/main" id="{4D8D3F8D-6D43-41BC-ADD0-999ECE1478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0814" y="4169509"/>
            <a:ext cx="1633832" cy="80239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Омский государственный университет путей сообщения — Википедия">
            <a:extLst>
              <a:ext uri="{FF2B5EF4-FFF2-40B4-BE49-F238E27FC236}">
                <a16:creationId xmlns:a16="http://schemas.microsoft.com/office/drawing/2014/main" id="{4E8F2AE9-2C76-4520-8961-447B88E2D0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1664" y="4019925"/>
            <a:ext cx="1395584" cy="10186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Самарский государственный аграрный университет">
            <a:extLst>
              <a:ext uri="{FF2B5EF4-FFF2-40B4-BE49-F238E27FC236}">
                <a16:creationId xmlns:a16="http://schemas.microsoft.com/office/drawing/2014/main" id="{DB6FFE82-441E-4CB1-900F-90ABDF0A4A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15340" y="4022464"/>
            <a:ext cx="1222684" cy="90670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Восточно-Сибирский государственный университет технологий и управления —  Википедия">
            <a:extLst>
              <a:ext uri="{FF2B5EF4-FFF2-40B4-BE49-F238E27FC236}">
                <a16:creationId xmlns:a16="http://schemas.microsoft.com/office/drawing/2014/main" id="{329D9856-44D0-4BF0-9B83-488A76ED0D2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04118" y="2811875"/>
            <a:ext cx="1048923" cy="104892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Галактика ИТ | Партнер Directum">
            <a:extLst>
              <a:ext uri="{FF2B5EF4-FFF2-40B4-BE49-F238E27FC236}">
                <a16:creationId xmlns:a16="http://schemas.microsoft.com/office/drawing/2014/main" id="{4E80658C-B1EF-46FF-8B44-8695AB737E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35493" y="5145684"/>
            <a:ext cx="2191107" cy="91296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АО «ИНКОМА» — г. Москва — ОГРН 1027739352772, ИНН 7714086623 — адрес,  контакты, гендиректор | РБК Компании">
            <a:extLst>
              <a:ext uri="{FF2B5EF4-FFF2-40B4-BE49-F238E27FC236}">
                <a16:creationId xmlns:a16="http://schemas.microsoft.com/office/drawing/2014/main" id="{AEE8571D-A2E9-46B3-8DDF-5323C469466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47761" y="5354882"/>
            <a:ext cx="1692830" cy="60326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Центральный коллектор библиотек - Главная">
            <a:extLst>
              <a:ext uri="{FF2B5EF4-FFF2-40B4-BE49-F238E27FC236}">
                <a16:creationId xmlns:a16="http://schemas.microsoft.com/office/drawing/2014/main" id="{380DF1A7-B20E-4582-B456-4FAB5D87218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50124" y="5189495"/>
            <a:ext cx="1860521" cy="729616"/>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3BD9A39B-1C94-426B-96E0-4FC6C61858F4}"/>
              </a:ext>
            </a:extLst>
          </p:cNvPr>
          <p:cNvPicPr>
            <a:picLocks noChangeAspect="1"/>
          </p:cNvPicPr>
          <p:nvPr/>
        </p:nvPicPr>
        <p:blipFill>
          <a:blip r:embed="rId17"/>
          <a:stretch>
            <a:fillRect/>
          </a:stretch>
        </p:blipFill>
        <p:spPr>
          <a:xfrm>
            <a:off x="1916445" y="5720480"/>
            <a:ext cx="1992825" cy="1120964"/>
          </a:xfrm>
          <a:prstGeom prst="rect">
            <a:avLst/>
          </a:prstGeom>
        </p:spPr>
      </p:pic>
      <p:pic>
        <p:nvPicPr>
          <p:cNvPr id="1058" name="Picture 34" descr="ФГБОУ ВО «Российский государственный художественно-промышленный университет  им. С.Г. Строганова» | WOWPROFI">
            <a:extLst>
              <a:ext uri="{FF2B5EF4-FFF2-40B4-BE49-F238E27FC236}">
                <a16:creationId xmlns:a16="http://schemas.microsoft.com/office/drawing/2014/main" id="{C537535D-C5C1-404C-9F93-2FA9BE94E42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335" y="4721293"/>
            <a:ext cx="1197818" cy="119781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Московский автомобильно-дорожный государственный технический университет —  Википедия">
            <a:extLst>
              <a:ext uri="{FF2B5EF4-FFF2-40B4-BE49-F238E27FC236}">
                <a16:creationId xmlns:a16="http://schemas.microsoft.com/office/drawing/2014/main" id="{9634A4A5-C09C-4302-A860-E2C4E4A8B74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70411" y="4780830"/>
            <a:ext cx="1109684" cy="91650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BCF4603D-B19F-40FB-960A-330DD30E38CF}"/>
              </a:ext>
            </a:extLst>
          </p:cNvPr>
          <p:cNvPicPr>
            <a:picLocks noChangeAspect="1"/>
          </p:cNvPicPr>
          <p:nvPr/>
        </p:nvPicPr>
        <p:blipFill>
          <a:blip r:embed="rId20"/>
          <a:stretch>
            <a:fillRect/>
          </a:stretch>
        </p:blipFill>
        <p:spPr>
          <a:xfrm>
            <a:off x="3561701" y="4862910"/>
            <a:ext cx="1744618" cy="642754"/>
          </a:xfrm>
          <a:prstGeom prst="rect">
            <a:avLst/>
          </a:prstGeom>
        </p:spPr>
      </p:pic>
      <p:pic>
        <p:nvPicPr>
          <p:cNvPr id="1062" name="Picture 38" descr="Векторный логотип ФИЦ питания и биотехнологии (НИИ питания) — Abali.ru">
            <a:extLst>
              <a:ext uri="{FF2B5EF4-FFF2-40B4-BE49-F238E27FC236}">
                <a16:creationId xmlns:a16="http://schemas.microsoft.com/office/drawing/2014/main" id="{1A930B1A-3FCF-4AC9-B320-542C588881E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1775" y="1820702"/>
            <a:ext cx="962798" cy="821344"/>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О нас">
            <a:extLst>
              <a:ext uri="{FF2B5EF4-FFF2-40B4-BE49-F238E27FC236}">
                <a16:creationId xmlns:a16="http://schemas.microsoft.com/office/drawing/2014/main" id="{3BE31830-3076-41CC-8B23-94D403C4483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99153" y="1730834"/>
            <a:ext cx="894975" cy="94871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Контакты">
            <a:extLst>
              <a:ext uri="{FF2B5EF4-FFF2-40B4-BE49-F238E27FC236}">
                <a16:creationId xmlns:a16="http://schemas.microsoft.com/office/drawing/2014/main" id="{5CE38C4E-A163-4595-8D28-286D25EFF42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21389" y="1642507"/>
            <a:ext cx="1835056" cy="1245453"/>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Научно-исследовательский и технологический институт птицеводства">
            <a:extLst>
              <a:ext uri="{FF2B5EF4-FFF2-40B4-BE49-F238E27FC236}">
                <a16:creationId xmlns:a16="http://schemas.microsoft.com/office/drawing/2014/main" id="{8493029D-24F6-4484-9756-D82530ECF8E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27502" y="2748507"/>
            <a:ext cx="838752" cy="857642"/>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Поля России Зерновые и масличные культуры 2021">
            <a:extLst>
              <a:ext uri="{FF2B5EF4-FFF2-40B4-BE49-F238E27FC236}">
                <a16:creationId xmlns:a16="http://schemas.microsoft.com/office/drawing/2014/main" id="{D56A37B0-47E8-413A-A06F-A1AF3E61260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64133" y="2712762"/>
            <a:ext cx="1634154" cy="1078054"/>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Всероссийский научно-исследовательский институт рыбного ...">
            <a:extLst>
              <a:ext uri="{FF2B5EF4-FFF2-40B4-BE49-F238E27FC236}">
                <a16:creationId xmlns:a16="http://schemas.microsoft.com/office/drawing/2014/main" id="{3D1F1CA9-CB6C-40D4-B9D9-889DB159472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189799" y="2869789"/>
            <a:ext cx="1188887" cy="791150"/>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Структура">
            <a:extLst>
              <a:ext uri="{FF2B5EF4-FFF2-40B4-BE49-F238E27FC236}">
                <a16:creationId xmlns:a16="http://schemas.microsoft.com/office/drawing/2014/main" id="{037F76D7-502F-43DF-A4C4-F6271515604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04278" y="2692006"/>
            <a:ext cx="947304" cy="94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471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450" y="490615"/>
            <a:ext cx="10103537" cy="404612"/>
          </a:xfrm>
          <a:prstGeom prst="rect">
            <a:avLst/>
          </a:prstGeom>
        </p:spPr>
        <p:txBody>
          <a:bodyPr vert="horz" wrap="square" lIns="0" tIns="16651" rIns="0" bIns="0" rtlCol="0">
            <a:spAutoFit/>
          </a:bodyPr>
          <a:lstStyle/>
          <a:p>
            <a:pPr marL="14479">
              <a:spcBef>
                <a:spcPts val="130"/>
              </a:spcBef>
            </a:pPr>
            <a:r>
              <a:rPr lang="ru-RU" sz="2800" b="1" dirty="0">
                <a:latin typeface="Montserrat" panose="00000500000000000000" pitchFamily="2" charset="-52"/>
              </a:rPr>
              <a:t>МОЛОДЕЖНАЯ</a:t>
            </a:r>
            <a:r>
              <a:rPr lang="ru-RU" sz="2800" b="1" spc="6" dirty="0">
                <a:latin typeface="Montserrat" panose="00000500000000000000" pitchFamily="2" charset="-52"/>
              </a:rPr>
              <a:t> </a:t>
            </a:r>
            <a:r>
              <a:rPr lang="ru-RU" sz="2800" b="1" spc="-11" dirty="0">
                <a:latin typeface="Montserrat" panose="00000500000000000000" pitchFamily="2" charset="-52"/>
              </a:rPr>
              <a:t>ПОЛИТИКА</a:t>
            </a:r>
          </a:p>
        </p:txBody>
      </p:sp>
      <p:grpSp>
        <p:nvGrpSpPr>
          <p:cNvPr id="3" name="object 3"/>
          <p:cNvGrpSpPr/>
          <p:nvPr/>
        </p:nvGrpSpPr>
        <p:grpSpPr>
          <a:xfrm>
            <a:off x="2748775" y="1327849"/>
            <a:ext cx="2135047" cy="5229383"/>
            <a:chOff x="2304986" y="1172730"/>
            <a:chExt cx="1872614" cy="4586605"/>
          </a:xfrm>
        </p:grpSpPr>
        <p:sp>
          <p:nvSpPr>
            <p:cNvPr id="4" name="object 4"/>
            <p:cNvSpPr/>
            <p:nvPr/>
          </p:nvSpPr>
          <p:spPr>
            <a:xfrm>
              <a:off x="2309431" y="1177175"/>
              <a:ext cx="1863725" cy="609600"/>
            </a:xfrm>
            <a:custGeom>
              <a:avLst/>
              <a:gdLst/>
              <a:ahLst/>
              <a:cxnLst/>
              <a:rect l="l" t="t" r="r" b="b"/>
              <a:pathLst>
                <a:path w="1863725" h="609600">
                  <a:moveTo>
                    <a:pt x="118097" y="0"/>
                  </a:moveTo>
                  <a:lnTo>
                    <a:pt x="72126" y="9280"/>
                  </a:lnTo>
                  <a:lnTo>
                    <a:pt x="34588" y="34588"/>
                  </a:lnTo>
                  <a:lnTo>
                    <a:pt x="9280" y="72126"/>
                  </a:lnTo>
                  <a:lnTo>
                    <a:pt x="0" y="118097"/>
                  </a:lnTo>
                  <a:lnTo>
                    <a:pt x="0" y="491324"/>
                  </a:lnTo>
                  <a:lnTo>
                    <a:pt x="9280" y="537295"/>
                  </a:lnTo>
                  <a:lnTo>
                    <a:pt x="34588" y="574833"/>
                  </a:lnTo>
                  <a:lnTo>
                    <a:pt x="72126" y="600142"/>
                  </a:lnTo>
                  <a:lnTo>
                    <a:pt x="118097" y="609422"/>
                  </a:lnTo>
                  <a:lnTo>
                    <a:pt x="1863305" y="609422"/>
                  </a:lnTo>
                  <a:lnTo>
                    <a:pt x="1863305" y="0"/>
                  </a:lnTo>
                  <a:lnTo>
                    <a:pt x="118097" y="0"/>
                  </a:lnTo>
                  <a:close/>
                </a:path>
              </a:pathLst>
            </a:custGeom>
            <a:ln w="8331">
              <a:solidFill>
                <a:srgbClr val="94C13D"/>
              </a:solidFill>
            </a:ln>
          </p:spPr>
          <p:txBody>
            <a:bodyPr wrap="square" lIns="0" tIns="0" rIns="0" bIns="0" rtlCol="0"/>
            <a:lstStyle/>
            <a:p>
              <a:pPr defTabSz="1042507"/>
              <a:endParaRPr sz="2052" kern="0">
                <a:solidFill>
                  <a:sysClr val="windowText" lastClr="000000"/>
                </a:solidFill>
              </a:endParaRPr>
            </a:p>
          </p:txBody>
        </p:sp>
        <p:sp>
          <p:nvSpPr>
            <p:cNvPr id="5" name="object 5"/>
            <p:cNvSpPr/>
            <p:nvPr/>
          </p:nvSpPr>
          <p:spPr>
            <a:xfrm>
              <a:off x="4172724" y="1393273"/>
              <a:ext cx="0" cy="4361815"/>
            </a:xfrm>
            <a:custGeom>
              <a:avLst/>
              <a:gdLst/>
              <a:ahLst/>
              <a:cxnLst/>
              <a:rect l="l" t="t" r="r" b="b"/>
              <a:pathLst>
                <a:path h="4361815">
                  <a:moveTo>
                    <a:pt x="0" y="4361459"/>
                  </a:moveTo>
                  <a:lnTo>
                    <a:pt x="0" y="0"/>
                  </a:lnTo>
                </a:path>
              </a:pathLst>
            </a:custGeom>
            <a:ln w="8331">
              <a:solidFill>
                <a:srgbClr val="94C13D"/>
              </a:solidFill>
            </a:ln>
          </p:spPr>
          <p:txBody>
            <a:bodyPr wrap="square" lIns="0" tIns="0" rIns="0" bIns="0" rtlCol="0"/>
            <a:lstStyle/>
            <a:p>
              <a:pPr defTabSz="1042507"/>
              <a:endParaRPr sz="2052" kern="0">
                <a:solidFill>
                  <a:sysClr val="windowText" lastClr="000000"/>
                </a:solidFill>
              </a:endParaRPr>
            </a:p>
          </p:txBody>
        </p:sp>
      </p:grpSp>
      <p:sp>
        <p:nvSpPr>
          <p:cNvPr id="6" name="object 6"/>
          <p:cNvSpPr txBox="1"/>
          <p:nvPr/>
        </p:nvSpPr>
        <p:spPr>
          <a:xfrm>
            <a:off x="2231412" y="3326350"/>
            <a:ext cx="1546444" cy="357369"/>
          </a:xfrm>
          <a:prstGeom prst="rect">
            <a:avLst/>
          </a:prstGeom>
        </p:spPr>
        <p:txBody>
          <a:bodyPr vert="horz" wrap="square" lIns="0" tIns="15204" rIns="0" bIns="0" rtlCol="0">
            <a:spAutoFit/>
          </a:bodyPr>
          <a:lstStyle/>
          <a:p>
            <a:pPr marL="14479" marR="5792" defTabSz="1042507">
              <a:spcBef>
                <a:spcPts val="120"/>
              </a:spcBef>
            </a:pPr>
            <a:r>
              <a:rPr sz="741" b="1" kern="0" spc="-29" dirty="0">
                <a:solidFill>
                  <a:srgbClr val="231F20"/>
                </a:solidFill>
                <a:latin typeface="Montserrat" panose="00000500000000000000" pitchFamily="2" charset="-52"/>
                <a:cs typeface="Verdana"/>
              </a:rPr>
              <a:t>Количество</a:t>
            </a:r>
            <a:r>
              <a:rPr sz="741" b="1" kern="0" spc="-6" dirty="0">
                <a:solidFill>
                  <a:srgbClr val="231F20"/>
                </a:solidFill>
                <a:latin typeface="Montserrat" panose="00000500000000000000" pitchFamily="2" charset="-52"/>
                <a:cs typeface="Verdana"/>
              </a:rPr>
              <a:t> </a:t>
            </a:r>
            <a:r>
              <a:rPr sz="741" b="1" kern="0" spc="-11" dirty="0">
                <a:solidFill>
                  <a:srgbClr val="231F20"/>
                </a:solidFill>
                <a:latin typeface="Montserrat" panose="00000500000000000000" pitchFamily="2" charset="-52"/>
                <a:cs typeface="Verdana"/>
              </a:rPr>
              <a:t>студентов, </a:t>
            </a:r>
            <a:r>
              <a:rPr sz="741" b="1" kern="0" spc="-40" dirty="0">
                <a:solidFill>
                  <a:srgbClr val="231F20"/>
                </a:solidFill>
                <a:latin typeface="Montserrat" panose="00000500000000000000" pitchFamily="2" charset="-52"/>
                <a:cs typeface="Verdana"/>
              </a:rPr>
              <a:t>вовлеченных</a:t>
            </a:r>
            <a:r>
              <a:rPr sz="741" b="1" kern="0" dirty="0">
                <a:solidFill>
                  <a:srgbClr val="231F20"/>
                </a:solidFill>
                <a:latin typeface="Montserrat" panose="00000500000000000000" pitchFamily="2" charset="-52"/>
                <a:cs typeface="Verdana"/>
              </a:rPr>
              <a:t> </a:t>
            </a:r>
            <a:r>
              <a:rPr sz="741" b="1" kern="0" spc="-46" dirty="0">
                <a:solidFill>
                  <a:srgbClr val="231F20"/>
                </a:solidFill>
                <a:latin typeface="Montserrat" panose="00000500000000000000" pitchFamily="2" charset="-52"/>
                <a:cs typeface="Verdana"/>
              </a:rPr>
              <a:t>в</a:t>
            </a:r>
            <a:r>
              <a:rPr sz="741" b="1" kern="0" spc="6" dirty="0">
                <a:solidFill>
                  <a:srgbClr val="231F20"/>
                </a:solidFill>
                <a:latin typeface="Montserrat" panose="00000500000000000000" pitchFamily="2" charset="-52"/>
                <a:cs typeface="Verdana"/>
              </a:rPr>
              <a:t> </a:t>
            </a:r>
            <a:r>
              <a:rPr sz="741" b="1" kern="0" spc="-29" dirty="0">
                <a:solidFill>
                  <a:srgbClr val="231F20"/>
                </a:solidFill>
                <a:latin typeface="Montserrat" panose="00000500000000000000" pitchFamily="2" charset="-52"/>
                <a:cs typeface="Verdana"/>
              </a:rPr>
              <a:t>деятельность</a:t>
            </a:r>
            <a:r>
              <a:rPr sz="741" b="1" kern="0" spc="570" dirty="0">
                <a:solidFill>
                  <a:srgbClr val="231F20"/>
                </a:solidFill>
                <a:latin typeface="Montserrat" panose="00000500000000000000" pitchFamily="2" charset="-52"/>
                <a:cs typeface="Verdana"/>
              </a:rPr>
              <a:t> </a:t>
            </a:r>
            <a:r>
              <a:rPr sz="741" b="1" kern="0" spc="-29" dirty="0">
                <a:solidFill>
                  <a:srgbClr val="231F20"/>
                </a:solidFill>
                <a:latin typeface="Montserrat" panose="00000500000000000000" pitchFamily="2" charset="-52"/>
                <a:cs typeface="Verdana"/>
              </a:rPr>
              <a:t>студенческих</a:t>
            </a:r>
            <a:r>
              <a:rPr sz="741" b="1" kern="0" spc="51" dirty="0">
                <a:solidFill>
                  <a:srgbClr val="231F20"/>
                </a:solidFill>
                <a:latin typeface="Montserrat" panose="00000500000000000000" pitchFamily="2" charset="-52"/>
                <a:cs typeface="Verdana"/>
              </a:rPr>
              <a:t> </a:t>
            </a:r>
            <a:r>
              <a:rPr sz="741" b="1" kern="0" spc="-11" dirty="0">
                <a:solidFill>
                  <a:srgbClr val="231F20"/>
                </a:solidFill>
                <a:latin typeface="Montserrat" panose="00000500000000000000" pitchFamily="2" charset="-52"/>
                <a:cs typeface="Verdana"/>
              </a:rPr>
              <a:t>объединений</a:t>
            </a:r>
            <a:endParaRPr sz="741" kern="0">
              <a:solidFill>
                <a:sysClr val="windowText" lastClr="000000"/>
              </a:solidFill>
              <a:latin typeface="Montserrat" panose="00000500000000000000" pitchFamily="2" charset="-52"/>
              <a:cs typeface="Verdana"/>
            </a:endParaRPr>
          </a:p>
        </p:txBody>
      </p:sp>
      <p:grpSp>
        <p:nvGrpSpPr>
          <p:cNvPr id="7" name="object 7"/>
          <p:cNvGrpSpPr/>
          <p:nvPr/>
        </p:nvGrpSpPr>
        <p:grpSpPr>
          <a:xfrm>
            <a:off x="1274652" y="3470829"/>
            <a:ext cx="232401" cy="130318"/>
            <a:chOff x="1012056" y="3183445"/>
            <a:chExt cx="203835" cy="114300"/>
          </a:xfrm>
        </p:grpSpPr>
        <p:sp>
          <p:nvSpPr>
            <p:cNvPr id="8" name="object 8"/>
            <p:cNvSpPr/>
            <p:nvPr/>
          </p:nvSpPr>
          <p:spPr>
            <a:xfrm>
              <a:off x="1038351" y="3240557"/>
              <a:ext cx="90805" cy="0"/>
            </a:xfrm>
            <a:custGeom>
              <a:avLst/>
              <a:gdLst/>
              <a:ahLst/>
              <a:cxnLst/>
              <a:rect l="l" t="t" r="r" b="b"/>
              <a:pathLst>
                <a:path w="90805">
                  <a:moveTo>
                    <a:pt x="90741" y="0"/>
                  </a:moveTo>
                  <a:lnTo>
                    <a:pt x="0" y="0"/>
                  </a:lnTo>
                </a:path>
              </a:pathLst>
            </a:custGeom>
            <a:ln w="16294">
              <a:solidFill>
                <a:srgbClr val="94C13D"/>
              </a:solidFill>
              <a:prstDash val="dot"/>
            </a:ln>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sp>
          <p:nvSpPr>
            <p:cNvPr id="9" name="object 9"/>
            <p:cNvSpPr/>
            <p:nvPr/>
          </p:nvSpPr>
          <p:spPr>
            <a:xfrm>
              <a:off x="1012050" y="3232416"/>
              <a:ext cx="161925" cy="16510"/>
            </a:xfrm>
            <a:custGeom>
              <a:avLst/>
              <a:gdLst/>
              <a:ahLst/>
              <a:cxnLst/>
              <a:rect l="l" t="t" r="r" b="b"/>
              <a:pathLst>
                <a:path w="161925" h="16510">
                  <a:moveTo>
                    <a:pt x="16294" y="8140"/>
                  </a:moveTo>
                  <a:lnTo>
                    <a:pt x="13906" y="2387"/>
                  </a:lnTo>
                  <a:lnTo>
                    <a:pt x="8153" y="0"/>
                  </a:lnTo>
                  <a:lnTo>
                    <a:pt x="2387" y="2387"/>
                  </a:lnTo>
                  <a:lnTo>
                    <a:pt x="0" y="8140"/>
                  </a:lnTo>
                  <a:lnTo>
                    <a:pt x="2387" y="13906"/>
                  </a:lnTo>
                  <a:lnTo>
                    <a:pt x="8153" y="16294"/>
                  </a:lnTo>
                  <a:lnTo>
                    <a:pt x="13906" y="13906"/>
                  </a:lnTo>
                  <a:lnTo>
                    <a:pt x="16294" y="8140"/>
                  </a:lnTo>
                  <a:close/>
                </a:path>
                <a:path w="161925" h="16510">
                  <a:moveTo>
                    <a:pt x="161480" y="8140"/>
                  </a:moveTo>
                  <a:lnTo>
                    <a:pt x="159092" y="2387"/>
                  </a:lnTo>
                  <a:lnTo>
                    <a:pt x="153339" y="0"/>
                  </a:lnTo>
                  <a:lnTo>
                    <a:pt x="147574" y="2387"/>
                  </a:lnTo>
                  <a:lnTo>
                    <a:pt x="145186" y="8140"/>
                  </a:lnTo>
                  <a:lnTo>
                    <a:pt x="147574" y="13906"/>
                  </a:lnTo>
                  <a:lnTo>
                    <a:pt x="153339" y="16294"/>
                  </a:lnTo>
                  <a:lnTo>
                    <a:pt x="159092" y="13906"/>
                  </a:lnTo>
                  <a:lnTo>
                    <a:pt x="161480" y="8140"/>
                  </a:lnTo>
                  <a:close/>
                </a:path>
              </a:pathLst>
            </a:custGeom>
            <a:solidFill>
              <a:srgbClr val="94C13D"/>
            </a:solidFill>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sp>
          <p:nvSpPr>
            <p:cNvPr id="10" name="object 10"/>
            <p:cNvSpPr/>
            <p:nvPr/>
          </p:nvSpPr>
          <p:spPr>
            <a:xfrm>
              <a:off x="1154021" y="3183445"/>
              <a:ext cx="61594" cy="114300"/>
            </a:xfrm>
            <a:custGeom>
              <a:avLst/>
              <a:gdLst/>
              <a:ahLst/>
              <a:cxnLst/>
              <a:rect l="l" t="t" r="r" b="b"/>
              <a:pathLst>
                <a:path w="61594" h="114300">
                  <a:moveTo>
                    <a:pt x="0" y="0"/>
                  </a:moveTo>
                  <a:lnTo>
                    <a:pt x="0" y="114223"/>
                  </a:lnTo>
                  <a:lnTo>
                    <a:pt x="61429" y="57111"/>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grpSp>
      <p:sp>
        <p:nvSpPr>
          <p:cNvPr id="18" name="object 18"/>
          <p:cNvSpPr txBox="1"/>
          <p:nvPr/>
        </p:nvSpPr>
        <p:spPr>
          <a:xfrm>
            <a:off x="753641" y="2096231"/>
            <a:ext cx="261361" cy="129358"/>
          </a:xfrm>
          <a:prstGeom prst="rect">
            <a:avLst/>
          </a:prstGeom>
        </p:spPr>
        <p:txBody>
          <a:bodyPr vert="horz" wrap="square" lIns="0" tIns="15204" rIns="0" bIns="0" rtlCol="0">
            <a:spAutoFit/>
          </a:bodyPr>
          <a:lstStyle/>
          <a:p>
            <a:pPr marL="14479" defTabSz="1042507">
              <a:spcBef>
                <a:spcPts val="120"/>
              </a:spcBef>
            </a:pPr>
            <a:r>
              <a:rPr sz="741" b="1" kern="0" spc="-63" dirty="0">
                <a:solidFill>
                  <a:srgbClr val="231F20"/>
                </a:solidFill>
                <a:latin typeface="Montserrat" panose="00000500000000000000" pitchFamily="2" charset="-52"/>
                <a:cs typeface="Verdana"/>
              </a:rPr>
              <a:t>2022</a:t>
            </a:r>
            <a:endParaRPr sz="741" kern="0">
              <a:solidFill>
                <a:sysClr val="windowText" lastClr="000000"/>
              </a:solidFill>
              <a:latin typeface="Montserrat" panose="00000500000000000000" pitchFamily="2" charset="-52"/>
              <a:cs typeface="Verdana"/>
            </a:endParaRPr>
          </a:p>
        </p:txBody>
      </p:sp>
      <p:sp>
        <p:nvSpPr>
          <p:cNvPr id="19" name="object 19"/>
          <p:cNvSpPr txBox="1"/>
          <p:nvPr/>
        </p:nvSpPr>
        <p:spPr>
          <a:xfrm>
            <a:off x="753641" y="2574661"/>
            <a:ext cx="261361" cy="129358"/>
          </a:xfrm>
          <a:prstGeom prst="rect">
            <a:avLst/>
          </a:prstGeom>
        </p:spPr>
        <p:txBody>
          <a:bodyPr vert="horz" wrap="square" lIns="0" tIns="15204" rIns="0" bIns="0" rtlCol="0">
            <a:spAutoFit/>
          </a:bodyPr>
          <a:lstStyle/>
          <a:p>
            <a:pPr marL="14479" defTabSz="1042507">
              <a:spcBef>
                <a:spcPts val="120"/>
              </a:spcBef>
            </a:pPr>
            <a:r>
              <a:rPr sz="741" b="1" kern="0" spc="-63" dirty="0">
                <a:solidFill>
                  <a:srgbClr val="231F20"/>
                </a:solidFill>
                <a:latin typeface="Montserrat" panose="00000500000000000000" pitchFamily="2" charset="-52"/>
                <a:cs typeface="Verdana"/>
              </a:rPr>
              <a:t>2023</a:t>
            </a:r>
            <a:endParaRPr sz="741" kern="0">
              <a:solidFill>
                <a:sysClr val="windowText" lastClr="000000"/>
              </a:solidFill>
              <a:latin typeface="Montserrat" panose="00000500000000000000" pitchFamily="2" charset="-52"/>
              <a:cs typeface="Verdana"/>
            </a:endParaRPr>
          </a:p>
        </p:txBody>
      </p:sp>
      <p:sp>
        <p:nvSpPr>
          <p:cNvPr id="20" name="object 20"/>
          <p:cNvSpPr txBox="1"/>
          <p:nvPr/>
        </p:nvSpPr>
        <p:spPr>
          <a:xfrm>
            <a:off x="1048207" y="2312053"/>
            <a:ext cx="394575" cy="129358"/>
          </a:xfrm>
          <a:prstGeom prst="rect">
            <a:avLst/>
          </a:prstGeom>
        </p:spPr>
        <p:txBody>
          <a:bodyPr vert="horz" wrap="square" lIns="0" tIns="15204" rIns="0" bIns="0" rtlCol="0">
            <a:spAutoFit/>
          </a:bodyPr>
          <a:lstStyle/>
          <a:p>
            <a:pPr marL="14479" defTabSz="1042507">
              <a:spcBef>
                <a:spcPts val="120"/>
              </a:spcBef>
            </a:pPr>
            <a:r>
              <a:rPr sz="741" b="1" kern="0" spc="-11" dirty="0">
                <a:solidFill>
                  <a:srgbClr val="231F20"/>
                </a:solidFill>
                <a:latin typeface="Montserrat" panose="00000500000000000000" pitchFamily="2" charset="-52"/>
                <a:cs typeface="Verdana"/>
              </a:rPr>
              <a:t>проект</a:t>
            </a:r>
            <a:endParaRPr sz="741" kern="0">
              <a:solidFill>
                <a:sysClr val="windowText" lastClr="000000"/>
              </a:solidFill>
              <a:latin typeface="Montserrat" panose="00000500000000000000" pitchFamily="2" charset="-52"/>
              <a:cs typeface="Verdana"/>
            </a:endParaRPr>
          </a:p>
        </p:txBody>
      </p:sp>
      <p:sp>
        <p:nvSpPr>
          <p:cNvPr id="21" name="object 21"/>
          <p:cNvSpPr txBox="1"/>
          <p:nvPr/>
        </p:nvSpPr>
        <p:spPr>
          <a:xfrm>
            <a:off x="1138647" y="2065051"/>
            <a:ext cx="2283465" cy="767328"/>
          </a:xfrm>
          <a:prstGeom prst="rect">
            <a:avLst/>
          </a:prstGeom>
        </p:spPr>
        <p:txBody>
          <a:bodyPr vert="horz" wrap="square" lIns="0" tIns="18100" rIns="0" bIns="0" rtlCol="0">
            <a:spAutoFit/>
          </a:bodyPr>
          <a:lstStyle/>
          <a:p>
            <a:pPr marL="60089" defTabSz="1042507">
              <a:spcBef>
                <a:spcPts val="143"/>
              </a:spcBef>
              <a:tabLst>
                <a:tab pos="600890" algn="l"/>
              </a:tabLst>
            </a:pPr>
            <a:r>
              <a:rPr sz="1767" b="1" kern="0" spc="-599" dirty="0">
                <a:solidFill>
                  <a:srgbClr val="231F20"/>
                </a:solidFill>
                <a:latin typeface="Montserrat" panose="00000500000000000000" pitchFamily="2" charset="-52"/>
                <a:cs typeface="Verdana"/>
              </a:rPr>
              <a:t>1</a:t>
            </a:r>
            <a:r>
              <a:rPr sz="1767" b="1" kern="0" dirty="0">
                <a:solidFill>
                  <a:srgbClr val="231F20"/>
                </a:solidFill>
                <a:latin typeface="Montserrat" panose="00000500000000000000" pitchFamily="2" charset="-52"/>
                <a:cs typeface="Verdana"/>
              </a:rPr>
              <a:t>	</a:t>
            </a:r>
            <a:r>
              <a:rPr sz="1767" b="1" kern="0" spc="-108" dirty="0">
                <a:solidFill>
                  <a:srgbClr val="8DC63F"/>
                </a:solidFill>
                <a:latin typeface="Montserrat" panose="00000500000000000000" pitchFamily="2" charset="-52"/>
                <a:cs typeface="Verdana"/>
              </a:rPr>
              <a:t>6</a:t>
            </a:r>
            <a:r>
              <a:rPr sz="1767" b="1" kern="0" spc="-336" dirty="0">
                <a:solidFill>
                  <a:srgbClr val="8DC63F"/>
                </a:solidFill>
                <a:latin typeface="Montserrat" panose="00000500000000000000" pitchFamily="2" charset="-52"/>
                <a:cs typeface="Verdana"/>
              </a:rPr>
              <a:t> </a:t>
            </a:r>
            <a:r>
              <a:rPr sz="1767" b="1" kern="0" spc="-34" dirty="0">
                <a:solidFill>
                  <a:srgbClr val="8DC63F"/>
                </a:solidFill>
                <a:latin typeface="Montserrat" panose="00000500000000000000" pitchFamily="2" charset="-52"/>
                <a:cs typeface="Verdana"/>
              </a:rPr>
              <a:t>000</a:t>
            </a:r>
            <a:r>
              <a:rPr sz="1767" b="1" kern="0" spc="-336" dirty="0">
                <a:solidFill>
                  <a:srgbClr val="8DC63F"/>
                </a:solidFill>
                <a:latin typeface="Montserrat" panose="00000500000000000000" pitchFamily="2" charset="-52"/>
                <a:cs typeface="Verdana"/>
              </a:rPr>
              <a:t> </a:t>
            </a:r>
            <a:r>
              <a:rPr sz="1767" b="1" kern="0" spc="-34" dirty="0">
                <a:solidFill>
                  <a:srgbClr val="8DC63F"/>
                </a:solidFill>
                <a:latin typeface="Montserrat" panose="00000500000000000000" pitchFamily="2" charset="-52"/>
                <a:cs typeface="Verdana"/>
              </a:rPr>
              <a:t>000</a:t>
            </a:r>
            <a:r>
              <a:rPr sz="1767" b="1" kern="0" spc="-274" dirty="0">
                <a:solidFill>
                  <a:srgbClr val="8DC63F"/>
                </a:solidFill>
                <a:latin typeface="Montserrat" panose="00000500000000000000" pitchFamily="2" charset="-52"/>
                <a:cs typeface="Verdana"/>
              </a:rPr>
              <a:t> </a:t>
            </a:r>
            <a:r>
              <a:rPr sz="1026" b="1" kern="0" spc="-23" dirty="0">
                <a:solidFill>
                  <a:srgbClr val="8DC63F"/>
                </a:solidFill>
                <a:latin typeface="Montserrat" panose="00000500000000000000" pitchFamily="2" charset="-52"/>
                <a:cs typeface="Verdana"/>
              </a:rPr>
              <a:t>руб.</a:t>
            </a:r>
            <a:endParaRPr sz="1026" kern="0">
              <a:solidFill>
                <a:sysClr val="windowText" lastClr="000000"/>
              </a:solidFill>
              <a:latin typeface="Montserrat" panose="00000500000000000000" pitchFamily="2" charset="-52"/>
              <a:cs typeface="Verdana"/>
            </a:endParaRPr>
          </a:p>
          <a:p>
            <a:pPr marL="14479" defTabSz="1042507">
              <a:spcBef>
                <a:spcPts val="1642"/>
              </a:spcBef>
              <a:tabLst>
                <a:tab pos="600890" algn="l"/>
              </a:tabLst>
            </a:pPr>
            <a:r>
              <a:rPr sz="1767" b="1" kern="0" spc="-570" dirty="0">
                <a:solidFill>
                  <a:srgbClr val="231F20"/>
                </a:solidFill>
                <a:latin typeface="Montserrat" panose="00000500000000000000" pitchFamily="2" charset="-52"/>
                <a:cs typeface="Verdana"/>
              </a:rPr>
              <a:t>11</a:t>
            </a:r>
            <a:r>
              <a:rPr sz="1767" b="1" kern="0" dirty="0">
                <a:solidFill>
                  <a:srgbClr val="231F20"/>
                </a:solidFill>
                <a:latin typeface="Montserrat" panose="00000500000000000000" pitchFamily="2" charset="-52"/>
                <a:cs typeface="Verdana"/>
              </a:rPr>
              <a:t>	</a:t>
            </a:r>
            <a:r>
              <a:rPr sz="1767" b="1" kern="0" spc="-182" dirty="0">
                <a:solidFill>
                  <a:srgbClr val="8DC63F"/>
                </a:solidFill>
                <a:latin typeface="Montserrat" panose="00000500000000000000" pitchFamily="2" charset="-52"/>
                <a:cs typeface="Verdana"/>
              </a:rPr>
              <a:t>25</a:t>
            </a:r>
            <a:r>
              <a:rPr sz="1767" b="1" kern="0" spc="-63" dirty="0">
                <a:solidFill>
                  <a:srgbClr val="8DC63F"/>
                </a:solidFill>
                <a:latin typeface="Montserrat" panose="00000500000000000000" pitchFamily="2" charset="-52"/>
                <a:cs typeface="Verdana"/>
              </a:rPr>
              <a:t> </a:t>
            </a:r>
            <a:r>
              <a:rPr sz="1767" b="1" kern="0" spc="-97" dirty="0">
                <a:solidFill>
                  <a:srgbClr val="8DC63F"/>
                </a:solidFill>
                <a:latin typeface="Montserrat" panose="00000500000000000000" pitchFamily="2" charset="-52"/>
                <a:cs typeface="Verdana"/>
              </a:rPr>
              <a:t>989</a:t>
            </a:r>
            <a:r>
              <a:rPr sz="1767" b="1" kern="0" spc="-57" dirty="0">
                <a:solidFill>
                  <a:srgbClr val="8DC63F"/>
                </a:solidFill>
                <a:latin typeface="Montserrat" panose="00000500000000000000" pitchFamily="2" charset="-52"/>
                <a:cs typeface="Verdana"/>
              </a:rPr>
              <a:t> </a:t>
            </a:r>
            <a:r>
              <a:rPr sz="1767" b="1" kern="0" spc="-34" dirty="0">
                <a:solidFill>
                  <a:srgbClr val="8DC63F"/>
                </a:solidFill>
                <a:latin typeface="Montserrat" panose="00000500000000000000" pitchFamily="2" charset="-52"/>
                <a:cs typeface="Verdana"/>
              </a:rPr>
              <a:t>000</a:t>
            </a:r>
            <a:r>
              <a:rPr sz="1767" b="1" kern="0" spc="-285" dirty="0">
                <a:solidFill>
                  <a:srgbClr val="8DC63F"/>
                </a:solidFill>
                <a:latin typeface="Montserrat" panose="00000500000000000000" pitchFamily="2" charset="-52"/>
                <a:cs typeface="Verdana"/>
              </a:rPr>
              <a:t> </a:t>
            </a:r>
            <a:r>
              <a:rPr sz="1026" b="1" kern="0" spc="-23" dirty="0">
                <a:solidFill>
                  <a:srgbClr val="8DC63F"/>
                </a:solidFill>
                <a:latin typeface="Montserrat" panose="00000500000000000000" pitchFamily="2" charset="-52"/>
                <a:cs typeface="Verdana"/>
              </a:rPr>
              <a:t>руб.</a:t>
            </a:r>
            <a:endParaRPr sz="1026" kern="0">
              <a:solidFill>
                <a:sysClr val="windowText" lastClr="000000"/>
              </a:solidFill>
              <a:latin typeface="Montserrat" panose="00000500000000000000" pitchFamily="2" charset="-52"/>
              <a:cs typeface="Verdana"/>
            </a:endParaRPr>
          </a:p>
        </p:txBody>
      </p:sp>
      <p:sp>
        <p:nvSpPr>
          <p:cNvPr id="22" name="object 22"/>
          <p:cNvSpPr txBox="1"/>
          <p:nvPr/>
        </p:nvSpPr>
        <p:spPr>
          <a:xfrm>
            <a:off x="988638" y="2790481"/>
            <a:ext cx="514033" cy="129358"/>
          </a:xfrm>
          <a:prstGeom prst="rect">
            <a:avLst/>
          </a:prstGeom>
        </p:spPr>
        <p:txBody>
          <a:bodyPr vert="horz" wrap="square" lIns="0" tIns="15204" rIns="0" bIns="0" rtlCol="0">
            <a:spAutoFit/>
          </a:bodyPr>
          <a:lstStyle/>
          <a:p>
            <a:pPr marL="14479" defTabSz="1042507">
              <a:spcBef>
                <a:spcPts val="120"/>
              </a:spcBef>
            </a:pPr>
            <a:r>
              <a:rPr sz="741" b="1" kern="0" spc="-11" dirty="0">
                <a:solidFill>
                  <a:srgbClr val="231F20"/>
                </a:solidFill>
                <a:latin typeface="Montserrat" panose="00000500000000000000" pitchFamily="2" charset="-52"/>
                <a:cs typeface="Verdana"/>
              </a:rPr>
              <a:t>проектов</a:t>
            </a:r>
            <a:endParaRPr sz="741" kern="0">
              <a:solidFill>
                <a:sysClr val="windowText" lastClr="000000"/>
              </a:solidFill>
              <a:latin typeface="Montserrat" panose="00000500000000000000" pitchFamily="2" charset="-52"/>
              <a:cs typeface="Verdana"/>
            </a:endParaRPr>
          </a:p>
        </p:txBody>
      </p:sp>
      <p:grpSp>
        <p:nvGrpSpPr>
          <p:cNvPr id="23" name="object 23"/>
          <p:cNvGrpSpPr/>
          <p:nvPr/>
        </p:nvGrpSpPr>
        <p:grpSpPr>
          <a:xfrm>
            <a:off x="1430513" y="2168876"/>
            <a:ext cx="232401" cy="130318"/>
            <a:chOff x="1148759" y="2041524"/>
            <a:chExt cx="203835" cy="114300"/>
          </a:xfrm>
        </p:grpSpPr>
        <p:sp>
          <p:nvSpPr>
            <p:cNvPr id="24" name="object 24"/>
            <p:cNvSpPr/>
            <p:nvPr/>
          </p:nvSpPr>
          <p:spPr>
            <a:xfrm>
              <a:off x="1175056" y="2098636"/>
              <a:ext cx="90805" cy="0"/>
            </a:xfrm>
            <a:custGeom>
              <a:avLst/>
              <a:gdLst/>
              <a:ahLst/>
              <a:cxnLst/>
              <a:rect l="l" t="t" r="r" b="b"/>
              <a:pathLst>
                <a:path w="90805">
                  <a:moveTo>
                    <a:pt x="90741" y="0"/>
                  </a:moveTo>
                  <a:lnTo>
                    <a:pt x="0" y="0"/>
                  </a:lnTo>
                </a:path>
              </a:pathLst>
            </a:custGeom>
            <a:ln w="16294">
              <a:solidFill>
                <a:srgbClr val="94C13D"/>
              </a:solidFill>
              <a:prstDash val="dot"/>
            </a:ln>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sp>
          <p:nvSpPr>
            <p:cNvPr id="25" name="object 25"/>
            <p:cNvSpPr/>
            <p:nvPr/>
          </p:nvSpPr>
          <p:spPr>
            <a:xfrm>
              <a:off x="1148753" y="2090495"/>
              <a:ext cx="161925" cy="16510"/>
            </a:xfrm>
            <a:custGeom>
              <a:avLst/>
              <a:gdLst/>
              <a:ahLst/>
              <a:cxnLst/>
              <a:rect l="l" t="t" r="r" b="b"/>
              <a:pathLst>
                <a:path w="161925" h="16510">
                  <a:moveTo>
                    <a:pt x="16294" y="8140"/>
                  </a:moveTo>
                  <a:lnTo>
                    <a:pt x="13906" y="2387"/>
                  </a:lnTo>
                  <a:lnTo>
                    <a:pt x="8153" y="0"/>
                  </a:lnTo>
                  <a:lnTo>
                    <a:pt x="2387" y="2387"/>
                  </a:lnTo>
                  <a:lnTo>
                    <a:pt x="0" y="8140"/>
                  </a:lnTo>
                  <a:lnTo>
                    <a:pt x="2387" y="13906"/>
                  </a:lnTo>
                  <a:lnTo>
                    <a:pt x="8153" y="16294"/>
                  </a:lnTo>
                  <a:lnTo>
                    <a:pt x="13906" y="13906"/>
                  </a:lnTo>
                  <a:lnTo>
                    <a:pt x="16294" y="8140"/>
                  </a:lnTo>
                  <a:close/>
                </a:path>
                <a:path w="161925" h="16510">
                  <a:moveTo>
                    <a:pt x="161480" y="8140"/>
                  </a:moveTo>
                  <a:lnTo>
                    <a:pt x="159092" y="2387"/>
                  </a:lnTo>
                  <a:lnTo>
                    <a:pt x="153339" y="0"/>
                  </a:lnTo>
                  <a:lnTo>
                    <a:pt x="147574" y="2387"/>
                  </a:lnTo>
                  <a:lnTo>
                    <a:pt x="145186" y="8140"/>
                  </a:lnTo>
                  <a:lnTo>
                    <a:pt x="147574" y="13906"/>
                  </a:lnTo>
                  <a:lnTo>
                    <a:pt x="153339" y="16294"/>
                  </a:lnTo>
                  <a:lnTo>
                    <a:pt x="159092" y="13906"/>
                  </a:lnTo>
                  <a:lnTo>
                    <a:pt x="161480" y="8140"/>
                  </a:lnTo>
                  <a:close/>
                </a:path>
              </a:pathLst>
            </a:custGeom>
            <a:solidFill>
              <a:srgbClr val="94C13D"/>
            </a:solidFill>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sp>
          <p:nvSpPr>
            <p:cNvPr id="26" name="object 26"/>
            <p:cNvSpPr/>
            <p:nvPr/>
          </p:nvSpPr>
          <p:spPr>
            <a:xfrm>
              <a:off x="1290726" y="2041524"/>
              <a:ext cx="61594" cy="114300"/>
            </a:xfrm>
            <a:custGeom>
              <a:avLst/>
              <a:gdLst/>
              <a:ahLst/>
              <a:cxnLst/>
              <a:rect l="l" t="t" r="r" b="b"/>
              <a:pathLst>
                <a:path w="61594" h="114300">
                  <a:moveTo>
                    <a:pt x="0" y="0"/>
                  </a:moveTo>
                  <a:lnTo>
                    <a:pt x="0" y="114223"/>
                  </a:lnTo>
                  <a:lnTo>
                    <a:pt x="61429" y="57111"/>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grpSp>
      <p:grpSp>
        <p:nvGrpSpPr>
          <p:cNvPr id="27" name="object 27"/>
          <p:cNvGrpSpPr/>
          <p:nvPr/>
        </p:nvGrpSpPr>
        <p:grpSpPr>
          <a:xfrm>
            <a:off x="1430513" y="2647289"/>
            <a:ext cx="232401" cy="130318"/>
            <a:chOff x="1148759" y="2461132"/>
            <a:chExt cx="203835" cy="114300"/>
          </a:xfrm>
        </p:grpSpPr>
        <p:sp>
          <p:nvSpPr>
            <p:cNvPr id="28" name="object 28"/>
            <p:cNvSpPr/>
            <p:nvPr/>
          </p:nvSpPr>
          <p:spPr>
            <a:xfrm>
              <a:off x="1175056" y="2518244"/>
              <a:ext cx="90805" cy="0"/>
            </a:xfrm>
            <a:custGeom>
              <a:avLst/>
              <a:gdLst/>
              <a:ahLst/>
              <a:cxnLst/>
              <a:rect l="l" t="t" r="r" b="b"/>
              <a:pathLst>
                <a:path w="90805">
                  <a:moveTo>
                    <a:pt x="90741" y="0"/>
                  </a:moveTo>
                  <a:lnTo>
                    <a:pt x="0" y="0"/>
                  </a:lnTo>
                </a:path>
              </a:pathLst>
            </a:custGeom>
            <a:ln w="16294">
              <a:solidFill>
                <a:srgbClr val="94C13D"/>
              </a:solidFill>
              <a:prstDash val="dot"/>
            </a:ln>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sp>
          <p:nvSpPr>
            <p:cNvPr id="29" name="object 29"/>
            <p:cNvSpPr/>
            <p:nvPr/>
          </p:nvSpPr>
          <p:spPr>
            <a:xfrm>
              <a:off x="1148753" y="2510103"/>
              <a:ext cx="161925" cy="16510"/>
            </a:xfrm>
            <a:custGeom>
              <a:avLst/>
              <a:gdLst/>
              <a:ahLst/>
              <a:cxnLst/>
              <a:rect l="l" t="t" r="r" b="b"/>
              <a:pathLst>
                <a:path w="161925" h="16510">
                  <a:moveTo>
                    <a:pt x="16294" y="8140"/>
                  </a:moveTo>
                  <a:lnTo>
                    <a:pt x="13906" y="2387"/>
                  </a:lnTo>
                  <a:lnTo>
                    <a:pt x="8153" y="0"/>
                  </a:lnTo>
                  <a:lnTo>
                    <a:pt x="2387" y="2387"/>
                  </a:lnTo>
                  <a:lnTo>
                    <a:pt x="0" y="8140"/>
                  </a:lnTo>
                  <a:lnTo>
                    <a:pt x="2387" y="13906"/>
                  </a:lnTo>
                  <a:lnTo>
                    <a:pt x="8153" y="16294"/>
                  </a:lnTo>
                  <a:lnTo>
                    <a:pt x="13906" y="13906"/>
                  </a:lnTo>
                  <a:lnTo>
                    <a:pt x="16294" y="8140"/>
                  </a:lnTo>
                  <a:close/>
                </a:path>
                <a:path w="161925" h="16510">
                  <a:moveTo>
                    <a:pt x="161480" y="8140"/>
                  </a:moveTo>
                  <a:lnTo>
                    <a:pt x="159092" y="2387"/>
                  </a:lnTo>
                  <a:lnTo>
                    <a:pt x="153339" y="0"/>
                  </a:lnTo>
                  <a:lnTo>
                    <a:pt x="147574" y="2387"/>
                  </a:lnTo>
                  <a:lnTo>
                    <a:pt x="145186" y="8140"/>
                  </a:lnTo>
                  <a:lnTo>
                    <a:pt x="147574" y="13906"/>
                  </a:lnTo>
                  <a:lnTo>
                    <a:pt x="153339" y="16294"/>
                  </a:lnTo>
                  <a:lnTo>
                    <a:pt x="159092" y="13906"/>
                  </a:lnTo>
                  <a:lnTo>
                    <a:pt x="161480" y="8140"/>
                  </a:lnTo>
                  <a:close/>
                </a:path>
              </a:pathLst>
            </a:custGeom>
            <a:solidFill>
              <a:srgbClr val="94C13D"/>
            </a:solidFill>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sp>
          <p:nvSpPr>
            <p:cNvPr id="30" name="object 30"/>
            <p:cNvSpPr/>
            <p:nvPr/>
          </p:nvSpPr>
          <p:spPr>
            <a:xfrm>
              <a:off x="1290726" y="2461132"/>
              <a:ext cx="61594" cy="114300"/>
            </a:xfrm>
            <a:custGeom>
              <a:avLst/>
              <a:gdLst/>
              <a:ahLst/>
              <a:cxnLst/>
              <a:rect l="l" t="t" r="r" b="b"/>
              <a:pathLst>
                <a:path w="61594" h="114300">
                  <a:moveTo>
                    <a:pt x="0" y="0"/>
                  </a:moveTo>
                  <a:lnTo>
                    <a:pt x="0" y="114223"/>
                  </a:lnTo>
                  <a:lnTo>
                    <a:pt x="61429" y="57111"/>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grpSp>
      <p:grpSp>
        <p:nvGrpSpPr>
          <p:cNvPr id="31" name="object 31"/>
          <p:cNvGrpSpPr/>
          <p:nvPr/>
        </p:nvGrpSpPr>
        <p:grpSpPr>
          <a:xfrm>
            <a:off x="1274652" y="4068729"/>
            <a:ext cx="232401" cy="130318"/>
            <a:chOff x="1012056" y="3707853"/>
            <a:chExt cx="203835" cy="114300"/>
          </a:xfrm>
        </p:grpSpPr>
        <p:sp>
          <p:nvSpPr>
            <p:cNvPr id="32" name="object 32"/>
            <p:cNvSpPr/>
            <p:nvPr/>
          </p:nvSpPr>
          <p:spPr>
            <a:xfrm>
              <a:off x="1038351" y="3764965"/>
              <a:ext cx="90805" cy="0"/>
            </a:xfrm>
            <a:custGeom>
              <a:avLst/>
              <a:gdLst/>
              <a:ahLst/>
              <a:cxnLst/>
              <a:rect l="l" t="t" r="r" b="b"/>
              <a:pathLst>
                <a:path w="90805">
                  <a:moveTo>
                    <a:pt x="90741" y="0"/>
                  </a:moveTo>
                  <a:lnTo>
                    <a:pt x="0" y="0"/>
                  </a:lnTo>
                </a:path>
              </a:pathLst>
            </a:custGeom>
            <a:ln w="16294">
              <a:solidFill>
                <a:srgbClr val="94C13D"/>
              </a:solidFill>
              <a:prstDash val="dot"/>
            </a:ln>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sp>
          <p:nvSpPr>
            <p:cNvPr id="33" name="object 33"/>
            <p:cNvSpPr/>
            <p:nvPr/>
          </p:nvSpPr>
          <p:spPr>
            <a:xfrm>
              <a:off x="1012050" y="3756825"/>
              <a:ext cx="161925" cy="16510"/>
            </a:xfrm>
            <a:custGeom>
              <a:avLst/>
              <a:gdLst/>
              <a:ahLst/>
              <a:cxnLst/>
              <a:rect l="l" t="t" r="r" b="b"/>
              <a:pathLst>
                <a:path w="161925" h="16510">
                  <a:moveTo>
                    <a:pt x="16294" y="8140"/>
                  </a:moveTo>
                  <a:lnTo>
                    <a:pt x="13906" y="2387"/>
                  </a:lnTo>
                  <a:lnTo>
                    <a:pt x="8153" y="0"/>
                  </a:lnTo>
                  <a:lnTo>
                    <a:pt x="2387" y="2387"/>
                  </a:lnTo>
                  <a:lnTo>
                    <a:pt x="0" y="8140"/>
                  </a:lnTo>
                  <a:lnTo>
                    <a:pt x="2387" y="13906"/>
                  </a:lnTo>
                  <a:lnTo>
                    <a:pt x="8153" y="16294"/>
                  </a:lnTo>
                  <a:lnTo>
                    <a:pt x="13906" y="13906"/>
                  </a:lnTo>
                  <a:lnTo>
                    <a:pt x="16294" y="8140"/>
                  </a:lnTo>
                  <a:close/>
                </a:path>
                <a:path w="161925" h="16510">
                  <a:moveTo>
                    <a:pt x="161480" y="8140"/>
                  </a:moveTo>
                  <a:lnTo>
                    <a:pt x="159092" y="2387"/>
                  </a:lnTo>
                  <a:lnTo>
                    <a:pt x="153339" y="0"/>
                  </a:lnTo>
                  <a:lnTo>
                    <a:pt x="147574" y="2387"/>
                  </a:lnTo>
                  <a:lnTo>
                    <a:pt x="145186" y="8140"/>
                  </a:lnTo>
                  <a:lnTo>
                    <a:pt x="147574" y="13906"/>
                  </a:lnTo>
                  <a:lnTo>
                    <a:pt x="153339" y="16294"/>
                  </a:lnTo>
                  <a:lnTo>
                    <a:pt x="159092" y="13906"/>
                  </a:lnTo>
                  <a:lnTo>
                    <a:pt x="161480" y="8140"/>
                  </a:lnTo>
                  <a:close/>
                </a:path>
              </a:pathLst>
            </a:custGeom>
            <a:solidFill>
              <a:srgbClr val="94C13D"/>
            </a:solidFill>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sp>
          <p:nvSpPr>
            <p:cNvPr id="34" name="object 34"/>
            <p:cNvSpPr/>
            <p:nvPr/>
          </p:nvSpPr>
          <p:spPr>
            <a:xfrm>
              <a:off x="1154021" y="3707853"/>
              <a:ext cx="61594" cy="114300"/>
            </a:xfrm>
            <a:custGeom>
              <a:avLst/>
              <a:gdLst/>
              <a:ahLst/>
              <a:cxnLst/>
              <a:rect l="l" t="t" r="r" b="b"/>
              <a:pathLst>
                <a:path w="61594" h="114300">
                  <a:moveTo>
                    <a:pt x="0" y="0"/>
                  </a:moveTo>
                  <a:lnTo>
                    <a:pt x="0" y="114223"/>
                  </a:lnTo>
                  <a:lnTo>
                    <a:pt x="61429" y="57111"/>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grpSp>
      <p:sp>
        <p:nvSpPr>
          <p:cNvPr id="35" name="object 35"/>
          <p:cNvSpPr txBox="1"/>
          <p:nvPr/>
        </p:nvSpPr>
        <p:spPr>
          <a:xfrm>
            <a:off x="2231412" y="4495898"/>
            <a:ext cx="1484905" cy="243364"/>
          </a:xfrm>
          <a:prstGeom prst="rect">
            <a:avLst/>
          </a:prstGeom>
        </p:spPr>
        <p:txBody>
          <a:bodyPr vert="horz" wrap="square" lIns="0" tIns="15204" rIns="0" bIns="0" rtlCol="0">
            <a:spAutoFit/>
          </a:bodyPr>
          <a:lstStyle/>
          <a:p>
            <a:pPr marL="14479" marR="5792" defTabSz="1042507">
              <a:spcBef>
                <a:spcPts val="120"/>
              </a:spcBef>
            </a:pPr>
            <a:r>
              <a:rPr sz="741" b="1" kern="0" spc="-29" dirty="0">
                <a:solidFill>
                  <a:srgbClr val="231F20"/>
                </a:solidFill>
                <a:latin typeface="Montserrat" panose="00000500000000000000" pitchFamily="2" charset="-52"/>
                <a:cs typeface="Verdana"/>
              </a:rPr>
              <a:t>Количество</a:t>
            </a:r>
            <a:r>
              <a:rPr sz="741" b="1" kern="0" spc="-6" dirty="0">
                <a:solidFill>
                  <a:srgbClr val="231F20"/>
                </a:solidFill>
                <a:latin typeface="Montserrat" panose="00000500000000000000" pitchFamily="2" charset="-52"/>
                <a:cs typeface="Verdana"/>
              </a:rPr>
              <a:t> </a:t>
            </a:r>
            <a:r>
              <a:rPr sz="741" b="1" kern="0" spc="-11" dirty="0">
                <a:solidFill>
                  <a:srgbClr val="231F20"/>
                </a:solidFill>
                <a:latin typeface="Montserrat" panose="00000500000000000000" pitchFamily="2" charset="-52"/>
                <a:cs typeface="Verdana"/>
              </a:rPr>
              <a:t>знаковых </a:t>
            </a:r>
            <a:r>
              <a:rPr sz="741" b="1" kern="0" spc="-29" dirty="0">
                <a:solidFill>
                  <a:srgbClr val="231F20"/>
                </a:solidFill>
                <a:latin typeface="Montserrat" panose="00000500000000000000" pitchFamily="2" charset="-52"/>
                <a:cs typeface="Verdana"/>
              </a:rPr>
              <a:t>студенческих</a:t>
            </a:r>
            <a:r>
              <a:rPr sz="741" b="1" kern="0" spc="51" dirty="0">
                <a:solidFill>
                  <a:srgbClr val="231F20"/>
                </a:solidFill>
                <a:latin typeface="Montserrat" panose="00000500000000000000" pitchFamily="2" charset="-52"/>
                <a:cs typeface="Verdana"/>
              </a:rPr>
              <a:t> </a:t>
            </a:r>
            <a:r>
              <a:rPr sz="741" b="1" kern="0" spc="-11" dirty="0">
                <a:solidFill>
                  <a:srgbClr val="231F20"/>
                </a:solidFill>
                <a:latin typeface="Montserrat" panose="00000500000000000000" pitchFamily="2" charset="-52"/>
                <a:cs typeface="Verdana"/>
              </a:rPr>
              <a:t>мероприятий</a:t>
            </a:r>
            <a:endParaRPr sz="741" kern="0" dirty="0">
              <a:solidFill>
                <a:sysClr val="windowText" lastClr="000000"/>
              </a:solidFill>
              <a:latin typeface="Montserrat" panose="00000500000000000000" pitchFamily="2" charset="-52"/>
              <a:cs typeface="Verdana"/>
            </a:endParaRPr>
          </a:p>
        </p:txBody>
      </p:sp>
      <p:grpSp>
        <p:nvGrpSpPr>
          <p:cNvPr id="36" name="object 36"/>
          <p:cNvGrpSpPr/>
          <p:nvPr/>
        </p:nvGrpSpPr>
        <p:grpSpPr>
          <a:xfrm>
            <a:off x="1274652" y="4601413"/>
            <a:ext cx="232401" cy="130318"/>
            <a:chOff x="1012056" y="4175061"/>
            <a:chExt cx="203835" cy="114300"/>
          </a:xfrm>
        </p:grpSpPr>
        <p:sp>
          <p:nvSpPr>
            <p:cNvPr id="37" name="object 37"/>
            <p:cNvSpPr/>
            <p:nvPr/>
          </p:nvSpPr>
          <p:spPr>
            <a:xfrm>
              <a:off x="1038351" y="4232173"/>
              <a:ext cx="90805" cy="0"/>
            </a:xfrm>
            <a:custGeom>
              <a:avLst/>
              <a:gdLst/>
              <a:ahLst/>
              <a:cxnLst/>
              <a:rect l="l" t="t" r="r" b="b"/>
              <a:pathLst>
                <a:path w="90805">
                  <a:moveTo>
                    <a:pt x="90741" y="0"/>
                  </a:moveTo>
                  <a:lnTo>
                    <a:pt x="0" y="0"/>
                  </a:lnTo>
                </a:path>
              </a:pathLst>
            </a:custGeom>
            <a:ln w="16294">
              <a:solidFill>
                <a:srgbClr val="94C13D"/>
              </a:solidFill>
              <a:prstDash val="dot"/>
            </a:ln>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sp>
          <p:nvSpPr>
            <p:cNvPr id="38" name="object 38"/>
            <p:cNvSpPr/>
            <p:nvPr/>
          </p:nvSpPr>
          <p:spPr>
            <a:xfrm>
              <a:off x="1012050" y="4224032"/>
              <a:ext cx="161925" cy="16510"/>
            </a:xfrm>
            <a:custGeom>
              <a:avLst/>
              <a:gdLst/>
              <a:ahLst/>
              <a:cxnLst/>
              <a:rect l="l" t="t" r="r" b="b"/>
              <a:pathLst>
                <a:path w="161925" h="16510">
                  <a:moveTo>
                    <a:pt x="16294" y="8140"/>
                  </a:moveTo>
                  <a:lnTo>
                    <a:pt x="13906" y="2387"/>
                  </a:lnTo>
                  <a:lnTo>
                    <a:pt x="8153" y="0"/>
                  </a:lnTo>
                  <a:lnTo>
                    <a:pt x="2387" y="2387"/>
                  </a:lnTo>
                  <a:lnTo>
                    <a:pt x="0" y="8140"/>
                  </a:lnTo>
                  <a:lnTo>
                    <a:pt x="2387" y="13906"/>
                  </a:lnTo>
                  <a:lnTo>
                    <a:pt x="8153" y="16294"/>
                  </a:lnTo>
                  <a:lnTo>
                    <a:pt x="13906" y="13906"/>
                  </a:lnTo>
                  <a:lnTo>
                    <a:pt x="16294" y="8140"/>
                  </a:lnTo>
                  <a:close/>
                </a:path>
                <a:path w="161925" h="16510">
                  <a:moveTo>
                    <a:pt x="161480" y="8140"/>
                  </a:moveTo>
                  <a:lnTo>
                    <a:pt x="159092" y="2387"/>
                  </a:lnTo>
                  <a:lnTo>
                    <a:pt x="153339" y="0"/>
                  </a:lnTo>
                  <a:lnTo>
                    <a:pt x="147574" y="2387"/>
                  </a:lnTo>
                  <a:lnTo>
                    <a:pt x="145186" y="8140"/>
                  </a:lnTo>
                  <a:lnTo>
                    <a:pt x="147574" y="13906"/>
                  </a:lnTo>
                  <a:lnTo>
                    <a:pt x="153339" y="16294"/>
                  </a:lnTo>
                  <a:lnTo>
                    <a:pt x="159092" y="13906"/>
                  </a:lnTo>
                  <a:lnTo>
                    <a:pt x="161480" y="8140"/>
                  </a:lnTo>
                  <a:close/>
                </a:path>
              </a:pathLst>
            </a:custGeom>
            <a:solidFill>
              <a:srgbClr val="94C13D"/>
            </a:solidFill>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sp>
          <p:nvSpPr>
            <p:cNvPr id="39" name="object 39"/>
            <p:cNvSpPr/>
            <p:nvPr/>
          </p:nvSpPr>
          <p:spPr>
            <a:xfrm>
              <a:off x="1154021" y="4175061"/>
              <a:ext cx="61594" cy="114300"/>
            </a:xfrm>
            <a:custGeom>
              <a:avLst/>
              <a:gdLst/>
              <a:ahLst/>
              <a:cxnLst/>
              <a:rect l="l" t="t" r="r" b="b"/>
              <a:pathLst>
                <a:path w="61594" h="114300">
                  <a:moveTo>
                    <a:pt x="0" y="0"/>
                  </a:moveTo>
                  <a:lnTo>
                    <a:pt x="0" y="114223"/>
                  </a:lnTo>
                  <a:lnTo>
                    <a:pt x="61429" y="57111"/>
                  </a:lnTo>
                  <a:lnTo>
                    <a:pt x="0" y="0"/>
                  </a:lnTo>
                  <a:close/>
                </a:path>
              </a:pathLst>
            </a:custGeom>
            <a:solidFill>
              <a:srgbClr val="94C13D"/>
            </a:solidFill>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grpSp>
      <p:sp>
        <p:nvSpPr>
          <p:cNvPr id="40" name="object 40"/>
          <p:cNvSpPr txBox="1"/>
          <p:nvPr/>
        </p:nvSpPr>
        <p:spPr>
          <a:xfrm>
            <a:off x="753639" y="3265738"/>
            <a:ext cx="459010" cy="1545067"/>
          </a:xfrm>
          <a:prstGeom prst="rect">
            <a:avLst/>
          </a:prstGeom>
        </p:spPr>
        <p:txBody>
          <a:bodyPr vert="horz" wrap="square" lIns="0" tIns="15204" rIns="0" bIns="0" rtlCol="0">
            <a:spAutoFit/>
          </a:bodyPr>
          <a:lstStyle/>
          <a:p>
            <a:pPr marL="14479" defTabSz="1042507">
              <a:spcBef>
                <a:spcPts val="120"/>
              </a:spcBef>
            </a:pPr>
            <a:r>
              <a:rPr sz="741" b="1" kern="0" spc="-23" dirty="0">
                <a:solidFill>
                  <a:srgbClr val="231F20"/>
                </a:solidFill>
                <a:latin typeface="Montserrat" panose="00000500000000000000" pitchFamily="2" charset="-52"/>
                <a:cs typeface="Verdana"/>
              </a:rPr>
              <a:t>2022</a:t>
            </a:r>
            <a:endParaRPr sz="741" kern="0">
              <a:solidFill>
                <a:sysClr val="windowText" lastClr="000000"/>
              </a:solidFill>
              <a:latin typeface="Montserrat" panose="00000500000000000000" pitchFamily="2" charset="-52"/>
              <a:cs typeface="Verdana"/>
            </a:endParaRPr>
          </a:p>
          <a:p>
            <a:pPr marL="14479" defTabSz="1042507">
              <a:spcBef>
                <a:spcPts val="46"/>
              </a:spcBef>
            </a:pPr>
            <a:r>
              <a:rPr sz="1767" b="1" kern="0" spc="-114" dirty="0">
                <a:solidFill>
                  <a:srgbClr val="8DC63F"/>
                </a:solidFill>
                <a:latin typeface="Montserrat" panose="00000500000000000000" pitchFamily="2" charset="-52"/>
                <a:cs typeface="Verdana"/>
              </a:rPr>
              <a:t>350</a:t>
            </a:r>
            <a:endParaRPr sz="1767" kern="0">
              <a:solidFill>
                <a:sysClr val="windowText" lastClr="000000"/>
              </a:solidFill>
              <a:latin typeface="Montserrat" panose="00000500000000000000" pitchFamily="2" charset="-52"/>
              <a:cs typeface="Verdana"/>
            </a:endParaRPr>
          </a:p>
          <a:p>
            <a:pPr marL="14479" defTabSz="1042507">
              <a:spcBef>
                <a:spcPts val="1499"/>
              </a:spcBef>
            </a:pPr>
            <a:r>
              <a:rPr sz="741" b="1" kern="0" spc="-23" dirty="0">
                <a:solidFill>
                  <a:srgbClr val="231F20"/>
                </a:solidFill>
                <a:latin typeface="Montserrat" panose="00000500000000000000" pitchFamily="2" charset="-52"/>
                <a:cs typeface="Verdana"/>
              </a:rPr>
              <a:t>2022</a:t>
            </a:r>
            <a:endParaRPr sz="741" kern="0">
              <a:solidFill>
                <a:sysClr val="windowText" lastClr="000000"/>
              </a:solidFill>
              <a:latin typeface="Montserrat" panose="00000500000000000000" pitchFamily="2" charset="-52"/>
              <a:cs typeface="Verdana"/>
            </a:endParaRPr>
          </a:p>
          <a:p>
            <a:pPr marL="14479" defTabSz="1042507">
              <a:spcBef>
                <a:spcPts val="51"/>
              </a:spcBef>
            </a:pPr>
            <a:r>
              <a:rPr sz="1767" b="1" kern="0" spc="-29" dirty="0">
                <a:solidFill>
                  <a:srgbClr val="8DC63F"/>
                </a:solidFill>
                <a:latin typeface="Montserrat" panose="00000500000000000000" pitchFamily="2" charset="-52"/>
                <a:cs typeface="Verdana"/>
              </a:rPr>
              <a:t>22</a:t>
            </a:r>
            <a:endParaRPr sz="1767" kern="0">
              <a:solidFill>
                <a:sysClr val="windowText" lastClr="000000"/>
              </a:solidFill>
              <a:latin typeface="Montserrat" panose="00000500000000000000" pitchFamily="2" charset="-52"/>
              <a:cs typeface="Verdana"/>
            </a:endParaRPr>
          </a:p>
          <a:p>
            <a:pPr marL="14479" defTabSz="1042507">
              <a:spcBef>
                <a:spcPts val="1186"/>
              </a:spcBef>
            </a:pPr>
            <a:r>
              <a:rPr sz="741" b="1" kern="0" spc="-23" dirty="0">
                <a:solidFill>
                  <a:srgbClr val="231F20"/>
                </a:solidFill>
                <a:latin typeface="Montserrat" panose="00000500000000000000" pitchFamily="2" charset="-52"/>
                <a:cs typeface="Verdana"/>
              </a:rPr>
              <a:t>2022</a:t>
            </a:r>
            <a:endParaRPr sz="741" kern="0">
              <a:solidFill>
                <a:sysClr val="windowText" lastClr="000000"/>
              </a:solidFill>
              <a:latin typeface="Montserrat" panose="00000500000000000000" pitchFamily="2" charset="-52"/>
              <a:cs typeface="Verdana"/>
            </a:endParaRPr>
          </a:p>
          <a:p>
            <a:pPr marL="14479" defTabSz="1042507">
              <a:spcBef>
                <a:spcPts val="51"/>
              </a:spcBef>
            </a:pPr>
            <a:r>
              <a:rPr sz="1767" b="1" kern="0" spc="-29" dirty="0">
                <a:solidFill>
                  <a:srgbClr val="8DC63F"/>
                </a:solidFill>
                <a:latin typeface="Montserrat" panose="00000500000000000000" pitchFamily="2" charset="-52"/>
                <a:cs typeface="Verdana"/>
              </a:rPr>
              <a:t>60</a:t>
            </a:r>
            <a:endParaRPr sz="1767" kern="0">
              <a:solidFill>
                <a:sysClr val="windowText" lastClr="000000"/>
              </a:solidFill>
              <a:latin typeface="Montserrat" panose="00000500000000000000" pitchFamily="2" charset="-52"/>
              <a:cs typeface="Verdana"/>
            </a:endParaRPr>
          </a:p>
        </p:txBody>
      </p:sp>
      <p:sp>
        <p:nvSpPr>
          <p:cNvPr id="41" name="object 41"/>
          <p:cNvSpPr txBox="1"/>
          <p:nvPr/>
        </p:nvSpPr>
        <p:spPr>
          <a:xfrm>
            <a:off x="1538842" y="3232107"/>
            <a:ext cx="2321957" cy="1578857"/>
          </a:xfrm>
          <a:prstGeom prst="rect">
            <a:avLst/>
          </a:prstGeom>
        </p:spPr>
        <p:txBody>
          <a:bodyPr vert="horz" wrap="square" lIns="0" tIns="15204" rIns="0" bIns="0" rtlCol="0">
            <a:spAutoFit/>
          </a:bodyPr>
          <a:lstStyle/>
          <a:p>
            <a:pPr marL="43438" defTabSz="1042507">
              <a:lnSpc>
                <a:spcPts val="821"/>
              </a:lnSpc>
              <a:spcBef>
                <a:spcPts val="120"/>
              </a:spcBef>
            </a:pPr>
            <a:r>
              <a:rPr sz="741" b="1" kern="0" spc="-23" dirty="0">
                <a:solidFill>
                  <a:srgbClr val="231F20"/>
                </a:solidFill>
                <a:latin typeface="Montserrat" panose="00000500000000000000" pitchFamily="2" charset="-52"/>
                <a:cs typeface="Verdana"/>
              </a:rPr>
              <a:t>2023</a:t>
            </a:r>
            <a:endParaRPr sz="741" kern="0" dirty="0">
              <a:solidFill>
                <a:sysClr val="windowText" lastClr="000000"/>
              </a:solidFill>
              <a:latin typeface="Montserrat" panose="00000500000000000000" pitchFamily="2" charset="-52"/>
              <a:cs typeface="Verdana"/>
            </a:endParaRPr>
          </a:p>
          <a:p>
            <a:pPr marL="43438" defTabSz="1042507">
              <a:lnSpc>
                <a:spcPts val="2599"/>
              </a:lnSpc>
            </a:pPr>
            <a:r>
              <a:rPr sz="2223" b="1" kern="0" spc="-29" dirty="0">
                <a:solidFill>
                  <a:srgbClr val="8DC63F"/>
                </a:solidFill>
                <a:latin typeface="Montserrat" panose="00000500000000000000" pitchFamily="2" charset="-52"/>
                <a:cs typeface="Verdana"/>
              </a:rPr>
              <a:t>900</a:t>
            </a:r>
            <a:endParaRPr sz="2223" kern="0" dirty="0">
              <a:solidFill>
                <a:sysClr val="windowText" lastClr="000000"/>
              </a:solidFill>
              <a:latin typeface="Montserrat" panose="00000500000000000000" pitchFamily="2" charset="-52"/>
              <a:cs typeface="Verdana"/>
            </a:endParaRPr>
          </a:p>
          <a:p>
            <a:pPr marL="43438" defTabSz="1042507">
              <a:lnSpc>
                <a:spcPts val="325"/>
              </a:lnSpc>
              <a:spcBef>
                <a:spcPts val="1140"/>
              </a:spcBef>
            </a:pPr>
            <a:r>
              <a:rPr sz="741" b="1" kern="0" spc="-23" dirty="0">
                <a:solidFill>
                  <a:srgbClr val="231F20"/>
                </a:solidFill>
                <a:latin typeface="Montserrat" panose="00000500000000000000" pitchFamily="2" charset="-52"/>
                <a:cs typeface="Verdana"/>
              </a:rPr>
              <a:t>2023</a:t>
            </a:r>
            <a:endParaRPr sz="741" kern="0" dirty="0">
              <a:solidFill>
                <a:sysClr val="windowText" lastClr="000000"/>
              </a:solidFill>
              <a:latin typeface="Montserrat" panose="00000500000000000000" pitchFamily="2" charset="-52"/>
              <a:cs typeface="Verdana"/>
            </a:endParaRPr>
          </a:p>
          <a:p>
            <a:pPr marL="706588" marR="34750" indent="-663875" defTabSz="1042507">
              <a:lnSpc>
                <a:spcPct val="75700"/>
              </a:lnSpc>
              <a:spcBef>
                <a:spcPts val="86"/>
              </a:spcBef>
              <a:tabLst>
                <a:tab pos="706588" algn="l"/>
              </a:tabLst>
            </a:pPr>
            <a:r>
              <a:rPr sz="3335" b="1" kern="0" spc="-42" baseline="-24216" dirty="0">
                <a:solidFill>
                  <a:srgbClr val="8DC63F"/>
                </a:solidFill>
                <a:latin typeface="Montserrat" panose="00000500000000000000" pitchFamily="2" charset="-52"/>
                <a:cs typeface="Verdana"/>
              </a:rPr>
              <a:t>25</a:t>
            </a:r>
            <a:r>
              <a:rPr sz="3335" b="1" kern="0" baseline="-24216" dirty="0">
                <a:solidFill>
                  <a:srgbClr val="8DC63F"/>
                </a:solidFill>
                <a:latin typeface="Montserrat" panose="00000500000000000000" pitchFamily="2" charset="-52"/>
                <a:cs typeface="Verdana"/>
              </a:rPr>
              <a:t>	</a:t>
            </a:r>
            <a:r>
              <a:rPr sz="741" b="1" kern="0" spc="-11" dirty="0">
                <a:solidFill>
                  <a:srgbClr val="231F20"/>
                </a:solidFill>
                <a:latin typeface="Montserrat" panose="00000500000000000000" pitchFamily="2" charset="-52"/>
                <a:cs typeface="Verdana"/>
              </a:rPr>
              <a:t>Количество </a:t>
            </a:r>
            <a:r>
              <a:rPr sz="741" b="1" kern="0" spc="-29" dirty="0">
                <a:solidFill>
                  <a:srgbClr val="231F20"/>
                </a:solidFill>
                <a:latin typeface="Montserrat" panose="00000500000000000000" pitchFamily="2" charset="-52"/>
                <a:cs typeface="Verdana"/>
              </a:rPr>
              <a:t>студенческих</a:t>
            </a:r>
            <a:r>
              <a:rPr sz="741" b="1" kern="0" spc="51" dirty="0">
                <a:solidFill>
                  <a:srgbClr val="231F20"/>
                </a:solidFill>
                <a:latin typeface="Montserrat" panose="00000500000000000000" pitchFamily="2" charset="-52"/>
                <a:cs typeface="Verdana"/>
              </a:rPr>
              <a:t> </a:t>
            </a:r>
            <a:r>
              <a:rPr sz="741" b="1" kern="0" spc="-29" dirty="0">
                <a:solidFill>
                  <a:srgbClr val="231F20"/>
                </a:solidFill>
                <a:latin typeface="Montserrat" panose="00000500000000000000" pitchFamily="2" charset="-52"/>
                <a:cs typeface="Verdana"/>
              </a:rPr>
              <a:t>клубов</a:t>
            </a:r>
            <a:endParaRPr sz="741" kern="0" dirty="0">
              <a:solidFill>
                <a:sysClr val="windowText" lastClr="000000"/>
              </a:solidFill>
              <a:latin typeface="Montserrat" panose="00000500000000000000" pitchFamily="2" charset="-52"/>
              <a:cs typeface="Verdana"/>
            </a:endParaRPr>
          </a:p>
          <a:p>
            <a:pPr defTabSz="1042507">
              <a:spcBef>
                <a:spcPts val="314"/>
              </a:spcBef>
            </a:pPr>
            <a:endParaRPr sz="741" kern="0" dirty="0">
              <a:solidFill>
                <a:sysClr val="windowText" lastClr="000000"/>
              </a:solidFill>
              <a:latin typeface="Montserrat" panose="00000500000000000000" pitchFamily="2" charset="-52"/>
              <a:cs typeface="Verdana"/>
            </a:endParaRPr>
          </a:p>
          <a:p>
            <a:pPr marL="43438" defTabSz="1042507">
              <a:lnSpc>
                <a:spcPts val="815"/>
              </a:lnSpc>
            </a:pPr>
            <a:r>
              <a:rPr sz="741" b="1" kern="0" spc="-23" dirty="0">
                <a:solidFill>
                  <a:srgbClr val="231F20"/>
                </a:solidFill>
                <a:latin typeface="Montserrat" panose="00000500000000000000" pitchFamily="2" charset="-52"/>
                <a:cs typeface="Verdana"/>
              </a:rPr>
              <a:t>2023</a:t>
            </a:r>
            <a:endParaRPr sz="741" kern="0" dirty="0">
              <a:solidFill>
                <a:sysClr val="windowText" lastClr="000000"/>
              </a:solidFill>
              <a:latin typeface="Montserrat" panose="00000500000000000000" pitchFamily="2" charset="-52"/>
              <a:cs typeface="Verdana"/>
            </a:endParaRPr>
          </a:p>
          <a:p>
            <a:pPr marL="43438" defTabSz="1042507">
              <a:lnSpc>
                <a:spcPts val="2594"/>
              </a:lnSpc>
            </a:pPr>
            <a:r>
              <a:rPr sz="2822" b="1" kern="0" spc="-42" baseline="5050" dirty="0">
                <a:solidFill>
                  <a:srgbClr val="8DC63F"/>
                </a:solidFill>
                <a:latin typeface="Montserrat" panose="00000500000000000000" pitchFamily="2" charset="-52"/>
                <a:cs typeface="Verdana"/>
              </a:rPr>
              <a:t>&gt;</a:t>
            </a:r>
            <a:r>
              <a:rPr sz="2223" b="1" kern="0" spc="-29" dirty="0">
                <a:solidFill>
                  <a:srgbClr val="8DC63F"/>
                </a:solidFill>
                <a:latin typeface="Montserrat" panose="00000500000000000000" pitchFamily="2" charset="-52"/>
                <a:cs typeface="Verdana"/>
              </a:rPr>
              <a:t>80</a:t>
            </a:r>
            <a:endParaRPr sz="2223" kern="0" dirty="0">
              <a:solidFill>
                <a:sysClr val="windowText" lastClr="000000"/>
              </a:solidFill>
              <a:latin typeface="Montserrat" panose="00000500000000000000" pitchFamily="2" charset="-52"/>
              <a:cs typeface="Verdana"/>
            </a:endParaRPr>
          </a:p>
        </p:txBody>
      </p:sp>
      <p:sp>
        <p:nvSpPr>
          <p:cNvPr id="51" name="object 51"/>
          <p:cNvSpPr txBox="1"/>
          <p:nvPr/>
        </p:nvSpPr>
        <p:spPr>
          <a:xfrm>
            <a:off x="753638" y="5098504"/>
            <a:ext cx="3982549" cy="1166207"/>
          </a:xfrm>
          <a:prstGeom prst="rect">
            <a:avLst/>
          </a:prstGeom>
        </p:spPr>
        <p:txBody>
          <a:bodyPr vert="horz" wrap="square" lIns="0" tIns="19548" rIns="0" bIns="0" rtlCol="0">
            <a:spAutoFit/>
          </a:bodyPr>
          <a:lstStyle/>
          <a:p>
            <a:pPr marL="14479" defTabSz="1042507">
              <a:lnSpc>
                <a:spcPts val="1015"/>
              </a:lnSpc>
              <a:spcBef>
                <a:spcPts val="154"/>
              </a:spcBef>
            </a:pPr>
            <a:r>
              <a:rPr sz="1400" b="1" kern="0" dirty="0">
                <a:solidFill>
                  <a:srgbClr val="231F20"/>
                </a:solidFill>
                <a:latin typeface="Montserrat" panose="00000500000000000000" pitchFamily="2" charset="-52"/>
                <a:cs typeface="Verdana"/>
              </a:rPr>
              <a:t>В</a:t>
            </a:r>
            <a:r>
              <a:rPr sz="1400" b="1" kern="0" spc="-23" dirty="0">
                <a:solidFill>
                  <a:srgbClr val="231F20"/>
                </a:solidFill>
                <a:latin typeface="Montserrat" panose="00000500000000000000" pitchFamily="2" charset="-52"/>
                <a:cs typeface="Verdana"/>
              </a:rPr>
              <a:t> </a:t>
            </a:r>
            <a:r>
              <a:rPr sz="1400" b="1" kern="0" spc="-51" dirty="0">
                <a:latin typeface="Montserrat" panose="00000500000000000000" pitchFamily="2" charset="-52"/>
                <a:cs typeface="Verdana"/>
              </a:rPr>
              <a:t>2024</a:t>
            </a:r>
            <a:r>
              <a:rPr sz="1400" b="1" kern="0" spc="-17" dirty="0">
                <a:latin typeface="Montserrat" panose="00000500000000000000" pitchFamily="2" charset="-52"/>
                <a:cs typeface="Verdana"/>
              </a:rPr>
              <a:t> </a:t>
            </a:r>
            <a:r>
              <a:rPr sz="1400" b="1" kern="0" dirty="0">
                <a:latin typeface="Montserrat" panose="00000500000000000000" pitchFamily="2" charset="-52"/>
                <a:cs typeface="Verdana"/>
              </a:rPr>
              <a:t>году</a:t>
            </a:r>
            <a:r>
              <a:rPr sz="1400" b="1" kern="0" spc="-17" dirty="0">
                <a:latin typeface="Montserrat" panose="00000500000000000000" pitchFamily="2" charset="-52"/>
                <a:cs typeface="Verdana"/>
              </a:rPr>
              <a:t> </a:t>
            </a:r>
            <a:r>
              <a:rPr sz="1400" b="1" kern="0" dirty="0">
                <a:latin typeface="Montserrat" panose="00000500000000000000" pitchFamily="2" charset="-52"/>
                <a:cs typeface="Verdana"/>
              </a:rPr>
              <a:t>расширение</a:t>
            </a:r>
            <a:r>
              <a:rPr sz="1400" b="1" kern="0" spc="-17" dirty="0">
                <a:latin typeface="Montserrat" panose="00000500000000000000" pitchFamily="2" charset="-52"/>
                <a:cs typeface="Verdana"/>
              </a:rPr>
              <a:t> </a:t>
            </a:r>
            <a:r>
              <a:rPr sz="1400" b="1" kern="0" spc="-11" dirty="0">
                <a:latin typeface="Montserrat" panose="00000500000000000000" pitchFamily="2" charset="-52"/>
                <a:cs typeface="Verdana"/>
              </a:rPr>
              <a:t>деятельности</a:t>
            </a:r>
            <a:endParaRPr sz="1400" kern="0" dirty="0">
              <a:latin typeface="Montserrat" panose="00000500000000000000" pitchFamily="2" charset="-52"/>
              <a:cs typeface="Verdana"/>
            </a:endParaRPr>
          </a:p>
          <a:p>
            <a:pPr marL="14479" defTabSz="1042507"/>
            <a:r>
              <a:rPr sz="1000" b="1" kern="0" dirty="0">
                <a:latin typeface="Montserrat" panose="00000500000000000000" pitchFamily="2" charset="-52"/>
                <a:cs typeface="Verdana"/>
              </a:rPr>
              <a:t>молодежного технологического коворкинга «</a:t>
            </a:r>
            <a:r>
              <a:rPr sz="1000" b="1" kern="0" dirty="0" err="1">
                <a:latin typeface="Montserrat" panose="00000500000000000000" pitchFamily="2" charset="-52"/>
                <a:cs typeface="Verdana"/>
              </a:rPr>
              <a:t>СтудПространство</a:t>
            </a:r>
            <a:r>
              <a:rPr sz="1000" b="1" kern="0" dirty="0">
                <a:latin typeface="Montserrat" panose="00000500000000000000" pitchFamily="2" charset="-52"/>
                <a:cs typeface="Verdana"/>
              </a:rPr>
              <a:t>»</a:t>
            </a:r>
            <a:endParaRPr sz="1000" kern="0" dirty="0">
              <a:latin typeface="Montserrat" panose="00000500000000000000" pitchFamily="2" charset="-52"/>
              <a:cs typeface="Verdana"/>
            </a:endParaRPr>
          </a:p>
          <a:p>
            <a:pPr marL="14479" defTabSz="1042507">
              <a:spcBef>
                <a:spcPts val="485"/>
              </a:spcBef>
            </a:pPr>
            <a:r>
              <a:rPr sz="700" b="1" i="1" kern="0" spc="86" dirty="0">
                <a:solidFill>
                  <a:srgbClr val="231F20"/>
                </a:solidFill>
                <a:latin typeface="Montserrat" panose="00000500000000000000" pitchFamily="2" charset="-52"/>
                <a:cs typeface="Lato"/>
              </a:rPr>
              <a:t>Площадь:</a:t>
            </a:r>
            <a:r>
              <a:rPr sz="700" b="1" i="1" kern="0" spc="51" dirty="0">
                <a:solidFill>
                  <a:srgbClr val="231F20"/>
                </a:solidFill>
                <a:latin typeface="Montserrat" panose="00000500000000000000" pitchFamily="2" charset="-52"/>
                <a:cs typeface="Lato"/>
              </a:rPr>
              <a:t> </a:t>
            </a:r>
            <a:r>
              <a:rPr sz="700" i="1" kern="0" dirty="0">
                <a:solidFill>
                  <a:srgbClr val="231F20"/>
                </a:solidFill>
                <a:latin typeface="Montserrat" panose="00000500000000000000" pitchFamily="2" charset="-52"/>
                <a:cs typeface="Verdana"/>
              </a:rPr>
              <a:t>980 кв.м. (ул. Врубеля, д. 12, 7 этаж).</a:t>
            </a:r>
            <a:endParaRPr sz="700" kern="0" dirty="0">
              <a:solidFill>
                <a:sysClr val="windowText" lastClr="000000"/>
              </a:solidFill>
              <a:latin typeface="Montserrat" panose="00000500000000000000" pitchFamily="2" charset="-52"/>
              <a:cs typeface="Verdana"/>
            </a:endParaRPr>
          </a:p>
          <a:p>
            <a:pPr marL="14479" marR="5792" defTabSz="1042507"/>
            <a:r>
              <a:rPr sz="700" b="1" i="1" kern="0" spc="57" dirty="0">
                <a:solidFill>
                  <a:srgbClr val="231F20"/>
                </a:solidFill>
                <a:latin typeface="Montserrat" panose="00000500000000000000" pitchFamily="2" charset="-52"/>
                <a:cs typeface="Lato"/>
              </a:rPr>
              <a:t>Партнеры:</a:t>
            </a:r>
            <a:r>
              <a:rPr sz="700" b="1" i="1" kern="0" spc="68" dirty="0">
                <a:solidFill>
                  <a:srgbClr val="231F20"/>
                </a:solidFill>
                <a:latin typeface="Montserrat" panose="00000500000000000000" pitchFamily="2" charset="-52"/>
                <a:cs typeface="Lato"/>
              </a:rPr>
              <a:t> </a:t>
            </a:r>
            <a:r>
              <a:rPr sz="700" i="1" kern="0" spc="11" dirty="0">
                <a:solidFill>
                  <a:srgbClr val="231F20"/>
                </a:solidFill>
                <a:latin typeface="Montserrat" panose="00000500000000000000" pitchFamily="2" charset="-52"/>
                <a:cs typeface="Verdana"/>
              </a:rPr>
              <a:t>Российское</a:t>
            </a:r>
            <a:r>
              <a:rPr sz="700" i="1" kern="0" spc="-23" dirty="0">
                <a:solidFill>
                  <a:srgbClr val="231F20"/>
                </a:solidFill>
                <a:latin typeface="Montserrat" panose="00000500000000000000" pitchFamily="2" charset="-52"/>
                <a:cs typeface="Verdana"/>
              </a:rPr>
              <a:t> </a:t>
            </a:r>
            <a:r>
              <a:rPr sz="700" i="1" kern="0" spc="11" dirty="0">
                <a:solidFill>
                  <a:srgbClr val="231F20"/>
                </a:solidFill>
                <a:latin typeface="Montserrat" panose="00000500000000000000" pitchFamily="2" charset="-52"/>
                <a:cs typeface="Verdana"/>
              </a:rPr>
              <a:t>движение</a:t>
            </a:r>
            <a:r>
              <a:rPr sz="700" i="1" kern="0" spc="-29" dirty="0">
                <a:solidFill>
                  <a:srgbClr val="231F20"/>
                </a:solidFill>
                <a:latin typeface="Montserrat" panose="00000500000000000000" pitchFamily="2" charset="-52"/>
                <a:cs typeface="Verdana"/>
              </a:rPr>
              <a:t> </a:t>
            </a:r>
            <a:r>
              <a:rPr sz="700" i="1" kern="0" dirty="0">
                <a:solidFill>
                  <a:srgbClr val="231F20"/>
                </a:solidFill>
                <a:latin typeface="Montserrat" panose="00000500000000000000" pitchFamily="2" charset="-52"/>
                <a:cs typeface="Verdana"/>
              </a:rPr>
              <a:t>детей</a:t>
            </a:r>
            <a:r>
              <a:rPr sz="700" i="1" kern="0" spc="-23" dirty="0">
                <a:solidFill>
                  <a:srgbClr val="231F20"/>
                </a:solidFill>
                <a:latin typeface="Montserrat" panose="00000500000000000000" pitchFamily="2" charset="-52"/>
                <a:cs typeface="Verdana"/>
              </a:rPr>
              <a:t> </a:t>
            </a:r>
            <a:r>
              <a:rPr sz="700" i="1" kern="0" spc="11" dirty="0">
                <a:solidFill>
                  <a:srgbClr val="231F20"/>
                </a:solidFill>
                <a:latin typeface="Montserrat" panose="00000500000000000000" pitchFamily="2" charset="-52"/>
                <a:cs typeface="Verdana"/>
              </a:rPr>
              <a:t>и</a:t>
            </a:r>
            <a:r>
              <a:rPr sz="700" i="1" kern="0" spc="-23" dirty="0">
                <a:solidFill>
                  <a:srgbClr val="231F20"/>
                </a:solidFill>
                <a:latin typeface="Montserrat" panose="00000500000000000000" pitchFamily="2" charset="-52"/>
                <a:cs typeface="Verdana"/>
              </a:rPr>
              <a:t> </a:t>
            </a:r>
            <a:r>
              <a:rPr sz="700" i="1" kern="0" spc="11" dirty="0">
                <a:solidFill>
                  <a:srgbClr val="231F20"/>
                </a:solidFill>
                <a:latin typeface="Montserrat" panose="00000500000000000000" pitchFamily="2" charset="-52"/>
                <a:cs typeface="Verdana"/>
              </a:rPr>
              <a:t>молодежи</a:t>
            </a:r>
            <a:r>
              <a:rPr sz="700" i="1" kern="0" spc="-23" dirty="0">
                <a:solidFill>
                  <a:srgbClr val="231F20"/>
                </a:solidFill>
                <a:latin typeface="Montserrat" panose="00000500000000000000" pitchFamily="2" charset="-52"/>
                <a:cs typeface="Verdana"/>
              </a:rPr>
              <a:t> </a:t>
            </a:r>
            <a:r>
              <a:rPr sz="700" i="1" kern="0" dirty="0">
                <a:solidFill>
                  <a:srgbClr val="231F20"/>
                </a:solidFill>
                <a:latin typeface="Montserrat" panose="00000500000000000000" pitchFamily="2" charset="-52"/>
                <a:cs typeface="Verdana"/>
              </a:rPr>
              <a:t>«Движение</a:t>
            </a:r>
            <a:r>
              <a:rPr sz="700" i="1" kern="0" spc="-23" dirty="0">
                <a:solidFill>
                  <a:srgbClr val="231F20"/>
                </a:solidFill>
                <a:latin typeface="Montserrat" panose="00000500000000000000" pitchFamily="2" charset="-52"/>
                <a:cs typeface="Verdana"/>
              </a:rPr>
              <a:t> </a:t>
            </a:r>
            <a:r>
              <a:rPr sz="700" i="1" kern="0" spc="-11" dirty="0">
                <a:solidFill>
                  <a:srgbClr val="231F20"/>
                </a:solidFill>
                <a:latin typeface="Montserrat" panose="00000500000000000000" pitchFamily="2" charset="-52"/>
                <a:cs typeface="Verdana"/>
              </a:rPr>
              <a:t>Первых»; </a:t>
            </a:r>
            <a:r>
              <a:rPr sz="700" i="1" kern="0" dirty="0">
                <a:solidFill>
                  <a:srgbClr val="231F20"/>
                </a:solidFill>
                <a:latin typeface="Montserrat" panose="00000500000000000000" pitchFamily="2" charset="-52"/>
                <a:cs typeface="Verdana"/>
              </a:rPr>
              <a:t>Российское</a:t>
            </a:r>
            <a:r>
              <a:rPr sz="700" i="1" kern="0" spc="51" dirty="0">
                <a:solidFill>
                  <a:srgbClr val="231F20"/>
                </a:solidFill>
                <a:latin typeface="Montserrat" panose="00000500000000000000" pitchFamily="2" charset="-52"/>
                <a:cs typeface="Verdana"/>
              </a:rPr>
              <a:t> </a:t>
            </a:r>
            <a:r>
              <a:rPr sz="700" i="1" kern="0" dirty="0">
                <a:solidFill>
                  <a:srgbClr val="231F20"/>
                </a:solidFill>
                <a:latin typeface="Montserrat" panose="00000500000000000000" pitchFamily="2" charset="-52"/>
                <a:cs typeface="Verdana"/>
              </a:rPr>
              <a:t>общество</a:t>
            </a:r>
            <a:r>
              <a:rPr sz="700" i="1" kern="0" spc="57" dirty="0">
                <a:solidFill>
                  <a:srgbClr val="231F20"/>
                </a:solidFill>
                <a:latin typeface="Montserrat" panose="00000500000000000000" pitchFamily="2" charset="-52"/>
                <a:cs typeface="Verdana"/>
              </a:rPr>
              <a:t> </a:t>
            </a:r>
            <a:r>
              <a:rPr sz="700" i="1" kern="0" spc="-40" dirty="0">
                <a:solidFill>
                  <a:srgbClr val="231F20"/>
                </a:solidFill>
                <a:latin typeface="Montserrat" panose="00000500000000000000" pitchFamily="2" charset="-52"/>
                <a:cs typeface="Verdana"/>
              </a:rPr>
              <a:t>«Знание»;</a:t>
            </a:r>
            <a:r>
              <a:rPr sz="700" i="1" kern="0" spc="57" dirty="0">
                <a:solidFill>
                  <a:srgbClr val="231F20"/>
                </a:solidFill>
                <a:latin typeface="Montserrat" panose="00000500000000000000" pitchFamily="2" charset="-52"/>
                <a:cs typeface="Verdana"/>
              </a:rPr>
              <a:t> </a:t>
            </a:r>
            <a:r>
              <a:rPr sz="700" i="1" kern="0" dirty="0">
                <a:solidFill>
                  <a:srgbClr val="231F20"/>
                </a:solidFill>
                <a:latin typeface="Montserrat" panose="00000500000000000000" pitchFamily="2" charset="-52"/>
                <a:cs typeface="Verdana"/>
              </a:rPr>
              <a:t>Волонтерское</a:t>
            </a:r>
            <a:r>
              <a:rPr sz="700" i="1" kern="0" spc="57" dirty="0">
                <a:solidFill>
                  <a:srgbClr val="231F20"/>
                </a:solidFill>
                <a:latin typeface="Montserrat" panose="00000500000000000000" pitchFamily="2" charset="-52"/>
                <a:cs typeface="Verdana"/>
              </a:rPr>
              <a:t> </a:t>
            </a:r>
            <a:r>
              <a:rPr sz="700" i="1" kern="0" dirty="0">
                <a:solidFill>
                  <a:srgbClr val="231F20"/>
                </a:solidFill>
                <a:latin typeface="Montserrat" panose="00000500000000000000" pitchFamily="2" charset="-52"/>
                <a:cs typeface="Verdana"/>
              </a:rPr>
              <a:t>движение</a:t>
            </a:r>
            <a:r>
              <a:rPr sz="700" i="1" kern="0" spc="51" dirty="0">
                <a:solidFill>
                  <a:srgbClr val="231F20"/>
                </a:solidFill>
                <a:latin typeface="Montserrat" panose="00000500000000000000" pitchFamily="2" charset="-52"/>
                <a:cs typeface="Verdana"/>
              </a:rPr>
              <a:t> </a:t>
            </a:r>
            <a:r>
              <a:rPr sz="700" i="1" kern="0" spc="-23" dirty="0">
                <a:solidFill>
                  <a:srgbClr val="231F20"/>
                </a:solidFill>
                <a:latin typeface="Montserrat" panose="00000500000000000000" pitchFamily="2" charset="-52"/>
                <a:cs typeface="Verdana"/>
              </a:rPr>
              <a:t>«Мы</a:t>
            </a:r>
            <a:r>
              <a:rPr sz="700" i="1" kern="0" spc="57" dirty="0">
                <a:solidFill>
                  <a:srgbClr val="231F20"/>
                </a:solidFill>
                <a:latin typeface="Montserrat" panose="00000500000000000000" pitchFamily="2" charset="-52"/>
                <a:cs typeface="Verdana"/>
              </a:rPr>
              <a:t> </a:t>
            </a:r>
            <a:r>
              <a:rPr sz="700" i="1" kern="0" spc="-34" dirty="0">
                <a:solidFill>
                  <a:srgbClr val="231F20"/>
                </a:solidFill>
                <a:latin typeface="Montserrat" panose="00000500000000000000" pitchFamily="2" charset="-52"/>
                <a:cs typeface="Verdana"/>
              </a:rPr>
              <a:t>вместе»;</a:t>
            </a:r>
            <a:r>
              <a:rPr sz="700" i="1" kern="0" spc="57" dirty="0">
                <a:solidFill>
                  <a:srgbClr val="231F20"/>
                </a:solidFill>
                <a:latin typeface="Montserrat" panose="00000500000000000000" pitchFamily="2" charset="-52"/>
                <a:cs typeface="Verdana"/>
              </a:rPr>
              <a:t> </a:t>
            </a:r>
            <a:r>
              <a:rPr sz="700" i="1" kern="0" spc="-23" dirty="0">
                <a:solidFill>
                  <a:srgbClr val="231F20"/>
                </a:solidFill>
                <a:latin typeface="Montserrat" panose="00000500000000000000" pitchFamily="2" charset="-52"/>
                <a:cs typeface="Verdana"/>
              </a:rPr>
              <a:t>Арт-</a:t>
            </a:r>
            <a:r>
              <a:rPr sz="700" i="1" kern="0" dirty="0">
                <a:solidFill>
                  <a:srgbClr val="231F20"/>
                </a:solidFill>
                <a:latin typeface="Montserrat" panose="00000500000000000000" pitchFamily="2" charset="-52"/>
                <a:cs typeface="Verdana"/>
              </a:rPr>
              <a:t> кластер</a:t>
            </a:r>
            <a:r>
              <a:rPr sz="700" i="1" kern="0" spc="23" dirty="0">
                <a:solidFill>
                  <a:srgbClr val="231F20"/>
                </a:solidFill>
                <a:latin typeface="Montserrat" panose="00000500000000000000" pitchFamily="2" charset="-52"/>
                <a:cs typeface="Verdana"/>
              </a:rPr>
              <a:t> </a:t>
            </a:r>
            <a:r>
              <a:rPr sz="700" i="1" kern="0" spc="-40" dirty="0">
                <a:solidFill>
                  <a:srgbClr val="231F20"/>
                </a:solidFill>
                <a:latin typeface="Montserrat" panose="00000500000000000000" pitchFamily="2" charset="-52"/>
                <a:cs typeface="Verdana"/>
              </a:rPr>
              <a:t>«Таврида»;</a:t>
            </a:r>
            <a:r>
              <a:rPr sz="700" i="1" kern="0" spc="23" dirty="0">
                <a:solidFill>
                  <a:srgbClr val="231F20"/>
                </a:solidFill>
                <a:latin typeface="Montserrat" panose="00000500000000000000" pitchFamily="2" charset="-52"/>
                <a:cs typeface="Verdana"/>
              </a:rPr>
              <a:t> </a:t>
            </a:r>
            <a:r>
              <a:rPr sz="700" i="1" kern="0" dirty="0">
                <a:solidFill>
                  <a:srgbClr val="231F20"/>
                </a:solidFill>
                <a:latin typeface="Montserrat" panose="00000500000000000000" pitchFamily="2" charset="-52"/>
                <a:cs typeface="Verdana"/>
              </a:rPr>
              <a:t>АНО</a:t>
            </a:r>
            <a:r>
              <a:rPr sz="700" i="1" kern="0" spc="29" dirty="0">
                <a:solidFill>
                  <a:srgbClr val="231F20"/>
                </a:solidFill>
                <a:latin typeface="Montserrat" panose="00000500000000000000" pitchFamily="2" charset="-52"/>
                <a:cs typeface="Verdana"/>
              </a:rPr>
              <a:t> </a:t>
            </a:r>
            <a:r>
              <a:rPr sz="700" i="1" kern="0" dirty="0">
                <a:solidFill>
                  <a:srgbClr val="231F20"/>
                </a:solidFill>
                <a:latin typeface="Montserrat" panose="00000500000000000000" pitchFamily="2" charset="-52"/>
                <a:cs typeface="Verdana"/>
              </a:rPr>
              <a:t>«Россия</a:t>
            </a:r>
            <a:r>
              <a:rPr sz="700" i="1" kern="0" spc="23" dirty="0">
                <a:solidFill>
                  <a:srgbClr val="231F20"/>
                </a:solidFill>
                <a:latin typeface="Montserrat" panose="00000500000000000000" pitchFamily="2" charset="-52"/>
                <a:cs typeface="Verdana"/>
              </a:rPr>
              <a:t> </a:t>
            </a:r>
            <a:r>
              <a:rPr sz="700" i="1" kern="0" spc="-108" dirty="0">
                <a:solidFill>
                  <a:srgbClr val="231F20"/>
                </a:solidFill>
                <a:latin typeface="Montserrat" panose="00000500000000000000" pitchFamily="2" charset="-52"/>
                <a:cs typeface="Verdana"/>
              </a:rPr>
              <a:t>–</a:t>
            </a:r>
            <a:r>
              <a:rPr sz="700" i="1" kern="0" spc="23" dirty="0">
                <a:solidFill>
                  <a:srgbClr val="231F20"/>
                </a:solidFill>
                <a:latin typeface="Montserrat" panose="00000500000000000000" pitchFamily="2" charset="-52"/>
                <a:cs typeface="Verdana"/>
              </a:rPr>
              <a:t> </a:t>
            </a:r>
            <a:r>
              <a:rPr sz="700" i="1" kern="0" dirty="0">
                <a:solidFill>
                  <a:srgbClr val="231F20"/>
                </a:solidFill>
                <a:latin typeface="Montserrat" panose="00000500000000000000" pitchFamily="2" charset="-52"/>
                <a:cs typeface="Verdana"/>
              </a:rPr>
              <a:t>страна</a:t>
            </a:r>
            <a:r>
              <a:rPr sz="700" i="1" kern="0" spc="29" dirty="0">
                <a:solidFill>
                  <a:srgbClr val="231F20"/>
                </a:solidFill>
                <a:latin typeface="Montserrat" panose="00000500000000000000" pitchFamily="2" charset="-52"/>
                <a:cs typeface="Verdana"/>
              </a:rPr>
              <a:t> </a:t>
            </a:r>
            <a:r>
              <a:rPr sz="700" i="1" kern="0" spc="-11" dirty="0">
                <a:solidFill>
                  <a:srgbClr val="231F20"/>
                </a:solidFill>
                <a:latin typeface="Montserrat" panose="00000500000000000000" pitchFamily="2" charset="-52"/>
                <a:cs typeface="Verdana"/>
              </a:rPr>
              <a:t>возможностей»;</a:t>
            </a:r>
            <a:r>
              <a:rPr sz="700" i="1" kern="0" spc="23" dirty="0">
                <a:solidFill>
                  <a:srgbClr val="231F20"/>
                </a:solidFill>
                <a:latin typeface="Montserrat" panose="00000500000000000000" pitchFamily="2" charset="-52"/>
                <a:cs typeface="Verdana"/>
              </a:rPr>
              <a:t> </a:t>
            </a:r>
            <a:r>
              <a:rPr sz="700" i="1" kern="0" spc="-11" dirty="0">
                <a:solidFill>
                  <a:srgbClr val="231F20"/>
                </a:solidFill>
                <a:latin typeface="Montserrat" panose="00000500000000000000" pitchFamily="2" charset="-52"/>
                <a:cs typeface="Verdana"/>
              </a:rPr>
              <a:t>Росмолодежь.</a:t>
            </a:r>
            <a:endParaRPr sz="700" kern="0" dirty="0">
              <a:solidFill>
                <a:sysClr val="windowText" lastClr="000000"/>
              </a:solidFill>
              <a:latin typeface="Montserrat" panose="00000500000000000000" pitchFamily="2" charset="-52"/>
              <a:cs typeface="Verdana"/>
            </a:endParaRPr>
          </a:p>
          <a:p>
            <a:pPr marL="14479" defTabSz="1042507"/>
            <a:r>
              <a:rPr sz="700" b="1" i="1" kern="0" spc="-23" dirty="0" err="1">
                <a:solidFill>
                  <a:srgbClr val="231F20"/>
                </a:solidFill>
                <a:latin typeface="Montserrat" panose="00000500000000000000" pitchFamily="2" charset="-52"/>
                <a:cs typeface="Verdana"/>
              </a:rPr>
              <a:t>Гранты</a:t>
            </a:r>
            <a:r>
              <a:rPr lang="ru-RU" sz="700" b="1" i="1" kern="0" spc="-23" dirty="0">
                <a:solidFill>
                  <a:srgbClr val="231F20"/>
                </a:solidFill>
                <a:latin typeface="Montserrat" panose="00000500000000000000" pitchFamily="2" charset="-52"/>
                <a:cs typeface="Verdana"/>
              </a:rPr>
              <a:t>:</a:t>
            </a:r>
            <a:r>
              <a:rPr sz="700" b="1" i="1" kern="0" spc="29" dirty="0">
                <a:solidFill>
                  <a:srgbClr val="231F20"/>
                </a:solidFill>
                <a:latin typeface="Montserrat" panose="00000500000000000000" pitchFamily="2" charset="-52"/>
                <a:cs typeface="Verdana"/>
              </a:rPr>
              <a:t> </a:t>
            </a:r>
            <a:r>
              <a:rPr sz="700" i="1" kern="0" dirty="0" err="1">
                <a:solidFill>
                  <a:srgbClr val="231F20"/>
                </a:solidFill>
                <a:latin typeface="Montserrat" panose="00000500000000000000" pitchFamily="2" charset="-52"/>
                <a:cs typeface="Verdana"/>
              </a:rPr>
              <a:t>Твой</a:t>
            </a:r>
            <a:r>
              <a:rPr sz="700" i="1" kern="0" dirty="0">
                <a:solidFill>
                  <a:srgbClr val="231F20"/>
                </a:solidFill>
                <a:latin typeface="Montserrat" panose="00000500000000000000" pitchFamily="2" charset="-52"/>
                <a:cs typeface="Verdana"/>
              </a:rPr>
              <a:t> </a:t>
            </a:r>
            <a:r>
              <a:rPr sz="700" i="1" kern="0" dirty="0" err="1">
                <a:solidFill>
                  <a:srgbClr val="231F20"/>
                </a:solidFill>
                <a:latin typeface="Montserrat" panose="00000500000000000000" pitchFamily="2" charset="-52"/>
                <a:cs typeface="Verdana"/>
              </a:rPr>
              <a:t>ход</a:t>
            </a:r>
            <a:r>
              <a:rPr lang="ru-RU" sz="700" i="1" kern="0" dirty="0">
                <a:solidFill>
                  <a:srgbClr val="231F20"/>
                </a:solidFill>
                <a:latin typeface="Montserrat" panose="00000500000000000000" pitchFamily="2" charset="-52"/>
                <a:cs typeface="Verdana"/>
              </a:rPr>
              <a:t>, </a:t>
            </a:r>
            <a:r>
              <a:rPr sz="700" i="1" kern="0" dirty="0" err="1">
                <a:solidFill>
                  <a:srgbClr val="231F20"/>
                </a:solidFill>
                <a:latin typeface="Montserrat" panose="00000500000000000000" pitchFamily="2" charset="-52"/>
                <a:cs typeface="Verdana"/>
              </a:rPr>
              <a:t>Росмолодежь</a:t>
            </a:r>
            <a:r>
              <a:rPr lang="ru-RU" sz="700" i="1" kern="0" dirty="0">
                <a:solidFill>
                  <a:srgbClr val="231F20"/>
                </a:solidFill>
                <a:latin typeface="Montserrat" panose="00000500000000000000" pitchFamily="2" charset="-52"/>
                <a:cs typeface="Verdana"/>
              </a:rPr>
              <a:t>, </a:t>
            </a:r>
            <a:r>
              <a:rPr sz="700" i="1" kern="0" dirty="0" err="1">
                <a:solidFill>
                  <a:srgbClr val="231F20"/>
                </a:solidFill>
                <a:latin typeface="Montserrat" panose="00000500000000000000" pitchFamily="2" charset="-52"/>
                <a:cs typeface="Verdana"/>
              </a:rPr>
              <a:t>Большая</a:t>
            </a:r>
            <a:r>
              <a:rPr sz="700" i="1" kern="0" spc="29" dirty="0">
                <a:solidFill>
                  <a:srgbClr val="231F20"/>
                </a:solidFill>
                <a:latin typeface="Montserrat" panose="00000500000000000000" pitchFamily="2" charset="-52"/>
                <a:cs typeface="Verdana"/>
              </a:rPr>
              <a:t> </a:t>
            </a:r>
            <a:r>
              <a:rPr sz="700" i="1" kern="0" spc="-11" dirty="0">
                <a:solidFill>
                  <a:srgbClr val="231F20"/>
                </a:solidFill>
                <a:latin typeface="Montserrat" panose="00000500000000000000" pitchFamily="2" charset="-52"/>
                <a:cs typeface="Verdana"/>
              </a:rPr>
              <a:t>перемена.</a:t>
            </a:r>
            <a:endParaRPr sz="700" kern="0" dirty="0">
              <a:solidFill>
                <a:sysClr val="windowText" lastClr="000000"/>
              </a:solidFill>
              <a:latin typeface="Montserrat" panose="00000500000000000000" pitchFamily="2" charset="-52"/>
              <a:cs typeface="Verdana"/>
            </a:endParaRPr>
          </a:p>
          <a:p>
            <a:pPr marL="14479" defTabSz="1042507"/>
            <a:r>
              <a:rPr sz="700" b="1" i="1" kern="0" dirty="0">
                <a:solidFill>
                  <a:srgbClr val="231F20"/>
                </a:solidFill>
                <a:latin typeface="Montserrat" panose="00000500000000000000" pitchFamily="2" charset="-52"/>
                <a:cs typeface="Lato"/>
              </a:rPr>
              <a:t>Стоимость:</a:t>
            </a:r>
            <a:r>
              <a:rPr sz="700" b="1" i="1" kern="0" spc="137" dirty="0">
                <a:solidFill>
                  <a:srgbClr val="231F20"/>
                </a:solidFill>
                <a:latin typeface="Montserrat" panose="00000500000000000000" pitchFamily="2" charset="-52"/>
                <a:cs typeface="Lato"/>
              </a:rPr>
              <a:t> </a:t>
            </a:r>
            <a:r>
              <a:rPr sz="700" i="1" kern="0" spc="-34" dirty="0">
                <a:solidFill>
                  <a:srgbClr val="231F20"/>
                </a:solidFill>
                <a:latin typeface="Montserrat" panose="00000500000000000000" pitchFamily="2" charset="-52"/>
                <a:cs typeface="Verdana"/>
              </a:rPr>
              <a:t>30</a:t>
            </a:r>
            <a:r>
              <a:rPr sz="700" i="1" kern="0" spc="23" dirty="0">
                <a:solidFill>
                  <a:srgbClr val="231F20"/>
                </a:solidFill>
                <a:latin typeface="Montserrat" panose="00000500000000000000" pitchFamily="2" charset="-52"/>
                <a:cs typeface="Verdana"/>
              </a:rPr>
              <a:t> </a:t>
            </a:r>
            <a:r>
              <a:rPr sz="700" i="1" kern="0" dirty="0">
                <a:solidFill>
                  <a:srgbClr val="231F20"/>
                </a:solidFill>
                <a:latin typeface="Montserrat" panose="00000500000000000000" pitchFamily="2" charset="-52"/>
                <a:cs typeface="Verdana"/>
              </a:rPr>
              <a:t>000</a:t>
            </a:r>
            <a:r>
              <a:rPr sz="700" i="1" kern="0" spc="29" dirty="0">
                <a:solidFill>
                  <a:srgbClr val="231F20"/>
                </a:solidFill>
                <a:latin typeface="Montserrat" panose="00000500000000000000" pitchFamily="2" charset="-52"/>
                <a:cs typeface="Verdana"/>
              </a:rPr>
              <a:t> </a:t>
            </a:r>
            <a:r>
              <a:rPr sz="700" i="1" kern="0" spc="-23" dirty="0">
                <a:solidFill>
                  <a:srgbClr val="231F20"/>
                </a:solidFill>
                <a:latin typeface="Montserrat" panose="00000500000000000000" pitchFamily="2" charset="-52"/>
                <a:cs typeface="Verdana"/>
              </a:rPr>
              <a:t>000,00</a:t>
            </a:r>
            <a:r>
              <a:rPr sz="700" i="1" kern="0" spc="23" dirty="0">
                <a:solidFill>
                  <a:srgbClr val="231F20"/>
                </a:solidFill>
                <a:latin typeface="Montserrat" panose="00000500000000000000" pitchFamily="2" charset="-52"/>
                <a:cs typeface="Verdana"/>
              </a:rPr>
              <a:t> </a:t>
            </a:r>
            <a:r>
              <a:rPr sz="700" i="1" kern="0" spc="-23" dirty="0">
                <a:solidFill>
                  <a:srgbClr val="231F20"/>
                </a:solidFill>
                <a:latin typeface="Montserrat" panose="00000500000000000000" pitchFamily="2" charset="-52"/>
                <a:cs typeface="Verdana"/>
              </a:rPr>
              <a:t>руб.</a:t>
            </a:r>
            <a:endParaRPr sz="700" kern="0" dirty="0">
              <a:solidFill>
                <a:sysClr val="windowText" lastClr="000000"/>
              </a:solidFill>
              <a:latin typeface="Montserrat" panose="00000500000000000000" pitchFamily="2" charset="-52"/>
              <a:cs typeface="Verdana"/>
            </a:endParaRPr>
          </a:p>
        </p:txBody>
      </p:sp>
      <p:sp>
        <p:nvSpPr>
          <p:cNvPr id="55" name="object 55"/>
          <p:cNvSpPr txBox="1"/>
          <p:nvPr/>
        </p:nvSpPr>
        <p:spPr>
          <a:xfrm>
            <a:off x="3023950" y="1351778"/>
            <a:ext cx="1712238" cy="601026"/>
          </a:xfrm>
          <a:prstGeom prst="rect">
            <a:avLst/>
          </a:prstGeom>
        </p:spPr>
        <p:txBody>
          <a:bodyPr vert="horz" wrap="square" lIns="0" tIns="15204" rIns="0" bIns="0" rtlCol="0">
            <a:spAutoFit/>
          </a:bodyPr>
          <a:lstStyle/>
          <a:p>
            <a:pPr marL="53573" algn="ctr" defTabSz="1042507">
              <a:spcBef>
                <a:spcPts val="120"/>
              </a:spcBef>
            </a:pPr>
            <a:r>
              <a:rPr sz="2907" b="1" kern="0" baseline="1633" dirty="0">
                <a:solidFill>
                  <a:srgbClr val="8DC63F"/>
                </a:solidFill>
                <a:latin typeface="Montserrat" panose="00000500000000000000" pitchFamily="2" charset="-52"/>
                <a:cs typeface="Verdana"/>
              </a:rPr>
              <a:t>&gt;</a:t>
            </a:r>
            <a:r>
              <a:rPr sz="2280" b="1" kern="0" dirty="0">
                <a:solidFill>
                  <a:srgbClr val="8DC63F"/>
                </a:solidFill>
                <a:latin typeface="Montserrat" panose="00000500000000000000" pitchFamily="2" charset="-52"/>
                <a:cs typeface="Verdana"/>
              </a:rPr>
              <a:t>20</a:t>
            </a:r>
            <a:r>
              <a:rPr sz="2280" b="1" kern="0" spc="-336" dirty="0">
                <a:solidFill>
                  <a:srgbClr val="8DC63F"/>
                </a:solidFill>
                <a:latin typeface="Montserrat" panose="00000500000000000000" pitchFamily="2" charset="-52"/>
                <a:cs typeface="Verdana"/>
              </a:rPr>
              <a:t> </a:t>
            </a:r>
            <a:r>
              <a:rPr sz="1311" b="1" kern="0" dirty="0">
                <a:solidFill>
                  <a:srgbClr val="8DC63F"/>
                </a:solidFill>
                <a:latin typeface="Montserrat" panose="00000500000000000000" pitchFamily="2" charset="-52"/>
                <a:cs typeface="Verdana"/>
              </a:rPr>
              <a:t>млн</a:t>
            </a:r>
            <a:r>
              <a:rPr sz="1311" b="1" kern="0" spc="-40" dirty="0">
                <a:solidFill>
                  <a:srgbClr val="8DC63F"/>
                </a:solidFill>
                <a:latin typeface="Montserrat" panose="00000500000000000000" pitchFamily="2" charset="-52"/>
                <a:cs typeface="Verdana"/>
              </a:rPr>
              <a:t> </a:t>
            </a:r>
            <a:r>
              <a:rPr sz="1311" b="1" kern="0" spc="-23" dirty="0">
                <a:solidFill>
                  <a:srgbClr val="8DC63F"/>
                </a:solidFill>
                <a:latin typeface="Montserrat" panose="00000500000000000000" pitchFamily="2" charset="-52"/>
                <a:cs typeface="Verdana"/>
              </a:rPr>
              <a:t>руб.</a:t>
            </a:r>
            <a:endParaRPr sz="1311" kern="0" dirty="0">
              <a:solidFill>
                <a:sysClr val="windowText" lastClr="000000"/>
              </a:solidFill>
              <a:latin typeface="Montserrat" panose="00000500000000000000" pitchFamily="2" charset="-52"/>
              <a:cs typeface="Verdana"/>
            </a:endParaRPr>
          </a:p>
          <a:p>
            <a:pPr marL="14479" marR="5792" algn="ctr" defTabSz="1042507">
              <a:lnSpc>
                <a:spcPct val="102899"/>
              </a:lnSpc>
              <a:spcBef>
                <a:spcPts val="23"/>
              </a:spcBef>
            </a:pPr>
            <a:r>
              <a:rPr sz="741" b="1" kern="0" spc="-11" dirty="0">
                <a:solidFill>
                  <a:srgbClr val="231F20"/>
                </a:solidFill>
                <a:latin typeface="Montserrat" panose="00000500000000000000" pitchFamily="2" charset="-52"/>
                <a:cs typeface="Verdana"/>
              </a:rPr>
              <a:t>ПРИВЛЕЧЕННЫХ</a:t>
            </a:r>
            <a:r>
              <a:rPr sz="741" b="1" kern="0" spc="23" dirty="0">
                <a:solidFill>
                  <a:srgbClr val="231F20"/>
                </a:solidFill>
                <a:latin typeface="Montserrat" panose="00000500000000000000" pitchFamily="2" charset="-52"/>
                <a:cs typeface="Verdana"/>
              </a:rPr>
              <a:t> </a:t>
            </a:r>
            <a:r>
              <a:rPr sz="741" b="1" kern="0" spc="-11" dirty="0">
                <a:solidFill>
                  <a:srgbClr val="231F20"/>
                </a:solidFill>
                <a:latin typeface="Montserrat" panose="00000500000000000000" pitchFamily="2" charset="-52"/>
                <a:cs typeface="Verdana"/>
              </a:rPr>
              <a:t>ИНВЕСТИЦИЙ </a:t>
            </a:r>
            <a:r>
              <a:rPr sz="741" b="1" kern="0" dirty="0">
                <a:solidFill>
                  <a:srgbClr val="231F20"/>
                </a:solidFill>
                <a:latin typeface="Montserrat" panose="00000500000000000000" pitchFamily="2" charset="-52"/>
                <a:cs typeface="Verdana"/>
              </a:rPr>
              <a:t>В</a:t>
            </a:r>
            <a:r>
              <a:rPr sz="741" b="1" kern="0" spc="-40" dirty="0">
                <a:solidFill>
                  <a:srgbClr val="231F20"/>
                </a:solidFill>
                <a:latin typeface="Montserrat" panose="00000500000000000000" pitchFamily="2" charset="-52"/>
                <a:cs typeface="Verdana"/>
              </a:rPr>
              <a:t> </a:t>
            </a:r>
            <a:r>
              <a:rPr sz="741" b="1" kern="0" spc="-68" dirty="0">
                <a:solidFill>
                  <a:srgbClr val="231F20"/>
                </a:solidFill>
                <a:latin typeface="Montserrat" panose="00000500000000000000" pitchFamily="2" charset="-52"/>
                <a:cs typeface="Verdana"/>
              </a:rPr>
              <a:t>2023</a:t>
            </a:r>
            <a:r>
              <a:rPr sz="741" b="1" kern="0" spc="-34" dirty="0">
                <a:solidFill>
                  <a:srgbClr val="231F20"/>
                </a:solidFill>
                <a:latin typeface="Montserrat" panose="00000500000000000000" pitchFamily="2" charset="-52"/>
                <a:cs typeface="Verdana"/>
              </a:rPr>
              <a:t> </a:t>
            </a:r>
            <a:r>
              <a:rPr sz="741" b="1" kern="0" spc="-23" dirty="0">
                <a:solidFill>
                  <a:srgbClr val="231F20"/>
                </a:solidFill>
                <a:latin typeface="Montserrat" panose="00000500000000000000" pitchFamily="2" charset="-52"/>
                <a:cs typeface="Verdana"/>
              </a:rPr>
              <a:t>ГОДУ</a:t>
            </a:r>
            <a:endParaRPr sz="741" kern="0" dirty="0">
              <a:solidFill>
                <a:sysClr val="windowText" lastClr="000000"/>
              </a:solidFill>
              <a:latin typeface="Montserrat" panose="00000500000000000000" pitchFamily="2" charset="-52"/>
              <a:cs typeface="Verdana"/>
            </a:endParaRPr>
          </a:p>
        </p:txBody>
      </p:sp>
      <p:grpSp>
        <p:nvGrpSpPr>
          <p:cNvPr id="56" name="object 56"/>
          <p:cNvGrpSpPr/>
          <p:nvPr/>
        </p:nvGrpSpPr>
        <p:grpSpPr>
          <a:xfrm>
            <a:off x="736440" y="3074588"/>
            <a:ext cx="3209450" cy="10136"/>
            <a:chOff x="540000" y="2835909"/>
            <a:chExt cx="2814955" cy="8890"/>
          </a:xfrm>
        </p:grpSpPr>
        <p:sp>
          <p:nvSpPr>
            <p:cNvPr id="57" name="object 57"/>
            <p:cNvSpPr/>
            <p:nvPr/>
          </p:nvSpPr>
          <p:spPr>
            <a:xfrm>
              <a:off x="560871" y="2840075"/>
              <a:ext cx="2781935" cy="0"/>
            </a:xfrm>
            <a:custGeom>
              <a:avLst/>
              <a:gdLst/>
              <a:ahLst/>
              <a:cxnLst/>
              <a:rect l="l" t="t" r="r" b="b"/>
              <a:pathLst>
                <a:path w="2781935">
                  <a:moveTo>
                    <a:pt x="0" y="0"/>
                  </a:moveTo>
                  <a:lnTo>
                    <a:pt x="2781503" y="0"/>
                  </a:lnTo>
                </a:path>
              </a:pathLst>
            </a:custGeom>
            <a:ln w="8331">
              <a:solidFill>
                <a:srgbClr val="94C13D"/>
              </a:solidFill>
              <a:prstDash val="dot"/>
            </a:ln>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sp>
          <p:nvSpPr>
            <p:cNvPr id="58" name="object 58"/>
            <p:cNvSpPr/>
            <p:nvPr/>
          </p:nvSpPr>
          <p:spPr>
            <a:xfrm>
              <a:off x="539991" y="2835909"/>
              <a:ext cx="2814955" cy="8890"/>
            </a:xfrm>
            <a:custGeom>
              <a:avLst/>
              <a:gdLst/>
              <a:ahLst/>
              <a:cxnLst/>
              <a:rect l="l" t="t" r="r" b="b"/>
              <a:pathLst>
                <a:path w="2814954" h="8889">
                  <a:moveTo>
                    <a:pt x="8331" y="4165"/>
                  </a:moveTo>
                  <a:lnTo>
                    <a:pt x="7112" y="1231"/>
                  </a:lnTo>
                  <a:lnTo>
                    <a:pt x="4165" y="0"/>
                  </a:lnTo>
                  <a:lnTo>
                    <a:pt x="1219" y="1231"/>
                  </a:lnTo>
                  <a:lnTo>
                    <a:pt x="0" y="4165"/>
                  </a:lnTo>
                  <a:lnTo>
                    <a:pt x="1219" y="7112"/>
                  </a:lnTo>
                  <a:lnTo>
                    <a:pt x="4165" y="8331"/>
                  </a:lnTo>
                  <a:lnTo>
                    <a:pt x="7112" y="7112"/>
                  </a:lnTo>
                  <a:lnTo>
                    <a:pt x="8331" y="4165"/>
                  </a:lnTo>
                  <a:close/>
                </a:path>
                <a:path w="2814954" h="8889">
                  <a:moveTo>
                    <a:pt x="2814891" y="4165"/>
                  </a:moveTo>
                  <a:lnTo>
                    <a:pt x="2813672" y="1231"/>
                  </a:lnTo>
                  <a:lnTo>
                    <a:pt x="2810726" y="0"/>
                  </a:lnTo>
                  <a:lnTo>
                    <a:pt x="2807779" y="1231"/>
                  </a:lnTo>
                  <a:lnTo>
                    <a:pt x="2806560" y="4165"/>
                  </a:lnTo>
                  <a:lnTo>
                    <a:pt x="2807779" y="7112"/>
                  </a:lnTo>
                  <a:lnTo>
                    <a:pt x="2810726" y="8331"/>
                  </a:lnTo>
                  <a:lnTo>
                    <a:pt x="2813672" y="7112"/>
                  </a:lnTo>
                  <a:lnTo>
                    <a:pt x="2814891" y="4165"/>
                  </a:lnTo>
                  <a:close/>
                </a:path>
              </a:pathLst>
            </a:custGeom>
            <a:solidFill>
              <a:srgbClr val="94C13D"/>
            </a:solidFill>
          </p:spPr>
          <p:txBody>
            <a:bodyPr wrap="square" lIns="0" tIns="0" rIns="0" bIns="0" rtlCol="0"/>
            <a:lstStyle/>
            <a:p>
              <a:pPr defTabSz="1042507"/>
              <a:endParaRPr sz="2052" kern="0">
                <a:solidFill>
                  <a:sysClr val="windowText" lastClr="000000"/>
                </a:solidFill>
                <a:latin typeface="Montserrat" panose="00000500000000000000" pitchFamily="2" charset="-52"/>
              </a:endParaRPr>
            </a:p>
          </p:txBody>
        </p:sp>
      </p:grpSp>
      <p:sp>
        <p:nvSpPr>
          <p:cNvPr id="44" name="Прямоугольник 43">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5" name="Рисунок 44">
            <a:extLst>
              <a:ext uri="{FF2B5EF4-FFF2-40B4-BE49-F238E27FC236}">
                <a16:creationId xmlns:a16="http://schemas.microsoft.com/office/drawing/2014/main" id="{25064868-379F-1242-84CD-140F8A901813}"/>
              </a:ext>
            </a:extLst>
          </p:cNvPr>
          <p:cNvPicPr>
            <a:picLocks noChangeAspect="1"/>
          </p:cNvPicPr>
          <p:nvPr/>
        </p:nvPicPr>
        <p:blipFill>
          <a:blip r:embed="rId2"/>
          <a:stretch>
            <a:fillRect/>
          </a:stretch>
        </p:blipFill>
        <p:spPr>
          <a:xfrm>
            <a:off x="9481623" y="204738"/>
            <a:ext cx="2429022" cy="1076057"/>
          </a:xfrm>
          <a:prstGeom prst="rect">
            <a:avLst/>
          </a:prstGeom>
        </p:spPr>
      </p:pic>
      <p:sp>
        <p:nvSpPr>
          <p:cNvPr id="46" name="TextBox 45">
            <a:extLst>
              <a:ext uri="{FF2B5EF4-FFF2-40B4-BE49-F238E27FC236}">
                <a16:creationId xmlns:a16="http://schemas.microsoft.com/office/drawing/2014/main" id="{30EA7E0E-ACB3-5E4C-92EE-E2F12B234B8A}"/>
              </a:ext>
            </a:extLst>
          </p:cNvPr>
          <p:cNvSpPr txBox="1"/>
          <p:nvPr/>
        </p:nvSpPr>
        <p:spPr>
          <a:xfrm>
            <a:off x="-76201" y="6558747"/>
            <a:ext cx="518161"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29</a:t>
            </a:r>
          </a:p>
        </p:txBody>
      </p:sp>
      <p:pic>
        <p:nvPicPr>
          <p:cNvPr id="2050" name="Picture 2" descr="Новость: Онлайн-платформа «Россия — страна возможностей» предоставит еще  больше сервисов своим пользователям">
            <a:extLst>
              <a:ext uri="{FF2B5EF4-FFF2-40B4-BE49-F238E27FC236}">
                <a16:creationId xmlns:a16="http://schemas.microsoft.com/office/drawing/2014/main" id="{BDD0A74C-273A-4C03-B1B1-94D818A8A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9557" y="3060395"/>
            <a:ext cx="2138772" cy="1203059"/>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object 115">
            <a:extLst>
              <a:ext uri="{FF2B5EF4-FFF2-40B4-BE49-F238E27FC236}">
                <a16:creationId xmlns:a16="http://schemas.microsoft.com/office/drawing/2014/main" id="{FC79CF2B-3786-4F7F-B61C-50EB846F0B56}"/>
              </a:ext>
            </a:extLst>
          </p:cNvPr>
          <p:cNvGrpSpPr/>
          <p:nvPr/>
        </p:nvGrpSpPr>
        <p:grpSpPr>
          <a:xfrm>
            <a:off x="9492408" y="1478398"/>
            <a:ext cx="2207007" cy="3781499"/>
            <a:chOff x="6498927" y="646545"/>
            <a:chExt cx="1925320" cy="2311881"/>
          </a:xfrm>
        </p:grpSpPr>
        <p:sp>
          <p:nvSpPr>
            <p:cNvPr id="66" name="object 116">
              <a:extLst>
                <a:ext uri="{FF2B5EF4-FFF2-40B4-BE49-F238E27FC236}">
                  <a16:creationId xmlns:a16="http://schemas.microsoft.com/office/drawing/2014/main" id="{AE9271E6-E411-4079-A567-EFBDC387BADA}"/>
                </a:ext>
              </a:extLst>
            </p:cNvPr>
            <p:cNvSpPr/>
            <p:nvPr/>
          </p:nvSpPr>
          <p:spPr>
            <a:xfrm>
              <a:off x="6498927" y="646545"/>
              <a:ext cx="1925320" cy="1671320"/>
            </a:xfrm>
            <a:custGeom>
              <a:avLst/>
              <a:gdLst/>
              <a:ahLst/>
              <a:cxnLst/>
              <a:rect l="l" t="t" r="r" b="b"/>
              <a:pathLst>
                <a:path w="192532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1772653" y="1671294"/>
                  </a:lnTo>
                  <a:lnTo>
                    <a:pt x="1820821" y="1663525"/>
                  </a:lnTo>
                  <a:lnTo>
                    <a:pt x="1862656" y="1641892"/>
                  </a:lnTo>
                  <a:lnTo>
                    <a:pt x="1895647" y="1608903"/>
                  </a:lnTo>
                  <a:lnTo>
                    <a:pt x="1917283" y="1567067"/>
                  </a:lnTo>
                  <a:lnTo>
                    <a:pt x="1925053" y="1518894"/>
                  </a:lnTo>
                  <a:lnTo>
                    <a:pt x="1925053" y="152400"/>
                  </a:lnTo>
                  <a:lnTo>
                    <a:pt x="1917283" y="104231"/>
                  </a:lnTo>
                  <a:lnTo>
                    <a:pt x="1895647" y="62396"/>
                  </a:lnTo>
                  <a:lnTo>
                    <a:pt x="1862656" y="29405"/>
                  </a:lnTo>
                  <a:lnTo>
                    <a:pt x="1820821" y="7769"/>
                  </a:lnTo>
                  <a:lnTo>
                    <a:pt x="1772653" y="0"/>
                  </a:lnTo>
                  <a:lnTo>
                    <a:pt x="152400" y="0"/>
                  </a:lnTo>
                  <a:close/>
                </a:path>
              </a:pathLst>
            </a:custGeom>
            <a:ln w="19050">
              <a:solidFill>
                <a:srgbClr val="8DC63F"/>
              </a:solidFill>
            </a:ln>
          </p:spPr>
          <p:txBody>
            <a:bodyPr wrap="square" lIns="0" tIns="0" rIns="0" bIns="0" rtlCol="0"/>
            <a:lstStyle/>
            <a:p>
              <a:pPr defTabSz="1042507"/>
              <a:endParaRPr sz="2052" kern="0" dirty="0">
                <a:solidFill>
                  <a:sysClr val="windowText" lastClr="000000"/>
                </a:solidFill>
                <a:latin typeface="Montserrat" pitchFamily="2" charset="0"/>
              </a:endParaRPr>
            </a:p>
          </p:txBody>
        </p:sp>
        <p:sp>
          <p:nvSpPr>
            <p:cNvPr id="68" name="object 118">
              <a:extLst>
                <a:ext uri="{FF2B5EF4-FFF2-40B4-BE49-F238E27FC236}">
                  <a16:creationId xmlns:a16="http://schemas.microsoft.com/office/drawing/2014/main" id="{F314E227-7E7F-4255-A3B6-97F4B99001AB}"/>
                </a:ext>
              </a:extLst>
            </p:cNvPr>
            <p:cNvSpPr/>
            <p:nvPr/>
          </p:nvSpPr>
          <p:spPr>
            <a:xfrm>
              <a:off x="7390434" y="2945726"/>
              <a:ext cx="12700" cy="12700"/>
            </a:xfrm>
            <a:custGeom>
              <a:avLst/>
              <a:gdLst/>
              <a:ahLst/>
              <a:cxnLst/>
              <a:rect l="l" t="t" r="r" b="b"/>
              <a:pathLst>
                <a:path w="12700" h="12700">
                  <a:moveTo>
                    <a:pt x="12166" y="0"/>
                  </a:moveTo>
                  <a:lnTo>
                    <a:pt x="0" y="0"/>
                  </a:lnTo>
                  <a:lnTo>
                    <a:pt x="0" y="12484"/>
                  </a:lnTo>
                  <a:lnTo>
                    <a:pt x="12166" y="12484"/>
                  </a:lnTo>
                  <a:lnTo>
                    <a:pt x="1216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sp>
        <p:nvSpPr>
          <p:cNvPr id="11" name="Прямоугольник 10">
            <a:extLst>
              <a:ext uri="{FF2B5EF4-FFF2-40B4-BE49-F238E27FC236}">
                <a16:creationId xmlns:a16="http://schemas.microsoft.com/office/drawing/2014/main" id="{B553D0AD-A8D5-42A6-9F9F-0456FDBCFEE1}"/>
              </a:ext>
            </a:extLst>
          </p:cNvPr>
          <p:cNvSpPr/>
          <p:nvPr/>
        </p:nvSpPr>
        <p:spPr>
          <a:xfrm>
            <a:off x="9613614" y="1495338"/>
            <a:ext cx="1972019" cy="1600438"/>
          </a:xfrm>
          <a:prstGeom prst="rect">
            <a:avLst/>
          </a:prstGeom>
        </p:spPr>
        <p:txBody>
          <a:bodyPr wrap="square">
            <a:spAutoFit/>
          </a:bodyPr>
          <a:lstStyle/>
          <a:p>
            <a:pPr lvl="0" defTabSz="1042507"/>
            <a:r>
              <a:rPr lang="ru-RU" sz="1400" kern="0" dirty="0">
                <a:solidFill>
                  <a:srgbClr val="231F20"/>
                </a:solidFill>
                <a:latin typeface="Montserrat" panose="00000500000000000000" pitchFamily="2" charset="-52"/>
                <a:cs typeface="Verdana"/>
              </a:rPr>
              <a:t>В</a:t>
            </a:r>
            <a:r>
              <a:rPr lang="ru-RU" sz="1400" kern="0" spc="-23" dirty="0">
                <a:solidFill>
                  <a:srgbClr val="231F20"/>
                </a:solidFill>
                <a:latin typeface="Montserrat" panose="00000500000000000000" pitchFamily="2" charset="-52"/>
                <a:cs typeface="Verdana"/>
              </a:rPr>
              <a:t> </a:t>
            </a:r>
            <a:r>
              <a:rPr lang="ru-RU" sz="1400" kern="0" spc="-51" dirty="0">
                <a:solidFill>
                  <a:prstClr val="black"/>
                </a:solidFill>
                <a:latin typeface="Montserrat" panose="00000500000000000000" pitchFamily="2" charset="-52"/>
                <a:cs typeface="Verdana"/>
              </a:rPr>
              <a:t>2024</a:t>
            </a:r>
            <a:r>
              <a:rPr lang="ru-RU" sz="1400" kern="0" spc="-17" dirty="0">
                <a:solidFill>
                  <a:prstClr val="black"/>
                </a:solidFill>
                <a:latin typeface="Montserrat" panose="00000500000000000000" pitchFamily="2" charset="-52"/>
                <a:cs typeface="Verdana"/>
              </a:rPr>
              <a:t> </a:t>
            </a:r>
            <a:r>
              <a:rPr lang="ru-RU" sz="1400" kern="0" dirty="0">
                <a:solidFill>
                  <a:prstClr val="black"/>
                </a:solidFill>
                <a:latin typeface="Montserrat" panose="00000500000000000000" pitchFamily="2" charset="-52"/>
                <a:cs typeface="Verdana"/>
              </a:rPr>
              <a:t>году</a:t>
            </a:r>
            <a:r>
              <a:rPr lang="ru-RU" sz="1400" kern="0" spc="-17" dirty="0">
                <a:solidFill>
                  <a:prstClr val="black"/>
                </a:solidFill>
                <a:latin typeface="Montserrat" panose="00000500000000000000" pitchFamily="2" charset="-52"/>
                <a:cs typeface="Verdana"/>
              </a:rPr>
              <a:t> </a:t>
            </a:r>
            <a:r>
              <a:rPr lang="ru-RU" sz="1400" kern="0" dirty="0">
                <a:solidFill>
                  <a:prstClr val="black"/>
                </a:solidFill>
                <a:latin typeface="Montserrat" panose="00000500000000000000" pitchFamily="2" charset="-52"/>
                <a:cs typeface="Verdana"/>
              </a:rPr>
              <a:t>студенты РОСБИОТЕХ приняли участие в проектах АНО «Россия – страна возможностей»</a:t>
            </a:r>
            <a:endParaRPr lang="ru-RU" sz="1000" kern="0" dirty="0">
              <a:solidFill>
                <a:prstClr val="black"/>
              </a:solidFill>
              <a:latin typeface="Montserrat" panose="00000500000000000000" pitchFamily="2" charset="-52"/>
              <a:cs typeface="Verdana"/>
            </a:endParaRPr>
          </a:p>
        </p:txBody>
      </p:sp>
      <p:pic>
        <p:nvPicPr>
          <p:cNvPr id="12" name="Рисунок 11">
            <a:extLst>
              <a:ext uri="{FF2B5EF4-FFF2-40B4-BE49-F238E27FC236}">
                <a16:creationId xmlns:a16="http://schemas.microsoft.com/office/drawing/2014/main" id="{EF6E5C48-5295-460B-9CF5-511C565FF194}"/>
              </a:ext>
            </a:extLst>
          </p:cNvPr>
          <p:cNvPicPr>
            <a:picLocks noChangeAspect="1"/>
          </p:cNvPicPr>
          <p:nvPr/>
        </p:nvPicPr>
        <p:blipFill>
          <a:blip r:embed="rId4"/>
          <a:stretch>
            <a:fillRect/>
          </a:stretch>
        </p:blipFill>
        <p:spPr>
          <a:xfrm>
            <a:off x="5229640" y="1332917"/>
            <a:ext cx="3489593" cy="4973091"/>
          </a:xfrm>
          <a:prstGeom prst="rect">
            <a:avLst/>
          </a:prstGeom>
        </p:spPr>
      </p:pic>
    </p:spTree>
    <p:extLst>
      <p:ext uri="{BB962C8B-B14F-4D97-AF65-F5344CB8AC3E}">
        <p14:creationId xmlns:p14="http://schemas.microsoft.com/office/powerpoint/2010/main" val="2455510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ontserrat" pitchFamily="2" charset="0"/>
            </a:endParaRPr>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9" y="475221"/>
            <a:ext cx="8375026" cy="535531"/>
          </a:xfrm>
        </p:spPr>
        <p:txBody>
          <a:bodyPr wrap="square" anchor="t">
            <a:spAutoFit/>
          </a:bodyPr>
          <a:lstStyle/>
          <a:p>
            <a:pPr algn="l"/>
            <a:r>
              <a:rPr lang="ru-RU" sz="3200" b="1" dirty="0">
                <a:latin typeface="Montserrat" pitchFamily="2" charset="0"/>
              </a:rPr>
              <a:t>ТРАНСФОРМАЦИЯ В ЦИФРАХ </a:t>
            </a:r>
          </a:p>
        </p:txBody>
      </p:sp>
      <p:sp>
        <p:nvSpPr>
          <p:cNvPr id="60" name="TextBox 59">
            <a:extLst>
              <a:ext uri="{FF2B5EF4-FFF2-40B4-BE49-F238E27FC236}">
                <a16:creationId xmlns:a16="http://schemas.microsoft.com/office/drawing/2014/main" id="{4C857F9E-E215-3945-AABE-8FE2FB64BF7A}"/>
              </a:ext>
            </a:extLst>
          </p:cNvPr>
          <p:cNvSpPr txBox="1"/>
          <p:nvPr/>
        </p:nvSpPr>
        <p:spPr>
          <a:xfrm>
            <a:off x="1" y="6567055"/>
            <a:ext cx="36576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3</a:t>
            </a:r>
          </a:p>
        </p:txBody>
      </p:sp>
      <p:sp>
        <p:nvSpPr>
          <p:cNvPr id="4" name="object 20">
            <a:extLst>
              <a:ext uri="{FF2B5EF4-FFF2-40B4-BE49-F238E27FC236}">
                <a16:creationId xmlns:a16="http://schemas.microsoft.com/office/drawing/2014/main" id="{458963A1-52A4-9DC4-5EA4-C47EB9D52985}"/>
              </a:ext>
            </a:extLst>
          </p:cNvPr>
          <p:cNvSpPr txBox="1"/>
          <p:nvPr/>
        </p:nvSpPr>
        <p:spPr>
          <a:xfrm>
            <a:off x="1547680" y="1442264"/>
            <a:ext cx="1484905" cy="260201"/>
          </a:xfrm>
          <a:prstGeom prst="rect">
            <a:avLst/>
          </a:prstGeom>
        </p:spPr>
        <p:txBody>
          <a:bodyPr vert="horz" wrap="square" lIns="0" tIns="14480" rIns="0" bIns="0" rtlCol="0">
            <a:spAutoFit/>
          </a:bodyPr>
          <a:lstStyle/>
          <a:p>
            <a:pPr marL="14479" defTabSz="1042507">
              <a:spcBef>
                <a:spcPts val="114"/>
              </a:spcBef>
            </a:pPr>
            <a:r>
              <a:rPr sz="1596" b="1" kern="0" dirty="0">
                <a:solidFill>
                  <a:srgbClr val="000000"/>
                </a:solidFill>
                <a:latin typeface="Montserrat" pitchFamily="2" charset="0"/>
                <a:cs typeface="Verdana"/>
              </a:rPr>
              <a:t>МГУПП</a:t>
            </a:r>
            <a:r>
              <a:rPr sz="1596" b="1" kern="0" spc="-97" dirty="0">
                <a:solidFill>
                  <a:srgbClr val="000000"/>
                </a:solidFill>
                <a:latin typeface="Montserrat" pitchFamily="2" charset="0"/>
                <a:cs typeface="Verdana"/>
              </a:rPr>
              <a:t> </a:t>
            </a:r>
            <a:r>
              <a:rPr sz="1596" b="1" kern="0" spc="-23" dirty="0">
                <a:solidFill>
                  <a:srgbClr val="93D50B"/>
                </a:solidFill>
                <a:latin typeface="Montserrat" pitchFamily="2" charset="0"/>
                <a:cs typeface="Verdana"/>
              </a:rPr>
              <a:t>2021</a:t>
            </a:r>
            <a:endParaRPr sz="1596" kern="0" dirty="0">
              <a:solidFill>
                <a:srgbClr val="93D50B"/>
              </a:solidFill>
              <a:latin typeface="Montserrat" pitchFamily="2" charset="0"/>
              <a:cs typeface="Verdana"/>
            </a:endParaRPr>
          </a:p>
        </p:txBody>
      </p:sp>
      <p:sp>
        <p:nvSpPr>
          <p:cNvPr id="5" name="object 21">
            <a:extLst>
              <a:ext uri="{FF2B5EF4-FFF2-40B4-BE49-F238E27FC236}">
                <a16:creationId xmlns:a16="http://schemas.microsoft.com/office/drawing/2014/main" id="{8914CF1C-750C-D252-C1AC-4BD917C6E0D8}"/>
              </a:ext>
            </a:extLst>
          </p:cNvPr>
          <p:cNvSpPr txBox="1"/>
          <p:nvPr/>
        </p:nvSpPr>
        <p:spPr>
          <a:xfrm>
            <a:off x="4446741" y="1442264"/>
            <a:ext cx="2071337" cy="260201"/>
          </a:xfrm>
          <a:prstGeom prst="rect">
            <a:avLst/>
          </a:prstGeom>
        </p:spPr>
        <p:txBody>
          <a:bodyPr vert="horz" wrap="square" lIns="0" tIns="14480" rIns="0" bIns="0" rtlCol="0">
            <a:spAutoFit/>
          </a:bodyPr>
          <a:lstStyle/>
          <a:p>
            <a:pPr marL="14479" defTabSz="1042507">
              <a:spcBef>
                <a:spcPts val="114"/>
              </a:spcBef>
            </a:pPr>
            <a:r>
              <a:rPr sz="1596" b="1" kern="0" dirty="0">
                <a:solidFill>
                  <a:srgbClr val="000000"/>
                </a:solidFill>
                <a:latin typeface="Montserrat" pitchFamily="2" charset="0"/>
                <a:cs typeface="Verdana"/>
              </a:rPr>
              <a:t>РОСБИОТЕХ</a:t>
            </a:r>
            <a:r>
              <a:rPr sz="1596" b="1" kern="0" spc="-120" dirty="0">
                <a:solidFill>
                  <a:srgbClr val="231F20"/>
                </a:solidFill>
                <a:latin typeface="Montserrat" pitchFamily="2" charset="0"/>
                <a:cs typeface="Verdana"/>
              </a:rPr>
              <a:t> </a:t>
            </a:r>
            <a:r>
              <a:rPr sz="1596" b="1" kern="0" spc="-23" dirty="0">
                <a:solidFill>
                  <a:srgbClr val="93D50B"/>
                </a:solidFill>
                <a:latin typeface="Montserrat" pitchFamily="2" charset="0"/>
                <a:cs typeface="Verdana"/>
              </a:rPr>
              <a:t>2022</a:t>
            </a:r>
            <a:endParaRPr sz="1596" kern="0" dirty="0">
              <a:solidFill>
                <a:srgbClr val="93D50B"/>
              </a:solidFill>
              <a:latin typeface="Montserrat" pitchFamily="2" charset="0"/>
              <a:cs typeface="Verdana"/>
            </a:endParaRPr>
          </a:p>
        </p:txBody>
      </p:sp>
      <p:sp>
        <p:nvSpPr>
          <p:cNvPr id="8" name="object 22">
            <a:extLst>
              <a:ext uri="{FF2B5EF4-FFF2-40B4-BE49-F238E27FC236}">
                <a16:creationId xmlns:a16="http://schemas.microsoft.com/office/drawing/2014/main" id="{69EA41C8-E957-C82D-843D-02460323CA05}"/>
              </a:ext>
            </a:extLst>
          </p:cNvPr>
          <p:cNvSpPr/>
          <p:nvPr/>
        </p:nvSpPr>
        <p:spPr>
          <a:xfrm>
            <a:off x="6587039" y="1451887"/>
            <a:ext cx="252673" cy="249053"/>
          </a:xfrm>
          <a:custGeom>
            <a:avLst/>
            <a:gdLst/>
            <a:ahLst/>
            <a:cxnLst/>
            <a:rect l="l" t="t" r="r" b="b"/>
            <a:pathLst>
              <a:path w="221614" h="218440">
                <a:moveTo>
                  <a:pt x="221030" y="87630"/>
                </a:moveTo>
                <a:lnTo>
                  <a:pt x="133108" y="87630"/>
                </a:lnTo>
                <a:lnTo>
                  <a:pt x="133108" y="0"/>
                </a:lnTo>
                <a:lnTo>
                  <a:pt x="87909" y="0"/>
                </a:lnTo>
                <a:lnTo>
                  <a:pt x="87909" y="87630"/>
                </a:lnTo>
                <a:lnTo>
                  <a:pt x="0" y="87630"/>
                </a:lnTo>
                <a:lnTo>
                  <a:pt x="0" y="132080"/>
                </a:lnTo>
                <a:lnTo>
                  <a:pt x="87909" y="132080"/>
                </a:lnTo>
                <a:lnTo>
                  <a:pt x="87909" y="218440"/>
                </a:lnTo>
                <a:lnTo>
                  <a:pt x="133108" y="218440"/>
                </a:lnTo>
                <a:lnTo>
                  <a:pt x="133108" y="132080"/>
                </a:lnTo>
                <a:lnTo>
                  <a:pt x="221030" y="132080"/>
                </a:lnTo>
                <a:lnTo>
                  <a:pt x="221030" y="87630"/>
                </a:lnTo>
                <a:close/>
              </a:path>
            </a:pathLst>
          </a:custGeom>
          <a:solidFill>
            <a:srgbClr val="93D50B"/>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9" name="object 23">
            <a:extLst>
              <a:ext uri="{FF2B5EF4-FFF2-40B4-BE49-F238E27FC236}">
                <a16:creationId xmlns:a16="http://schemas.microsoft.com/office/drawing/2014/main" id="{81EC6CFA-EC70-3225-6808-76DE76BD6AB0}"/>
              </a:ext>
            </a:extLst>
          </p:cNvPr>
          <p:cNvSpPr txBox="1"/>
          <p:nvPr/>
        </p:nvSpPr>
        <p:spPr>
          <a:xfrm>
            <a:off x="7014024" y="1442264"/>
            <a:ext cx="3075512" cy="260201"/>
          </a:xfrm>
          <a:prstGeom prst="rect">
            <a:avLst/>
          </a:prstGeom>
        </p:spPr>
        <p:txBody>
          <a:bodyPr vert="horz" wrap="square" lIns="0" tIns="14480" rIns="0" bIns="0" rtlCol="0">
            <a:spAutoFit/>
          </a:bodyPr>
          <a:lstStyle/>
          <a:p>
            <a:pPr marL="14479" defTabSz="1042507">
              <a:spcBef>
                <a:spcPts val="114"/>
              </a:spcBef>
            </a:pPr>
            <a:r>
              <a:rPr sz="1596" b="1" kern="0" dirty="0">
                <a:solidFill>
                  <a:srgbClr val="000000"/>
                </a:solidFill>
                <a:latin typeface="Montserrat" pitchFamily="2" charset="0"/>
                <a:cs typeface="Verdana"/>
              </a:rPr>
              <a:t>ФИЛИАЛ</a:t>
            </a:r>
            <a:r>
              <a:rPr sz="1596" b="1" kern="0" spc="-80" dirty="0">
                <a:solidFill>
                  <a:srgbClr val="000000"/>
                </a:solidFill>
                <a:latin typeface="Montserrat" pitchFamily="2" charset="0"/>
                <a:cs typeface="Verdana"/>
              </a:rPr>
              <a:t> </a:t>
            </a:r>
            <a:r>
              <a:rPr sz="1596" b="1" kern="0" dirty="0">
                <a:solidFill>
                  <a:srgbClr val="000000"/>
                </a:solidFill>
                <a:latin typeface="Montserrat" pitchFamily="2" charset="0"/>
                <a:cs typeface="Verdana"/>
              </a:rPr>
              <a:t>В</a:t>
            </a:r>
            <a:r>
              <a:rPr sz="1596" b="1" kern="0" spc="-74" dirty="0">
                <a:solidFill>
                  <a:srgbClr val="000000"/>
                </a:solidFill>
                <a:latin typeface="Montserrat" pitchFamily="2" charset="0"/>
                <a:cs typeface="Verdana"/>
              </a:rPr>
              <a:t> </a:t>
            </a:r>
            <a:r>
              <a:rPr sz="1596" b="1" kern="0" dirty="0">
                <a:solidFill>
                  <a:srgbClr val="000000"/>
                </a:solidFill>
                <a:latin typeface="Montserrat" pitchFamily="2" charset="0"/>
                <a:cs typeface="Verdana"/>
              </a:rPr>
              <a:t>ПУЩИНО</a:t>
            </a:r>
            <a:r>
              <a:rPr sz="1596" b="1" kern="0" spc="-74" dirty="0">
                <a:solidFill>
                  <a:srgbClr val="000000"/>
                </a:solidFill>
                <a:latin typeface="Montserrat" pitchFamily="2" charset="0"/>
                <a:cs typeface="Verdana"/>
              </a:rPr>
              <a:t> </a:t>
            </a:r>
            <a:r>
              <a:rPr sz="1596" b="1" kern="0" spc="-23" dirty="0">
                <a:solidFill>
                  <a:srgbClr val="93D50B"/>
                </a:solidFill>
                <a:latin typeface="Montserrat" pitchFamily="2" charset="0"/>
                <a:cs typeface="Verdana"/>
              </a:rPr>
              <a:t>2023</a:t>
            </a:r>
            <a:endParaRPr sz="1596" kern="0" dirty="0">
              <a:solidFill>
                <a:srgbClr val="93D50B"/>
              </a:solidFill>
              <a:latin typeface="Montserrat" pitchFamily="2" charset="0"/>
              <a:cs typeface="Verdana"/>
            </a:endParaRPr>
          </a:p>
        </p:txBody>
      </p:sp>
      <p:grpSp>
        <p:nvGrpSpPr>
          <p:cNvPr id="11" name="object 33">
            <a:extLst>
              <a:ext uri="{FF2B5EF4-FFF2-40B4-BE49-F238E27FC236}">
                <a16:creationId xmlns:a16="http://schemas.microsoft.com/office/drawing/2014/main" id="{B6ECCE26-6DD5-E27C-99D4-C78163BBC27A}"/>
              </a:ext>
            </a:extLst>
          </p:cNvPr>
          <p:cNvGrpSpPr/>
          <p:nvPr/>
        </p:nvGrpSpPr>
        <p:grpSpPr>
          <a:xfrm>
            <a:off x="736955" y="1241474"/>
            <a:ext cx="731230" cy="569055"/>
            <a:chOff x="568985" y="865212"/>
            <a:chExt cx="641350" cy="499109"/>
          </a:xfrm>
        </p:grpSpPr>
        <p:sp>
          <p:nvSpPr>
            <p:cNvPr id="12" name="object 34">
              <a:extLst>
                <a:ext uri="{FF2B5EF4-FFF2-40B4-BE49-F238E27FC236}">
                  <a16:creationId xmlns:a16="http://schemas.microsoft.com/office/drawing/2014/main" id="{ED957703-5B57-072B-CD75-470B7E44C426}"/>
                </a:ext>
              </a:extLst>
            </p:cNvPr>
            <p:cNvSpPr/>
            <p:nvPr/>
          </p:nvSpPr>
          <p:spPr>
            <a:xfrm>
              <a:off x="568985" y="865212"/>
              <a:ext cx="641350" cy="499109"/>
            </a:xfrm>
            <a:custGeom>
              <a:avLst/>
              <a:gdLst/>
              <a:ahLst/>
              <a:cxnLst/>
              <a:rect l="l" t="t" r="r" b="b"/>
              <a:pathLst>
                <a:path w="641350" h="499109">
                  <a:moveTo>
                    <a:pt x="636663" y="481330"/>
                  </a:moveTo>
                  <a:lnTo>
                    <a:pt x="3403" y="481330"/>
                  </a:lnTo>
                  <a:lnTo>
                    <a:pt x="330" y="485139"/>
                  </a:lnTo>
                  <a:lnTo>
                    <a:pt x="0" y="495300"/>
                  </a:lnTo>
                  <a:lnTo>
                    <a:pt x="3086" y="497839"/>
                  </a:lnTo>
                  <a:lnTo>
                    <a:pt x="10388" y="499110"/>
                  </a:lnTo>
                  <a:lnTo>
                    <a:pt x="637146" y="499110"/>
                  </a:lnTo>
                  <a:lnTo>
                    <a:pt x="641045" y="495300"/>
                  </a:lnTo>
                  <a:lnTo>
                    <a:pt x="640727" y="485139"/>
                  </a:lnTo>
                  <a:lnTo>
                    <a:pt x="636663" y="481330"/>
                  </a:lnTo>
                  <a:close/>
                </a:path>
                <a:path w="641350" h="499109">
                  <a:moveTo>
                    <a:pt x="34582" y="420370"/>
                  </a:moveTo>
                  <a:lnTo>
                    <a:pt x="23863" y="420370"/>
                  </a:lnTo>
                  <a:lnTo>
                    <a:pt x="20129" y="424180"/>
                  </a:lnTo>
                  <a:lnTo>
                    <a:pt x="19964" y="431800"/>
                  </a:lnTo>
                  <a:lnTo>
                    <a:pt x="19964" y="481330"/>
                  </a:lnTo>
                  <a:lnTo>
                    <a:pt x="620915" y="481330"/>
                  </a:lnTo>
                  <a:lnTo>
                    <a:pt x="620915" y="480060"/>
                  </a:lnTo>
                  <a:lnTo>
                    <a:pt x="38963" y="480060"/>
                  </a:lnTo>
                  <a:lnTo>
                    <a:pt x="38963" y="459739"/>
                  </a:lnTo>
                  <a:lnTo>
                    <a:pt x="620915" y="459739"/>
                  </a:lnTo>
                  <a:lnTo>
                    <a:pt x="620915" y="440689"/>
                  </a:lnTo>
                  <a:lnTo>
                    <a:pt x="38633" y="440689"/>
                  </a:lnTo>
                  <a:lnTo>
                    <a:pt x="38633" y="436880"/>
                  </a:lnTo>
                  <a:lnTo>
                    <a:pt x="38677" y="431800"/>
                  </a:lnTo>
                  <a:lnTo>
                    <a:pt x="38315" y="424180"/>
                  </a:lnTo>
                  <a:lnTo>
                    <a:pt x="34582" y="420370"/>
                  </a:lnTo>
                  <a:close/>
                </a:path>
                <a:path w="641350" h="499109">
                  <a:moveTo>
                    <a:pt x="189763" y="459739"/>
                  </a:moveTo>
                  <a:lnTo>
                    <a:pt x="169964" y="459739"/>
                  </a:lnTo>
                  <a:lnTo>
                    <a:pt x="169964" y="480060"/>
                  </a:lnTo>
                  <a:lnTo>
                    <a:pt x="189763" y="480060"/>
                  </a:lnTo>
                  <a:lnTo>
                    <a:pt x="189763" y="459739"/>
                  </a:lnTo>
                  <a:close/>
                </a:path>
                <a:path w="641350" h="499109">
                  <a:moveTo>
                    <a:pt x="470598" y="459739"/>
                  </a:moveTo>
                  <a:lnTo>
                    <a:pt x="451281" y="459739"/>
                  </a:lnTo>
                  <a:lnTo>
                    <a:pt x="451281" y="480060"/>
                  </a:lnTo>
                  <a:lnTo>
                    <a:pt x="470598" y="480060"/>
                  </a:lnTo>
                  <a:lnTo>
                    <a:pt x="470598" y="459739"/>
                  </a:lnTo>
                  <a:close/>
                </a:path>
                <a:path w="641350" h="499109">
                  <a:moveTo>
                    <a:pt x="620915" y="459739"/>
                  </a:moveTo>
                  <a:lnTo>
                    <a:pt x="601599" y="459739"/>
                  </a:lnTo>
                  <a:lnTo>
                    <a:pt x="601599" y="480060"/>
                  </a:lnTo>
                  <a:lnTo>
                    <a:pt x="620915" y="480060"/>
                  </a:lnTo>
                  <a:lnTo>
                    <a:pt x="620915" y="459739"/>
                  </a:lnTo>
                  <a:close/>
                </a:path>
                <a:path w="641350" h="499109">
                  <a:moveTo>
                    <a:pt x="209892" y="259080"/>
                  </a:moveTo>
                  <a:lnTo>
                    <a:pt x="190093" y="259080"/>
                  </a:lnTo>
                  <a:lnTo>
                    <a:pt x="190093" y="439420"/>
                  </a:lnTo>
                  <a:lnTo>
                    <a:pt x="69614" y="439420"/>
                  </a:lnTo>
                  <a:lnTo>
                    <a:pt x="59234" y="440689"/>
                  </a:lnTo>
                  <a:lnTo>
                    <a:pt x="209892" y="440689"/>
                  </a:lnTo>
                  <a:lnTo>
                    <a:pt x="209892" y="259080"/>
                  </a:lnTo>
                  <a:close/>
                </a:path>
                <a:path w="641350" h="499109">
                  <a:moveTo>
                    <a:pt x="252095" y="259080"/>
                  </a:moveTo>
                  <a:lnTo>
                    <a:pt x="230352" y="259080"/>
                  </a:lnTo>
                  <a:lnTo>
                    <a:pt x="230352" y="440689"/>
                  </a:lnTo>
                  <a:lnTo>
                    <a:pt x="249986" y="440689"/>
                  </a:lnTo>
                  <a:lnTo>
                    <a:pt x="249986" y="379730"/>
                  </a:lnTo>
                  <a:lnTo>
                    <a:pt x="310210" y="379730"/>
                  </a:lnTo>
                  <a:lnTo>
                    <a:pt x="310210" y="359410"/>
                  </a:lnTo>
                  <a:lnTo>
                    <a:pt x="249986" y="359410"/>
                  </a:lnTo>
                  <a:lnTo>
                    <a:pt x="249986" y="328930"/>
                  </a:lnTo>
                  <a:lnTo>
                    <a:pt x="310210" y="328930"/>
                  </a:lnTo>
                  <a:lnTo>
                    <a:pt x="310210" y="309880"/>
                  </a:lnTo>
                  <a:lnTo>
                    <a:pt x="251942" y="309880"/>
                  </a:lnTo>
                  <a:lnTo>
                    <a:pt x="249669" y="307339"/>
                  </a:lnTo>
                  <a:lnTo>
                    <a:pt x="249669" y="306070"/>
                  </a:lnTo>
                  <a:lnTo>
                    <a:pt x="249483" y="295910"/>
                  </a:lnTo>
                  <a:lnTo>
                    <a:pt x="249553" y="269239"/>
                  </a:lnTo>
                  <a:lnTo>
                    <a:pt x="249669" y="261620"/>
                  </a:lnTo>
                  <a:lnTo>
                    <a:pt x="252095" y="259080"/>
                  </a:lnTo>
                  <a:close/>
                </a:path>
                <a:path w="641350" h="499109">
                  <a:moveTo>
                    <a:pt x="310210" y="379730"/>
                  </a:moveTo>
                  <a:lnTo>
                    <a:pt x="290245" y="379730"/>
                  </a:lnTo>
                  <a:lnTo>
                    <a:pt x="290245" y="440689"/>
                  </a:lnTo>
                  <a:lnTo>
                    <a:pt x="410705" y="440689"/>
                  </a:lnTo>
                  <a:lnTo>
                    <a:pt x="410705" y="439420"/>
                  </a:lnTo>
                  <a:lnTo>
                    <a:pt x="310210" y="439420"/>
                  </a:lnTo>
                  <a:lnTo>
                    <a:pt x="310210" y="379730"/>
                  </a:lnTo>
                  <a:close/>
                </a:path>
                <a:path w="641350" h="499109">
                  <a:moveTo>
                    <a:pt x="450951" y="259080"/>
                  </a:moveTo>
                  <a:lnTo>
                    <a:pt x="431152" y="259080"/>
                  </a:lnTo>
                  <a:lnTo>
                    <a:pt x="431152" y="440689"/>
                  </a:lnTo>
                  <a:lnTo>
                    <a:pt x="450951" y="440689"/>
                  </a:lnTo>
                  <a:lnTo>
                    <a:pt x="450951" y="259080"/>
                  </a:lnTo>
                  <a:close/>
                </a:path>
                <a:path w="641350" h="499109">
                  <a:moveTo>
                    <a:pt x="557606" y="360680"/>
                  </a:moveTo>
                  <a:lnTo>
                    <a:pt x="494944" y="360680"/>
                  </a:lnTo>
                  <a:lnTo>
                    <a:pt x="491858" y="364489"/>
                  </a:lnTo>
                  <a:lnTo>
                    <a:pt x="491858" y="440689"/>
                  </a:lnTo>
                  <a:lnTo>
                    <a:pt x="511022" y="440689"/>
                  </a:lnTo>
                  <a:lnTo>
                    <a:pt x="511022" y="379730"/>
                  </a:lnTo>
                  <a:lnTo>
                    <a:pt x="560857" y="379730"/>
                  </a:lnTo>
                  <a:lnTo>
                    <a:pt x="560857" y="364489"/>
                  </a:lnTo>
                  <a:lnTo>
                    <a:pt x="557606" y="360680"/>
                  </a:lnTo>
                  <a:close/>
                </a:path>
                <a:path w="641350" h="499109">
                  <a:moveTo>
                    <a:pt x="560857" y="379730"/>
                  </a:moveTo>
                  <a:lnTo>
                    <a:pt x="541540" y="379730"/>
                  </a:lnTo>
                  <a:lnTo>
                    <a:pt x="541540" y="440689"/>
                  </a:lnTo>
                  <a:lnTo>
                    <a:pt x="560857" y="440689"/>
                  </a:lnTo>
                  <a:lnTo>
                    <a:pt x="560857" y="379730"/>
                  </a:lnTo>
                  <a:close/>
                </a:path>
                <a:path w="641350" h="499109">
                  <a:moveTo>
                    <a:pt x="616534" y="260350"/>
                  </a:moveTo>
                  <a:lnTo>
                    <a:pt x="606145" y="260350"/>
                  </a:lnTo>
                  <a:lnTo>
                    <a:pt x="603224" y="264160"/>
                  </a:lnTo>
                  <a:lnTo>
                    <a:pt x="602081" y="270510"/>
                  </a:lnTo>
                  <a:lnTo>
                    <a:pt x="602246" y="273050"/>
                  </a:lnTo>
                  <a:lnTo>
                    <a:pt x="602246" y="440689"/>
                  </a:lnTo>
                  <a:lnTo>
                    <a:pt x="620915" y="440689"/>
                  </a:lnTo>
                  <a:lnTo>
                    <a:pt x="620915" y="273050"/>
                  </a:lnTo>
                  <a:lnTo>
                    <a:pt x="621245" y="270510"/>
                  </a:lnTo>
                  <a:lnTo>
                    <a:pt x="620750" y="269239"/>
                  </a:lnTo>
                  <a:lnTo>
                    <a:pt x="619785" y="264160"/>
                  </a:lnTo>
                  <a:lnTo>
                    <a:pt x="616534" y="260350"/>
                  </a:lnTo>
                  <a:close/>
                </a:path>
                <a:path w="641350" h="499109">
                  <a:moveTo>
                    <a:pt x="146100" y="360680"/>
                  </a:moveTo>
                  <a:lnTo>
                    <a:pt x="82791" y="360680"/>
                  </a:lnTo>
                  <a:lnTo>
                    <a:pt x="80187" y="363220"/>
                  </a:lnTo>
                  <a:lnTo>
                    <a:pt x="80187" y="439420"/>
                  </a:lnTo>
                  <a:lnTo>
                    <a:pt x="99504" y="439420"/>
                  </a:lnTo>
                  <a:lnTo>
                    <a:pt x="99504" y="379730"/>
                  </a:lnTo>
                  <a:lnTo>
                    <a:pt x="149186" y="379730"/>
                  </a:lnTo>
                  <a:lnTo>
                    <a:pt x="149186" y="363220"/>
                  </a:lnTo>
                  <a:lnTo>
                    <a:pt x="146100" y="360680"/>
                  </a:lnTo>
                  <a:close/>
                </a:path>
                <a:path w="641350" h="499109">
                  <a:moveTo>
                    <a:pt x="149186" y="379730"/>
                  </a:moveTo>
                  <a:lnTo>
                    <a:pt x="130022" y="379730"/>
                  </a:lnTo>
                  <a:lnTo>
                    <a:pt x="130022" y="439420"/>
                  </a:lnTo>
                  <a:lnTo>
                    <a:pt x="149186" y="439420"/>
                  </a:lnTo>
                  <a:lnTo>
                    <a:pt x="149186" y="379730"/>
                  </a:lnTo>
                  <a:close/>
                </a:path>
                <a:path w="641350" h="499109">
                  <a:moveTo>
                    <a:pt x="350316" y="259080"/>
                  </a:moveTo>
                  <a:lnTo>
                    <a:pt x="330504" y="259080"/>
                  </a:lnTo>
                  <a:lnTo>
                    <a:pt x="330504" y="439420"/>
                  </a:lnTo>
                  <a:lnTo>
                    <a:pt x="350316" y="439420"/>
                  </a:lnTo>
                  <a:lnTo>
                    <a:pt x="350316" y="379730"/>
                  </a:lnTo>
                  <a:lnTo>
                    <a:pt x="410705" y="379730"/>
                  </a:lnTo>
                  <a:lnTo>
                    <a:pt x="410705" y="359410"/>
                  </a:lnTo>
                  <a:lnTo>
                    <a:pt x="350316" y="359410"/>
                  </a:lnTo>
                  <a:lnTo>
                    <a:pt x="350316" y="328930"/>
                  </a:lnTo>
                  <a:lnTo>
                    <a:pt x="410705" y="328930"/>
                  </a:lnTo>
                  <a:lnTo>
                    <a:pt x="410705" y="309880"/>
                  </a:lnTo>
                  <a:lnTo>
                    <a:pt x="350316" y="309880"/>
                  </a:lnTo>
                  <a:lnTo>
                    <a:pt x="350316" y="259080"/>
                  </a:lnTo>
                  <a:close/>
                </a:path>
                <a:path w="641350" h="499109">
                  <a:moveTo>
                    <a:pt x="410705" y="379730"/>
                  </a:moveTo>
                  <a:lnTo>
                    <a:pt x="390893" y="379730"/>
                  </a:lnTo>
                  <a:lnTo>
                    <a:pt x="390893" y="439420"/>
                  </a:lnTo>
                  <a:lnTo>
                    <a:pt x="410705" y="439420"/>
                  </a:lnTo>
                  <a:lnTo>
                    <a:pt x="410705" y="379730"/>
                  </a:lnTo>
                  <a:close/>
                </a:path>
                <a:path w="641350" h="499109">
                  <a:moveTo>
                    <a:pt x="38798" y="218439"/>
                  </a:moveTo>
                  <a:lnTo>
                    <a:pt x="19964" y="218439"/>
                  </a:lnTo>
                  <a:lnTo>
                    <a:pt x="19881" y="387350"/>
                  </a:lnTo>
                  <a:lnTo>
                    <a:pt x="19799" y="388620"/>
                  </a:lnTo>
                  <a:lnTo>
                    <a:pt x="20129" y="389889"/>
                  </a:lnTo>
                  <a:lnTo>
                    <a:pt x="20777" y="394970"/>
                  </a:lnTo>
                  <a:lnTo>
                    <a:pt x="24028" y="398780"/>
                  </a:lnTo>
                  <a:lnTo>
                    <a:pt x="29222" y="398780"/>
                  </a:lnTo>
                  <a:lnTo>
                    <a:pt x="34086" y="400050"/>
                  </a:lnTo>
                  <a:lnTo>
                    <a:pt x="37985" y="394970"/>
                  </a:lnTo>
                  <a:lnTo>
                    <a:pt x="38963" y="387350"/>
                  </a:lnTo>
                  <a:lnTo>
                    <a:pt x="38798" y="386080"/>
                  </a:lnTo>
                  <a:lnTo>
                    <a:pt x="38798" y="218439"/>
                  </a:lnTo>
                  <a:close/>
                </a:path>
                <a:path w="641350" h="499109">
                  <a:moveTo>
                    <a:pt x="310210" y="328930"/>
                  </a:moveTo>
                  <a:lnTo>
                    <a:pt x="290410" y="328930"/>
                  </a:lnTo>
                  <a:lnTo>
                    <a:pt x="290410" y="359410"/>
                  </a:lnTo>
                  <a:lnTo>
                    <a:pt x="310210" y="359410"/>
                  </a:lnTo>
                  <a:lnTo>
                    <a:pt x="310210" y="328930"/>
                  </a:lnTo>
                  <a:close/>
                </a:path>
                <a:path w="641350" h="499109">
                  <a:moveTo>
                    <a:pt x="410705" y="328930"/>
                  </a:moveTo>
                  <a:lnTo>
                    <a:pt x="390893" y="328930"/>
                  </a:lnTo>
                  <a:lnTo>
                    <a:pt x="390893" y="359410"/>
                  </a:lnTo>
                  <a:lnTo>
                    <a:pt x="410705" y="359410"/>
                  </a:lnTo>
                  <a:lnTo>
                    <a:pt x="410705" y="328930"/>
                  </a:lnTo>
                  <a:close/>
                </a:path>
                <a:path w="641350" h="499109">
                  <a:moveTo>
                    <a:pt x="310210" y="259080"/>
                  </a:moveTo>
                  <a:lnTo>
                    <a:pt x="290893" y="259080"/>
                  </a:lnTo>
                  <a:lnTo>
                    <a:pt x="290829" y="294639"/>
                  </a:lnTo>
                  <a:lnTo>
                    <a:pt x="290741" y="307339"/>
                  </a:lnTo>
                  <a:lnTo>
                    <a:pt x="288620" y="309880"/>
                  </a:lnTo>
                  <a:lnTo>
                    <a:pt x="310210" y="309880"/>
                  </a:lnTo>
                  <a:lnTo>
                    <a:pt x="310210" y="259080"/>
                  </a:lnTo>
                  <a:close/>
                </a:path>
                <a:path w="641350" h="499109">
                  <a:moveTo>
                    <a:pt x="410705" y="259080"/>
                  </a:moveTo>
                  <a:lnTo>
                    <a:pt x="391375" y="259080"/>
                  </a:lnTo>
                  <a:lnTo>
                    <a:pt x="391375" y="309880"/>
                  </a:lnTo>
                  <a:lnTo>
                    <a:pt x="410705" y="309880"/>
                  </a:lnTo>
                  <a:lnTo>
                    <a:pt x="410705" y="259080"/>
                  </a:lnTo>
                  <a:close/>
                </a:path>
                <a:path w="641350" h="499109">
                  <a:moveTo>
                    <a:pt x="189598" y="218439"/>
                  </a:moveTo>
                  <a:lnTo>
                    <a:pt x="170446" y="218439"/>
                  </a:lnTo>
                  <a:lnTo>
                    <a:pt x="170446" y="245110"/>
                  </a:lnTo>
                  <a:lnTo>
                    <a:pt x="170611" y="255270"/>
                  </a:lnTo>
                  <a:lnTo>
                    <a:pt x="173532" y="257810"/>
                  </a:lnTo>
                  <a:lnTo>
                    <a:pt x="183438" y="259080"/>
                  </a:lnTo>
                  <a:lnTo>
                    <a:pt x="468160" y="259080"/>
                  </a:lnTo>
                  <a:lnTo>
                    <a:pt x="470433" y="256539"/>
                  </a:lnTo>
                  <a:lnTo>
                    <a:pt x="470433" y="238760"/>
                  </a:lnTo>
                  <a:lnTo>
                    <a:pt x="189598" y="238760"/>
                  </a:lnTo>
                  <a:lnTo>
                    <a:pt x="189598" y="218439"/>
                  </a:lnTo>
                  <a:close/>
                </a:path>
                <a:path w="641350" h="499109">
                  <a:moveTo>
                    <a:pt x="620750" y="218439"/>
                  </a:moveTo>
                  <a:lnTo>
                    <a:pt x="451281" y="218439"/>
                  </a:lnTo>
                  <a:lnTo>
                    <a:pt x="451281" y="238760"/>
                  </a:lnTo>
                  <a:lnTo>
                    <a:pt x="470433" y="238760"/>
                  </a:lnTo>
                  <a:lnTo>
                    <a:pt x="470433" y="219710"/>
                  </a:lnTo>
                  <a:lnTo>
                    <a:pt x="620750" y="219710"/>
                  </a:lnTo>
                  <a:lnTo>
                    <a:pt x="620750" y="218439"/>
                  </a:lnTo>
                  <a:close/>
                </a:path>
                <a:path w="641350" h="499109">
                  <a:moveTo>
                    <a:pt x="620750" y="219710"/>
                  </a:moveTo>
                  <a:lnTo>
                    <a:pt x="602081" y="219710"/>
                  </a:lnTo>
                  <a:lnTo>
                    <a:pt x="602081" y="223520"/>
                  </a:lnTo>
                  <a:lnTo>
                    <a:pt x="601929" y="226060"/>
                  </a:lnTo>
                  <a:lnTo>
                    <a:pt x="602081" y="228600"/>
                  </a:lnTo>
                  <a:lnTo>
                    <a:pt x="602576" y="234950"/>
                  </a:lnTo>
                  <a:lnTo>
                    <a:pt x="606145" y="238760"/>
                  </a:lnTo>
                  <a:lnTo>
                    <a:pt x="616699" y="238760"/>
                  </a:lnTo>
                  <a:lnTo>
                    <a:pt x="620433" y="234950"/>
                  </a:lnTo>
                  <a:lnTo>
                    <a:pt x="620915" y="226060"/>
                  </a:lnTo>
                  <a:lnTo>
                    <a:pt x="620805" y="223520"/>
                  </a:lnTo>
                  <a:lnTo>
                    <a:pt x="620750" y="219710"/>
                  </a:lnTo>
                  <a:close/>
                </a:path>
                <a:path w="641350" h="499109">
                  <a:moveTo>
                    <a:pt x="636016" y="199389"/>
                  </a:moveTo>
                  <a:lnTo>
                    <a:pt x="9093" y="199389"/>
                  </a:lnTo>
                  <a:lnTo>
                    <a:pt x="3733" y="200660"/>
                  </a:lnTo>
                  <a:lnTo>
                    <a:pt x="330" y="203200"/>
                  </a:lnTo>
                  <a:lnTo>
                    <a:pt x="165" y="209550"/>
                  </a:lnTo>
                  <a:lnTo>
                    <a:pt x="0" y="214630"/>
                  </a:lnTo>
                  <a:lnTo>
                    <a:pt x="3898" y="218439"/>
                  </a:lnTo>
                  <a:lnTo>
                    <a:pt x="636333" y="218439"/>
                  </a:lnTo>
                  <a:lnTo>
                    <a:pt x="640880" y="215900"/>
                  </a:lnTo>
                  <a:lnTo>
                    <a:pt x="640562" y="203200"/>
                  </a:lnTo>
                  <a:lnTo>
                    <a:pt x="636016" y="199389"/>
                  </a:lnTo>
                  <a:close/>
                </a:path>
                <a:path w="641350" h="499109">
                  <a:moveTo>
                    <a:pt x="322059" y="0"/>
                  </a:moveTo>
                  <a:lnTo>
                    <a:pt x="316382" y="0"/>
                  </a:lnTo>
                  <a:lnTo>
                    <a:pt x="311518" y="6350"/>
                  </a:lnTo>
                  <a:lnTo>
                    <a:pt x="310375" y="8889"/>
                  </a:lnTo>
                  <a:lnTo>
                    <a:pt x="310870" y="11430"/>
                  </a:lnTo>
                  <a:lnTo>
                    <a:pt x="310912" y="66039"/>
                  </a:lnTo>
                  <a:lnTo>
                    <a:pt x="311023" y="101600"/>
                  </a:lnTo>
                  <a:lnTo>
                    <a:pt x="309562" y="104139"/>
                  </a:lnTo>
                  <a:lnTo>
                    <a:pt x="267164" y="129539"/>
                  </a:lnTo>
                  <a:lnTo>
                    <a:pt x="190930" y="173989"/>
                  </a:lnTo>
                  <a:lnTo>
                    <a:pt x="152755" y="196850"/>
                  </a:lnTo>
                  <a:lnTo>
                    <a:pt x="149339" y="198120"/>
                  </a:lnTo>
                  <a:lnTo>
                    <a:pt x="144957" y="199389"/>
                  </a:lnTo>
                  <a:lnTo>
                    <a:pt x="186029" y="199389"/>
                  </a:lnTo>
                  <a:lnTo>
                    <a:pt x="188950" y="196850"/>
                  </a:lnTo>
                  <a:lnTo>
                    <a:pt x="190576" y="195580"/>
                  </a:lnTo>
                  <a:lnTo>
                    <a:pt x="192366" y="195580"/>
                  </a:lnTo>
                  <a:lnTo>
                    <a:pt x="223046" y="176530"/>
                  </a:lnTo>
                  <a:lnTo>
                    <a:pt x="315086" y="123189"/>
                  </a:lnTo>
                  <a:lnTo>
                    <a:pt x="318985" y="120650"/>
                  </a:lnTo>
                  <a:lnTo>
                    <a:pt x="359624" y="120650"/>
                  </a:lnTo>
                  <a:lnTo>
                    <a:pt x="333590" y="105410"/>
                  </a:lnTo>
                  <a:lnTo>
                    <a:pt x="332130" y="105410"/>
                  </a:lnTo>
                  <a:lnTo>
                    <a:pt x="330022" y="102870"/>
                  </a:lnTo>
                  <a:lnTo>
                    <a:pt x="330022" y="101600"/>
                  </a:lnTo>
                  <a:lnTo>
                    <a:pt x="329692" y="93980"/>
                  </a:lnTo>
                  <a:lnTo>
                    <a:pt x="329857" y="86360"/>
                  </a:lnTo>
                  <a:lnTo>
                    <a:pt x="329857" y="78739"/>
                  </a:lnTo>
                  <a:lnTo>
                    <a:pt x="396735" y="78739"/>
                  </a:lnTo>
                  <a:lnTo>
                    <a:pt x="399986" y="74930"/>
                  </a:lnTo>
                  <a:lnTo>
                    <a:pt x="400032" y="58420"/>
                  </a:lnTo>
                  <a:lnTo>
                    <a:pt x="330187" y="58420"/>
                  </a:lnTo>
                  <a:lnTo>
                    <a:pt x="330187" y="27939"/>
                  </a:lnTo>
                  <a:lnTo>
                    <a:pt x="400001" y="27939"/>
                  </a:lnTo>
                  <a:lnTo>
                    <a:pt x="399986" y="22860"/>
                  </a:lnTo>
                  <a:lnTo>
                    <a:pt x="399821" y="12700"/>
                  </a:lnTo>
                  <a:lnTo>
                    <a:pt x="396570" y="8889"/>
                  </a:lnTo>
                  <a:lnTo>
                    <a:pt x="329857" y="8889"/>
                  </a:lnTo>
                  <a:lnTo>
                    <a:pt x="328066" y="5080"/>
                  </a:lnTo>
                  <a:lnTo>
                    <a:pt x="327101" y="2539"/>
                  </a:lnTo>
                  <a:lnTo>
                    <a:pt x="322059" y="0"/>
                  </a:lnTo>
                  <a:close/>
                </a:path>
                <a:path w="641350" h="499109">
                  <a:moveTo>
                    <a:pt x="359624" y="120650"/>
                  </a:moveTo>
                  <a:lnTo>
                    <a:pt x="321906" y="120650"/>
                  </a:lnTo>
                  <a:lnTo>
                    <a:pt x="325805" y="123189"/>
                  </a:lnTo>
                  <a:lnTo>
                    <a:pt x="387345" y="158750"/>
                  </a:lnTo>
                  <a:lnTo>
                    <a:pt x="449008" y="195580"/>
                  </a:lnTo>
                  <a:lnTo>
                    <a:pt x="450634" y="196850"/>
                  </a:lnTo>
                  <a:lnTo>
                    <a:pt x="452094" y="196850"/>
                  </a:lnTo>
                  <a:lnTo>
                    <a:pt x="454850" y="199389"/>
                  </a:lnTo>
                  <a:lnTo>
                    <a:pt x="492518" y="199389"/>
                  </a:lnTo>
                  <a:lnTo>
                    <a:pt x="489915" y="198120"/>
                  </a:lnTo>
                  <a:lnTo>
                    <a:pt x="450764" y="175260"/>
                  </a:lnTo>
                  <a:lnTo>
                    <a:pt x="411691" y="151130"/>
                  </a:lnTo>
                  <a:lnTo>
                    <a:pt x="359624" y="120650"/>
                  </a:lnTo>
                  <a:close/>
                </a:path>
                <a:path w="641350" h="499109">
                  <a:moveTo>
                    <a:pt x="400001" y="27939"/>
                  </a:moveTo>
                  <a:lnTo>
                    <a:pt x="380834" y="27939"/>
                  </a:lnTo>
                  <a:lnTo>
                    <a:pt x="380834" y="58420"/>
                  </a:lnTo>
                  <a:lnTo>
                    <a:pt x="400032" y="58420"/>
                  </a:lnTo>
                  <a:lnTo>
                    <a:pt x="400001" y="27939"/>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3" name="object 35">
              <a:extLst>
                <a:ext uri="{FF2B5EF4-FFF2-40B4-BE49-F238E27FC236}">
                  <a16:creationId xmlns:a16="http://schemas.microsoft.com/office/drawing/2014/main" id="{F712DD84-E651-463F-4A50-7521E42E597C}"/>
                </a:ext>
              </a:extLst>
            </p:cNvPr>
            <p:cNvPicPr/>
            <p:nvPr/>
          </p:nvPicPr>
          <p:blipFill>
            <a:blip r:embed="rId4" cstate="print"/>
            <a:stretch>
              <a:fillRect/>
            </a:stretch>
          </p:blipFill>
          <p:spPr>
            <a:xfrm>
              <a:off x="649058" y="1114920"/>
              <a:ext cx="69109" cy="78689"/>
            </a:xfrm>
            <a:prstGeom prst="rect">
              <a:avLst/>
            </a:prstGeom>
          </p:spPr>
        </p:pic>
        <p:pic>
          <p:nvPicPr>
            <p:cNvPr id="14" name="object 36">
              <a:extLst>
                <a:ext uri="{FF2B5EF4-FFF2-40B4-BE49-F238E27FC236}">
                  <a16:creationId xmlns:a16="http://schemas.microsoft.com/office/drawing/2014/main" id="{0F2CD02E-5B69-3EC6-02A0-77F268DA4D42}"/>
                </a:ext>
              </a:extLst>
            </p:cNvPr>
            <p:cNvPicPr/>
            <p:nvPr/>
          </p:nvPicPr>
          <p:blipFill>
            <a:blip r:embed="rId5" cstate="print"/>
            <a:stretch>
              <a:fillRect/>
            </a:stretch>
          </p:blipFill>
          <p:spPr>
            <a:xfrm>
              <a:off x="1060695" y="1114424"/>
              <a:ext cx="68929" cy="79184"/>
            </a:xfrm>
            <a:prstGeom prst="rect">
              <a:avLst/>
            </a:prstGeom>
          </p:spPr>
        </p:pic>
      </p:grpSp>
      <p:grpSp>
        <p:nvGrpSpPr>
          <p:cNvPr id="20" name="object 129">
            <a:extLst>
              <a:ext uri="{FF2B5EF4-FFF2-40B4-BE49-F238E27FC236}">
                <a16:creationId xmlns:a16="http://schemas.microsoft.com/office/drawing/2014/main" id="{468ACFFB-739D-B67C-C929-8D23E805AB03}"/>
              </a:ext>
            </a:extLst>
          </p:cNvPr>
          <p:cNvGrpSpPr/>
          <p:nvPr/>
        </p:nvGrpSpPr>
        <p:grpSpPr>
          <a:xfrm>
            <a:off x="3660458" y="1278208"/>
            <a:ext cx="610324" cy="608152"/>
            <a:chOff x="3133140" y="897432"/>
            <a:chExt cx="535305" cy="533400"/>
          </a:xfrm>
        </p:grpSpPr>
        <p:sp>
          <p:nvSpPr>
            <p:cNvPr id="21" name="object 130">
              <a:extLst>
                <a:ext uri="{FF2B5EF4-FFF2-40B4-BE49-F238E27FC236}">
                  <a16:creationId xmlns:a16="http://schemas.microsoft.com/office/drawing/2014/main" id="{A44B97D9-B1BE-503E-BA73-F078A8D28112}"/>
                </a:ext>
              </a:extLst>
            </p:cNvPr>
            <p:cNvSpPr/>
            <p:nvPr/>
          </p:nvSpPr>
          <p:spPr>
            <a:xfrm>
              <a:off x="3133140" y="897432"/>
              <a:ext cx="270510" cy="509905"/>
            </a:xfrm>
            <a:custGeom>
              <a:avLst/>
              <a:gdLst/>
              <a:ahLst/>
              <a:cxnLst/>
              <a:rect l="l" t="t" r="r" b="b"/>
              <a:pathLst>
                <a:path w="270510" h="509905">
                  <a:moveTo>
                    <a:pt x="17297" y="247370"/>
                  </a:moveTo>
                  <a:lnTo>
                    <a:pt x="0" y="247370"/>
                  </a:lnTo>
                  <a:lnTo>
                    <a:pt x="0" y="255384"/>
                  </a:lnTo>
                  <a:lnTo>
                    <a:pt x="7264" y="255384"/>
                  </a:lnTo>
                  <a:lnTo>
                    <a:pt x="7264" y="286626"/>
                  </a:lnTo>
                  <a:lnTo>
                    <a:pt x="17297" y="286626"/>
                  </a:lnTo>
                  <a:lnTo>
                    <a:pt x="17297" y="247370"/>
                  </a:lnTo>
                  <a:close/>
                </a:path>
                <a:path w="270510" h="509905">
                  <a:moveTo>
                    <a:pt x="20180" y="212293"/>
                  </a:moveTo>
                  <a:lnTo>
                    <a:pt x="18288" y="210426"/>
                  </a:lnTo>
                  <a:lnTo>
                    <a:pt x="15951" y="210426"/>
                  </a:lnTo>
                  <a:lnTo>
                    <a:pt x="13614" y="210426"/>
                  </a:lnTo>
                  <a:lnTo>
                    <a:pt x="11722" y="212293"/>
                  </a:lnTo>
                  <a:lnTo>
                    <a:pt x="11722" y="216954"/>
                  </a:lnTo>
                  <a:lnTo>
                    <a:pt x="13614" y="218833"/>
                  </a:lnTo>
                  <a:lnTo>
                    <a:pt x="18288" y="218833"/>
                  </a:lnTo>
                  <a:lnTo>
                    <a:pt x="20180" y="216954"/>
                  </a:lnTo>
                  <a:lnTo>
                    <a:pt x="20180" y="212293"/>
                  </a:lnTo>
                  <a:close/>
                </a:path>
                <a:path w="270510" h="509905">
                  <a:moveTo>
                    <a:pt x="28943" y="179692"/>
                  </a:moveTo>
                  <a:lnTo>
                    <a:pt x="27051" y="177812"/>
                  </a:lnTo>
                  <a:lnTo>
                    <a:pt x="24714" y="177812"/>
                  </a:lnTo>
                  <a:lnTo>
                    <a:pt x="22377" y="177812"/>
                  </a:lnTo>
                  <a:lnTo>
                    <a:pt x="20485" y="179692"/>
                  </a:lnTo>
                  <a:lnTo>
                    <a:pt x="20485" y="184340"/>
                  </a:lnTo>
                  <a:lnTo>
                    <a:pt x="22377" y="186220"/>
                  </a:lnTo>
                  <a:lnTo>
                    <a:pt x="27051" y="186220"/>
                  </a:lnTo>
                  <a:lnTo>
                    <a:pt x="28943" y="184340"/>
                  </a:lnTo>
                  <a:lnTo>
                    <a:pt x="28943" y="179692"/>
                  </a:lnTo>
                  <a:close/>
                </a:path>
                <a:path w="270510" h="509905">
                  <a:moveTo>
                    <a:pt x="37503" y="199694"/>
                  </a:moveTo>
                  <a:lnTo>
                    <a:pt x="35610" y="197815"/>
                  </a:lnTo>
                  <a:lnTo>
                    <a:pt x="30937" y="197815"/>
                  </a:lnTo>
                  <a:lnTo>
                    <a:pt x="29044" y="199694"/>
                  </a:lnTo>
                  <a:lnTo>
                    <a:pt x="29044" y="204343"/>
                  </a:lnTo>
                  <a:lnTo>
                    <a:pt x="30937" y="206222"/>
                  </a:lnTo>
                  <a:lnTo>
                    <a:pt x="33274" y="206222"/>
                  </a:lnTo>
                  <a:lnTo>
                    <a:pt x="35610" y="206222"/>
                  </a:lnTo>
                  <a:lnTo>
                    <a:pt x="37503" y="204343"/>
                  </a:lnTo>
                  <a:lnTo>
                    <a:pt x="37503" y="199694"/>
                  </a:lnTo>
                  <a:close/>
                </a:path>
                <a:path w="270510" h="509905">
                  <a:moveTo>
                    <a:pt x="42113" y="216014"/>
                  </a:moveTo>
                  <a:lnTo>
                    <a:pt x="39585" y="213499"/>
                  </a:lnTo>
                  <a:lnTo>
                    <a:pt x="36474" y="213499"/>
                  </a:lnTo>
                  <a:lnTo>
                    <a:pt x="33362" y="213499"/>
                  </a:lnTo>
                  <a:lnTo>
                    <a:pt x="30835" y="216014"/>
                  </a:lnTo>
                  <a:lnTo>
                    <a:pt x="30835" y="222211"/>
                  </a:lnTo>
                  <a:lnTo>
                    <a:pt x="33362" y="224713"/>
                  </a:lnTo>
                  <a:lnTo>
                    <a:pt x="39585" y="224713"/>
                  </a:lnTo>
                  <a:lnTo>
                    <a:pt x="42113" y="222211"/>
                  </a:lnTo>
                  <a:lnTo>
                    <a:pt x="42113" y="216014"/>
                  </a:lnTo>
                  <a:close/>
                </a:path>
                <a:path w="270510" h="509905">
                  <a:moveTo>
                    <a:pt x="42456" y="147091"/>
                  </a:moveTo>
                  <a:lnTo>
                    <a:pt x="40563" y="145211"/>
                  </a:lnTo>
                  <a:lnTo>
                    <a:pt x="35890" y="145211"/>
                  </a:lnTo>
                  <a:lnTo>
                    <a:pt x="33997" y="147091"/>
                  </a:lnTo>
                  <a:lnTo>
                    <a:pt x="33997" y="151739"/>
                  </a:lnTo>
                  <a:lnTo>
                    <a:pt x="35890" y="153619"/>
                  </a:lnTo>
                  <a:lnTo>
                    <a:pt x="38227" y="153619"/>
                  </a:lnTo>
                  <a:lnTo>
                    <a:pt x="40563" y="153619"/>
                  </a:lnTo>
                  <a:lnTo>
                    <a:pt x="42456" y="151739"/>
                  </a:lnTo>
                  <a:lnTo>
                    <a:pt x="42456" y="147091"/>
                  </a:lnTo>
                  <a:close/>
                </a:path>
                <a:path w="270510" h="509905">
                  <a:moveTo>
                    <a:pt x="48018" y="169113"/>
                  </a:moveTo>
                  <a:lnTo>
                    <a:pt x="46126" y="167233"/>
                  </a:lnTo>
                  <a:lnTo>
                    <a:pt x="41452" y="167233"/>
                  </a:lnTo>
                  <a:lnTo>
                    <a:pt x="39560" y="169113"/>
                  </a:lnTo>
                  <a:lnTo>
                    <a:pt x="39560" y="171437"/>
                  </a:lnTo>
                  <a:lnTo>
                    <a:pt x="39560" y="173761"/>
                  </a:lnTo>
                  <a:lnTo>
                    <a:pt x="41452" y="175641"/>
                  </a:lnTo>
                  <a:lnTo>
                    <a:pt x="46126" y="175641"/>
                  </a:lnTo>
                  <a:lnTo>
                    <a:pt x="48018" y="173761"/>
                  </a:lnTo>
                  <a:lnTo>
                    <a:pt x="48018" y="169113"/>
                  </a:lnTo>
                  <a:close/>
                </a:path>
                <a:path w="270510" h="509905">
                  <a:moveTo>
                    <a:pt x="50520" y="185178"/>
                  </a:moveTo>
                  <a:lnTo>
                    <a:pt x="47993" y="182664"/>
                  </a:lnTo>
                  <a:lnTo>
                    <a:pt x="41770" y="182664"/>
                  </a:lnTo>
                  <a:lnTo>
                    <a:pt x="39243" y="185178"/>
                  </a:lnTo>
                  <a:lnTo>
                    <a:pt x="39243" y="188264"/>
                  </a:lnTo>
                  <a:lnTo>
                    <a:pt x="39243" y="191363"/>
                  </a:lnTo>
                  <a:lnTo>
                    <a:pt x="41770" y="193865"/>
                  </a:lnTo>
                  <a:lnTo>
                    <a:pt x="47993" y="193865"/>
                  </a:lnTo>
                  <a:lnTo>
                    <a:pt x="50520" y="191363"/>
                  </a:lnTo>
                  <a:lnTo>
                    <a:pt x="50520" y="185178"/>
                  </a:lnTo>
                  <a:close/>
                </a:path>
                <a:path w="270510" h="509905">
                  <a:moveTo>
                    <a:pt x="56286" y="260362"/>
                  </a:moveTo>
                  <a:lnTo>
                    <a:pt x="54775" y="255600"/>
                  </a:lnTo>
                  <a:lnTo>
                    <a:pt x="54140" y="254876"/>
                  </a:lnTo>
                  <a:lnTo>
                    <a:pt x="48729" y="248653"/>
                  </a:lnTo>
                  <a:lnTo>
                    <a:pt x="45554" y="247345"/>
                  </a:lnTo>
                  <a:lnTo>
                    <a:pt x="45554" y="258737"/>
                  </a:lnTo>
                  <a:lnTo>
                    <a:pt x="45491" y="262204"/>
                  </a:lnTo>
                  <a:lnTo>
                    <a:pt x="45046" y="263334"/>
                  </a:lnTo>
                  <a:lnTo>
                    <a:pt x="42913" y="265341"/>
                  </a:lnTo>
                  <a:lnTo>
                    <a:pt x="41414" y="265849"/>
                  </a:lnTo>
                  <a:lnTo>
                    <a:pt x="37693" y="265849"/>
                  </a:lnTo>
                  <a:lnTo>
                    <a:pt x="36296" y="265379"/>
                  </a:lnTo>
                  <a:lnTo>
                    <a:pt x="34315" y="263512"/>
                  </a:lnTo>
                  <a:lnTo>
                    <a:pt x="33807" y="262204"/>
                  </a:lnTo>
                  <a:lnTo>
                    <a:pt x="33807" y="258737"/>
                  </a:lnTo>
                  <a:lnTo>
                    <a:pt x="34328" y="257340"/>
                  </a:lnTo>
                  <a:lnTo>
                    <a:pt x="36398" y="255371"/>
                  </a:lnTo>
                  <a:lnTo>
                    <a:pt x="37833" y="254876"/>
                  </a:lnTo>
                  <a:lnTo>
                    <a:pt x="41592" y="254876"/>
                  </a:lnTo>
                  <a:lnTo>
                    <a:pt x="43053" y="255397"/>
                  </a:lnTo>
                  <a:lnTo>
                    <a:pt x="45085" y="257492"/>
                  </a:lnTo>
                  <a:lnTo>
                    <a:pt x="45554" y="258737"/>
                  </a:lnTo>
                  <a:lnTo>
                    <a:pt x="45554" y="247345"/>
                  </a:lnTo>
                  <a:lnTo>
                    <a:pt x="44577" y="246926"/>
                  </a:lnTo>
                  <a:lnTo>
                    <a:pt x="34810" y="246926"/>
                  </a:lnTo>
                  <a:lnTo>
                    <a:pt x="31229" y="248132"/>
                  </a:lnTo>
                  <a:lnTo>
                    <a:pt x="25857" y="253034"/>
                  </a:lnTo>
                  <a:lnTo>
                    <a:pt x="24511" y="256324"/>
                  </a:lnTo>
                  <a:lnTo>
                    <a:pt x="24511" y="264287"/>
                  </a:lnTo>
                  <a:lnTo>
                    <a:pt x="25666" y="267347"/>
                  </a:lnTo>
                  <a:lnTo>
                    <a:pt x="30289" y="271970"/>
                  </a:lnTo>
                  <a:lnTo>
                    <a:pt x="33375" y="273126"/>
                  </a:lnTo>
                  <a:lnTo>
                    <a:pt x="41529" y="273126"/>
                  </a:lnTo>
                  <a:lnTo>
                    <a:pt x="44665" y="271729"/>
                  </a:lnTo>
                  <a:lnTo>
                    <a:pt x="46659" y="268935"/>
                  </a:lnTo>
                  <a:lnTo>
                    <a:pt x="46736" y="272211"/>
                  </a:lnTo>
                  <a:lnTo>
                    <a:pt x="45974" y="274777"/>
                  </a:lnTo>
                  <a:lnTo>
                    <a:pt x="42824" y="278434"/>
                  </a:lnTo>
                  <a:lnTo>
                    <a:pt x="40500" y="279349"/>
                  </a:lnTo>
                  <a:lnTo>
                    <a:pt x="34226" y="279349"/>
                  </a:lnTo>
                  <a:lnTo>
                    <a:pt x="31457" y="278511"/>
                  </a:lnTo>
                  <a:lnTo>
                    <a:pt x="29133" y="276821"/>
                  </a:lnTo>
                  <a:lnTo>
                    <a:pt x="25298" y="283768"/>
                  </a:lnTo>
                  <a:lnTo>
                    <a:pt x="28867" y="285940"/>
                  </a:lnTo>
                  <a:lnTo>
                    <a:pt x="33121" y="287020"/>
                  </a:lnTo>
                  <a:lnTo>
                    <a:pt x="43599" y="287020"/>
                  </a:lnTo>
                  <a:lnTo>
                    <a:pt x="48031" y="285153"/>
                  </a:lnTo>
                  <a:lnTo>
                    <a:pt x="53136" y="279349"/>
                  </a:lnTo>
                  <a:lnTo>
                    <a:pt x="54635" y="277647"/>
                  </a:lnTo>
                  <a:lnTo>
                    <a:pt x="56286" y="272643"/>
                  </a:lnTo>
                  <a:lnTo>
                    <a:pt x="56286" y="268935"/>
                  </a:lnTo>
                  <a:lnTo>
                    <a:pt x="56286" y="265849"/>
                  </a:lnTo>
                  <a:lnTo>
                    <a:pt x="56286" y="260362"/>
                  </a:lnTo>
                  <a:close/>
                </a:path>
                <a:path w="270510" h="509905">
                  <a:moveTo>
                    <a:pt x="58229" y="201587"/>
                  </a:moveTo>
                  <a:lnTo>
                    <a:pt x="54635" y="198031"/>
                  </a:lnTo>
                  <a:lnTo>
                    <a:pt x="50215" y="198031"/>
                  </a:lnTo>
                  <a:lnTo>
                    <a:pt x="45796" y="198031"/>
                  </a:lnTo>
                  <a:lnTo>
                    <a:pt x="42202" y="201587"/>
                  </a:lnTo>
                  <a:lnTo>
                    <a:pt x="42202" y="210388"/>
                  </a:lnTo>
                  <a:lnTo>
                    <a:pt x="45796" y="213956"/>
                  </a:lnTo>
                  <a:lnTo>
                    <a:pt x="54635" y="213956"/>
                  </a:lnTo>
                  <a:lnTo>
                    <a:pt x="58229" y="210388"/>
                  </a:lnTo>
                  <a:lnTo>
                    <a:pt x="58229" y="201587"/>
                  </a:lnTo>
                  <a:close/>
                </a:path>
                <a:path w="270510" h="509905">
                  <a:moveTo>
                    <a:pt x="59474" y="117970"/>
                  </a:moveTo>
                  <a:lnTo>
                    <a:pt x="57581" y="116103"/>
                  </a:lnTo>
                  <a:lnTo>
                    <a:pt x="52908" y="116103"/>
                  </a:lnTo>
                  <a:lnTo>
                    <a:pt x="51015" y="117970"/>
                  </a:lnTo>
                  <a:lnTo>
                    <a:pt x="51015" y="122631"/>
                  </a:lnTo>
                  <a:lnTo>
                    <a:pt x="52908" y="124498"/>
                  </a:lnTo>
                  <a:lnTo>
                    <a:pt x="55245" y="124498"/>
                  </a:lnTo>
                  <a:lnTo>
                    <a:pt x="57581" y="124498"/>
                  </a:lnTo>
                  <a:lnTo>
                    <a:pt x="59474" y="122631"/>
                  </a:lnTo>
                  <a:lnTo>
                    <a:pt x="59474" y="117970"/>
                  </a:lnTo>
                  <a:close/>
                </a:path>
                <a:path w="270510" h="509905">
                  <a:moveTo>
                    <a:pt x="62458" y="139534"/>
                  </a:moveTo>
                  <a:lnTo>
                    <a:pt x="60566" y="137655"/>
                  </a:lnTo>
                  <a:lnTo>
                    <a:pt x="55892" y="137655"/>
                  </a:lnTo>
                  <a:lnTo>
                    <a:pt x="54000" y="139534"/>
                  </a:lnTo>
                  <a:lnTo>
                    <a:pt x="54000" y="141859"/>
                  </a:lnTo>
                  <a:lnTo>
                    <a:pt x="54000" y="144183"/>
                  </a:lnTo>
                  <a:lnTo>
                    <a:pt x="55892" y="146062"/>
                  </a:lnTo>
                  <a:lnTo>
                    <a:pt x="60566" y="146062"/>
                  </a:lnTo>
                  <a:lnTo>
                    <a:pt x="62458" y="144183"/>
                  </a:lnTo>
                  <a:lnTo>
                    <a:pt x="62458" y="139534"/>
                  </a:lnTo>
                  <a:close/>
                </a:path>
                <a:path w="270510" h="509905">
                  <a:moveTo>
                    <a:pt x="62699" y="155943"/>
                  </a:moveTo>
                  <a:lnTo>
                    <a:pt x="60172" y="153428"/>
                  </a:lnTo>
                  <a:lnTo>
                    <a:pt x="57061" y="153428"/>
                  </a:lnTo>
                  <a:lnTo>
                    <a:pt x="53949" y="153428"/>
                  </a:lnTo>
                  <a:lnTo>
                    <a:pt x="51422" y="155943"/>
                  </a:lnTo>
                  <a:lnTo>
                    <a:pt x="51422" y="162140"/>
                  </a:lnTo>
                  <a:lnTo>
                    <a:pt x="53949" y="164642"/>
                  </a:lnTo>
                  <a:lnTo>
                    <a:pt x="60172" y="164642"/>
                  </a:lnTo>
                  <a:lnTo>
                    <a:pt x="62699" y="162140"/>
                  </a:lnTo>
                  <a:lnTo>
                    <a:pt x="62699" y="155943"/>
                  </a:lnTo>
                  <a:close/>
                </a:path>
                <a:path w="270510" h="509905">
                  <a:moveTo>
                    <a:pt x="78574" y="128308"/>
                  </a:moveTo>
                  <a:lnTo>
                    <a:pt x="76047" y="125806"/>
                  </a:lnTo>
                  <a:lnTo>
                    <a:pt x="69824" y="125806"/>
                  </a:lnTo>
                  <a:lnTo>
                    <a:pt x="67297" y="128308"/>
                  </a:lnTo>
                  <a:lnTo>
                    <a:pt x="67297" y="134505"/>
                  </a:lnTo>
                  <a:lnTo>
                    <a:pt x="69824" y="137007"/>
                  </a:lnTo>
                  <a:lnTo>
                    <a:pt x="72936" y="137007"/>
                  </a:lnTo>
                  <a:lnTo>
                    <a:pt x="76047" y="137007"/>
                  </a:lnTo>
                  <a:lnTo>
                    <a:pt x="78574" y="134505"/>
                  </a:lnTo>
                  <a:lnTo>
                    <a:pt x="78574" y="128308"/>
                  </a:lnTo>
                  <a:close/>
                </a:path>
                <a:path w="270510" h="509905">
                  <a:moveTo>
                    <a:pt x="80949" y="112979"/>
                  </a:moveTo>
                  <a:lnTo>
                    <a:pt x="79057" y="111099"/>
                  </a:lnTo>
                  <a:lnTo>
                    <a:pt x="74383" y="111099"/>
                  </a:lnTo>
                  <a:lnTo>
                    <a:pt x="72491" y="112979"/>
                  </a:lnTo>
                  <a:lnTo>
                    <a:pt x="72491" y="117627"/>
                  </a:lnTo>
                  <a:lnTo>
                    <a:pt x="74383" y="119507"/>
                  </a:lnTo>
                  <a:lnTo>
                    <a:pt x="76720" y="119507"/>
                  </a:lnTo>
                  <a:lnTo>
                    <a:pt x="79057" y="119507"/>
                  </a:lnTo>
                  <a:lnTo>
                    <a:pt x="80949" y="117627"/>
                  </a:lnTo>
                  <a:lnTo>
                    <a:pt x="80949" y="112979"/>
                  </a:lnTo>
                  <a:close/>
                </a:path>
                <a:path w="270510" h="509905">
                  <a:moveTo>
                    <a:pt x="80949" y="89941"/>
                  </a:moveTo>
                  <a:lnTo>
                    <a:pt x="79057" y="88061"/>
                  </a:lnTo>
                  <a:lnTo>
                    <a:pt x="74383" y="88061"/>
                  </a:lnTo>
                  <a:lnTo>
                    <a:pt x="72491" y="89941"/>
                  </a:lnTo>
                  <a:lnTo>
                    <a:pt x="72491" y="94589"/>
                  </a:lnTo>
                  <a:lnTo>
                    <a:pt x="74383" y="96469"/>
                  </a:lnTo>
                  <a:lnTo>
                    <a:pt x="76720" y="96469"/>
                  </a:lnTo>
                  <a:lnTo>
                    <a:pt x="79057" y="96469"/>
                  </a:lnTo>
                  <a:lnTo>
                    <a:pt x="80949" y="94589"/>
                  </a:lnTo>
                  <a:lnTo>
                    <a:pt x="80949" y="89941"/>
                  </a:lnTo>
                  <a:close/>
                </a:path>
                <a:path w="270510" h="509905">
                  <a:moveTo>
                    <a:pt x="81305" y="176999"/>
                  </a:moveTo>
                  <a:lnTo>
                    <a:pt x="76885" y="172605"/>
                  </a:lnTo>
                  <a:lnTo>
                    <a:pt x="65989" y="172605"/>
                  </a:lnTo>
                  <a:lnTo>
                    <a:pt x="61569" y="176999"/>
                  </a:lnTo>
                  <a:lnTo>
                    <a:pt x="61569" y="187820"/>
                  </a:lnTo>
                  <a:lnTo>
                    <a:pt x="65989" y="192214"/>
                  </a:lnTo>
                  <a:lnTo>
                    <a:pt x="71437" y="192214"/>
                  </a:lnTo>
                  <a:lnTo>
                    <a:pt x="76885" y="192214"/>
                  </a:lnTo>
                  <a:lnTo>
                    <a:pt x="81305" y="187820"/>
                  </a:lnTo>
                  <a:lnTo>
                    <a:pt x="81305" y="176999"/>
                  </a:lnTo>
                  <a:close/>
                </a:path>
                <a:path w="270510" h="509905">
                  <a:moveTo>
                    <a:pt x="81445" y="145808"/>
                  </a:moveTo>
                  <a:lnTo>
                    <a:pt x="77851" y="142252"/>
                  </a:lnTo>
                  <a:lnTo>
                    <a:pt x="69011" y="142252"/>
                  </a:lnTo>
                  <a:lnTo>
                    <a:pt x="65417" y="145808"/>
                  </a:lnTo>
                  <a:lnTo>
                    <a:pt x="65417" y="154609"/>
                  </a:lnTo>
                  <a:lnTo>
                    <a:pt x="69011" y="158178"/>
                  </a:lnTo>
                  <a:lnTo>
                    <a:pt x="73431" y="158178"/>
                  </a:lnTo>
                  <a:lnTo>
                    <a:pt x="77851" y="158178"/>
                  </a:lnTo>
                  <a:lnTo>
                    <a:pt x="81445" y="154609"/>
                  </a:lnTo>
                  <a:lnTo>
                    <a:pt x="81445" y="145808"/>
                  </a:lnTo>
                  <a:close/>
                </a:path>
                <a:path w="270510" h="509905">
                  <a:moveTo>
                    <a:pt x="88112" y="271360"/>
                  </a:moveTo>
                  <a:lnTo>
                    <a:pt x="87223" y="268947"/>
                  </a:lnTo>
                  <a:lnTo>
                    <a:pt x="83654" y="265214"/>
                  </a:lnTo>
                  <a:lnTo>
                    <a:pt x="81280" y="264071"/>
                  </a:lnTo>
                  <a:lnTo>
                    <a:pt x="76454" y="263334"/>
                  </a:lnTo>
                  <a:lnTo>
                    <a:pt x="86321" y="253136"/>
                  </a:lnTo>
                  <a:lnTo>
                    <a:pt x="86321" y="247484"/>
                  </a:lnTo>
                  <a:lnTo>
                    <a:pt x="60286" y="247484"/>
                  </a:lnTo>
                  <a:lnTo>
                    <a:pt x="60286" y="255104"/>
                  </a:lnTo>
                  <a:lnTo>
                    <a:pt x="74650" y="255104"/>
                  </a:lnTo>
                  <a:lnTo>
                    <a:pt x="65862" y="264172"/>
                  </a:lnTo>
                  <a:lnTo>
                    <a:pt x="65862" y="269494"/>
                  </a:lnTo>
                  <a:lnTo>
                    <a:pt x="76263" y="269494"/>
                  </a:lnTo>
                  <a:lnTo>
                    <a:pt x="78308" y="271132"/>
                  </a:lnTo>
                  <a:lnTo>
                    <a:pt x="78308" y="276021"/>
                  </a:lnTo>
                  <a:lnTo>
                    <a:pt x="77787" y="277279"/>
                  </a:lnTo>
                  <a:lnTo>
                    <a:pt x="75679" y="279069"/>
                  </a:lnTo>
                  <a:lnTo>
                    <a:pt x="74180" y="279514"/>
                  </a:lnTo>
                  <a:lnTo>
                    <a:pt x="68630" y="279514"/>
                  </a:lnTo>
                  <a:lnTo>
                    <a:pt x="65341" y="277926"/>
                  </a:lnTo>
                  <a:lnTo>
                    <a:pt x="62369" y="274751"/>
                  </a:lnTo>
                  <a:lnTo>
                    <a:pt x="58318" y="282321"/>
                  </a:lnTo>
                  <a:lnTo>
                    <a:pt x="60109" y="283768"/>
                  </a:lnTo>
                  <a:lnTo>
                    <a:pt x="62344" y="284924"/>
                  </a:lnTo>
                  <a:lnTo>
                    <a:pt x="67691" y="286651"/>
                  </a:lnTo>
                  <a:lnTo>
                    <a:pt x="70358" y="287083"/>
                  </a:lnTo>
                  <a:lnTo>
                    <a:pt x="77558" y="287083"/>
                  </a:lnTo>
                  <a:lnTo>
                    <a:pt x="81216" y="285889"/>
                  </a:lnTo>
                  <a:lnTo>
                    <a:pt x="86741" y="281152"/>
                  </a:lnTo>
                  <a:lnTo>
                    <a:pt x="88112" y="278079"/>
                  </a:lnTo>
                  <a:lnTo>
                    <a:pt x="88112" y="271360"/>
                  </a:lnTo>
                  <a:close/>
                </a:path>
                <a:path w="270510" h="509905">
                  <a:moveTo>
                    <a:pt x="91821" y="311429"/>
                  </a:moveTo>
                  <a:lnTo>
                    <a:pt x="86144" y="305790"/>
                  </a:lnTo>
                  <a:lnTo>
                    <a:pt x="79133" y="305790"/>
                  </a:lnTo>
                  <a:lnTo>
                    <a:pt x="72123" y="305790"/>
                  </a:lnTo>
                  <a:lnTo>
                    <a:pt x="66446" y="311429"/>
                  </a:lnTo>
                  <a:lnTo>
                    <a:pt x="66446" y="325361"/>
                  </a:lnTo>
                  <a:lnTo>
                    <a:pt x="72123" y="331012"/>
                  </a:lnTo>
                  <a:lnTo>
                    <a:pt x="86144" y="331012"/>
                  </a:lnTo>
                  <a:lnTo>
                    <a:pt x="91821" y="325361"/>
                  </a:lnTo>
                  <a:lnTo>
                    <a:pt x="91821" y="311429"/>
                  </a:lnTo>
                  <a:close/>
                </a:path>
                <a:path w="270510" h="509905">
                  <a:moveTo>
                    <a:pt x="91821" y="207441"/>
                  </a:moveTo>
                  <a:lnTo>
                    <a:pt x="86144" y="201803"/>
                  </a:lnTo>
                  <a:lnTo>
                    <a:pt x="72123" y="201803"/>
                  </a:lnTo>
                  <a:lnTo>
                    <a:pt x="66446" y="207441"/>
                  </a:lnTo>
                  <a:lnTo>
                    <a:pt x="66446" y="221373"/>
                  </a:lnTo>
                  <a:lnTo>
                    <a:pt x="72123" y="227012"/>
                  </a:lnTo>
                  <a:lnTo>
                    <a:pt x="79133" y="227012"/>
                  </a:lnTo>
                  <a:lnTo>
                    <a:pt x="86144" y="227012"/>
                  </a:lnTo>
                  <a:lnTo>
                    <a:pt x="91821" y="221373"/>
                  </a:lnTo>
                  <a:lnTo>
                    <a:pt x="91821" y="207441"/>
                  </a:lnTo>
                  <a:close/>
                </a:path>
                <a:path w="270510" h="509905">
                  <a:moveTo>
                    <a:pt x="98132" y="423100"/>
                  </a:moveTo>
                  <a:lnTo>
                    <a:pt x="95605" y="420585"/>
                  </a:lnTo>
                  <a:lnTo>
                    <a:pt x="92494" y="420585"/>
                  </a:lnTo>
                  <a:lnTo>
                    <a:pt x="89382" y="420585"/>
                  </a:lnTo>
                  <a:lnTo>
                    <a:pt x="86855" y="423100"/>
                  </a:lnTo>
                  <a:lnTo>
                    <a:pt x="86855" y="429298"/>
                  </a:lnTo>
                  <a:lnTo>
                    <a:pt x="89382" y="431800"/>
                  </a:lnTo>
                  <a:lnTo>
                    <a:pt x="95605" y="431800"/>
                  </a:lnTo>
                  <a:lnTo>
                    <a:pt x="98132" y="429298"/>
                  </a:lnTo>
                  <a:lnTo>
                    <a:pt x="98132" y="423100"/>
                  </a:lnTo>
                  <a:close/>
                </a:path>
                <a:path w="270510" h="509905">
                  <a:moveTo>
                    <a:pt x="98132" y="103530"/>
                  </a:moveTo>
                  <a:lnTo>
                    <a:pt x="95605" y="101015"/>
                  </a:lnTo>
                  <a:lnTo>
                    <a:pt x="89382" y="101015"/>
                  </a:lnTo>
                  <a:lnTo>
                    <a:pt x="86855" y="103530"/>
                  </a:lnTo>
                  <a:lnTo>
                    <a:pt x="86855" y="109728"/>
                  </a:lnTo>
                  <a:lnTo>
                    <a:pt x="89382" y="112229"/>
                  </a:lnTo>
                  <a:lnTo>
                    <a:pt x="92494" y="112229"/>
                  </a:lnTo>
                  <a:lnTo>
                    <a:pt x="95605" y="112229"/>
                  </a:lnTo>
                  <a:lnTo>
                    <a:pt x="98132" y="109728"/>
                  </a:lnTo>
                  <a:lnTo>
                    <a:pt x="98132" y="103530"/>
                  </a:lnTo>
                  <a:close/>
                </a:path>
                <a:path w="270510" h="509905">
                  <a:moveTo>
                    <a:pt x="102552" y="88112"/>
                  </a:moveTo>
                  <a:lnTo>
                    <a:pt x="100660" y="86245"/>
                  </a:lnTo>
                  <a:lnTo>
                    <a:pt x="95986" y="86245"/>
                  </a:lnTo>
                  <a:lnTo>
                    <a:pt x="94094" y="88112"/>
                  </a:lnTo>
                  <a:lnTo>
                    <a:pt x="94094" y="92773"/>
                  </a:lnTo>
                  <a:lnTo>
                    <a:pt x="95986" y="94653"/>
                  </a:lnTo>
                  <a:lnTo>
                    <a:pt x="98323" y="94653"/>
                  </a:lnTo>
                  <a:lnTo>
                    <a:pt x="100660" y="94653"/>
                  </a:lnTo>
                  <a:lnTo>
                    <a:pt x="102552" y="92773"/>
                  </a:lnTo>
                  <a:lnTo>
                    <a:pt x="102552" y="88112"/>
                  </a:lnTo>
                  <a:close/>
                </a:path>
                <a:path w="270510" h="509905">
                  <a:moveTo>
                    <a:pt x="105016" y="66268"/>
                  </a:moveTo>
                  <a:lnTo>
                    <a:pt x="103124" y="64389"/>
                  </a:lnTo>
                  <a:lnTo>
                    <a:pt x="98450" y="64389"/>
                  </a:lnTo>
                  <a:lnTo>
                    <a:pt x="96558" y="66268"/>
                  </a:lnTo>
                  <a:lnTo>
                    <a:pt x="96558" y="70916"/>
                  </a:lnTo>
                  <a:lnTo>
                    <a:pt x="98450" y="72796"/>
                  </a:lnTo>
                  <a:lnTo>
                    <a:pt x="100787" y="72796"/>
                  </a:lnTo>
                  <a:lnTo>
                    <a:pt x="103124" y="72796"/>
                  </a:lnTo>
                  <a:lnTo>
                    <a:pt x="105016" y="70916"/>
                  </a:lnTo>
                  <a:lnTo>
                    <a:pt x="105016" y="66268"/>
                  </a:lnTo>
                  <a:close/>
                </a:path>
                <a:path w="270510" h="509905">
                  <a:moveTo>
                    <a:pt x="109435" y="127088"/>
                  </a:moveTo>
                  <a:lnTo>
                    <a:pt x="105016" y="122707"/>
                  </a:lnTo>
                  <a:lnTo>
                    <a:pt x="94119" y="122707"/>
                  </a:lnTo>
                  <a:lnTo>
                    <a:pt x="89700" y="127088"/>
                  </a:lnTo>
                  <a:lnTo>
                    <a:pt x="89700" y="132511"/>
                  </a:lnTo>
                  <a:lnTo>
                    <a:pt x="89700" y="137922"/>
                  </a:lnTo>
                  <a:lnTo>
                    <a:pt x="94119" y="142316"/>
                  </a:lnTo>
                  <a:lnTo>
                    <a:pt x="105016" y="142316"/>
                  </a:lnTo>
                  <a:lnTo>
                    <a:pt x="109435" y="137922"/>
                  </a:lnTo>
                  <a:lnTo>
                    <a:pt x="109435" y="127088"/>
                  </a:lnTo>
                  <a:close/>
                </a:path>
                <a:path w="270510" h="509905">
                  <a:moveTo>
                    <a:pt x="112001" y="360248"/>
                  </a:moveTo>
                  <a:lnTo>
                    <a:pt x="106324" y="354609"/>
                  </a:lnTo>
                  <a:lnTo>
                    <a:pt x="99314" y="354609"/>
                  </a:lnTo>
                  <a:lnTo>
                    <a:pt x="92303" y="354609"/>
                  </a:lnTo>
                  <a:lnTo>
                    <a:pt x="86626" y="360248"/>
                  </a:lnTo>
                  <a:lnTo>
                    <a:pt x="86626" y="374180"/>
                  </a:lnTo>
                  <a:lnTo>
                    <a:pt x="92303" y="379818"/>
                  </a:lnTo>
                  <a:lnTo>
                    <a:pt x="106324" y="379818"/>
                  </a:lnTo>
                  <a:lnTo>
                    <a:pt x="112001" y="374180"/>
                  </a:lnTo>
                  <a:lnTo>
                    <a:pt x="112001" y="360248"/>
                  </a:lnTo>
                  <a:close/>
                </a:path>
                <a:path w="270510" h="509905">
                  <a:moveTo>
                    <a:pt x="112001" y="158635"/>
                  </a:moveTo>
                  <a:lnTo>
                    <a:pt x="106324" y="152996"/>
                  </a:lnTo>
                  <a:lnTo>
                    <a:pt x="92303" y="152996"/>
                  </a:lnTo>
                  <a:lnTo>
                    <a:pt x="86626" y="158635"/>
                  </a:lnTo>
                  <a:lnTo>
                    <a:pt x="86626" y="172580"/>
                  </a:lnTo>
                  <a:lnTo>
                    <a:pt x="92303" y="178219"/>
                  </a:lnTo>
                  <a:lnTo>
                    <a:pt x="99314" y="178219"/>
                  </a:lnTo>
                  <a:lnTo>
                    <a:pt x="106324" y="178219"/>
                  </a:lnTo>
                  <a:lnTo>
                    <a:pt x="112001" y="172580"/>
                  </a:lnTo>
                  <a:lnTo>
                    <a:pt x="112001" y="158635"/>
                  </a:lnTo>
                  <a:close/>
                </a:path>
                <a:path w="270510" h="509905">
                  <a:moveTo>
                    <a:pt x="118694" y="97815"/>
                  </a:moveTo>
                  <a:lnTo>
                    <a:pt x="115100" y="94246"/>
                  </a:lnTo>
                  <a:lnTo>
                    <a:pt x="106260" y="94246"/>
                  </a:lnTo>
                  <a:lnTo>
                    <a:pt x="102666" y="97815"/>
                  </a:lnTo>
                  <a:lnTo>
                    <a:pt x="102666" y="106616"/>
                  </a:lnTo>
                  <a:lnTo>
                    <a:pt x="106260" y="110172"/>
                  </a:lnTo>
                  <a:lnTo>
                    <a:pt x="110680" y="110172"/>
                  </a:lnTo>
                  <a:lnTo>
                    <a:pt x="115100" y="110172"/>
                  </a:lnTo>
                  <a:lnTo>
                    <a:pt x="118694" y="106616"/>
                  </a:lnTo>
                  <a:lnTo>
                    <a:pt x="118694" y="97815"/>
                  </a:lnTo>
                  <a:close/>
                </a:path>
                <a:path w="270510" h="509905">
                  <a:moveTo>
                    <a:pt x="120726" y="80962"/>
                  </a:moveTo>
                  <a:lnTo>
                    <a:pt x="118198" y="78460"/>
                  </a:lnTo>
                  <a:lnTo>
                    <a:pt x="111975" y="78460"/>
                  </a:lnTo>
                  <a:lnTo>
                    <a:pt x="109448" y="80962"/>
                  </a:lnTo>
                  <a:lnTo>
                    <a:pt x="109448" y="87160"/>
                  </a:lnTo>
                  <a:lnTo>
                    <a:pt x="111975" y="89674"/>
                  </a:lnTo>
                  <a:lnTo>
                    <a:pt x="115087" y="89674"/>
                  </a:lnTo>
                  <a:lnTo>
                    <a:pt x="118198" y="89674"/>
                  </a:lnTo>
                  <a:lnTo>
                    <a:pt x="120726" y="87160"/>
                  </a:lnTo>
                  <a:lnTo>
                    <a:pt x="120726" y="80962"/>
                  </a:lnTo>
                  <a:close/>
                </a:path>
                <a:path w="270510" h="509905">
                  <a:moveTo>
                    <a:pt x="127114" y="260578"/>
                  </a:moveTo>
                  <a:lnTo>
                    <a:pt x="125603" y="255676"/>
                  </a:lnTo>
                  <a:lnTo>
                    <a:pt x="124447" y="254355"/>
                  </a:lnTo>
                  <a:lnTo>
                    <a:pt x="119595" y="248805"/>
                  </a:lnTo>
                  <a:lnTo>
                    <a:pt x="116840" y="247700"/>
                  </a:lnTo>
                  <a:lnTo>
                    <a:pt x="116840" y="262483"/>
                  </a:lnTo>
                  <a:lnTo>
                    <a:pt x="116840" y="271449"/>
                  </a:lnTo>
                  <a:lnTo>
                    <a:pt x="116281" y="274624"/>
                  </a:lnTo>
                  <a:lnTo>
                    <a:pt x="113995" y="278612"/>
                  </a:lnTo>
                  <a:lnTo>
                    <a:pt x="112179" y="279628"/>
                  </a:lnTo>
                  <a:lnTo>
                    <a:pt x="107149" y="279628"/>
                  </a:lnTo>
                  <a:lnTo>
                    <a:pt x="105295" y="278612"/>
                  </a:lnTo>
                  <a:lnTo>
                    <a:pt x="103047" y="274675"/>
                  </a:lnTo>
                  <a:lnTo>
                    <a:pt x="102489" y="271449"/>
                  </a:lnTo>
                  <a:lnTo>
                    <a:pt x="102489" y="262483"/>
                  </a:lnTo>
                  <a:lnTo>
                    <a:pt x="103047" y="259270"/>
                  </a:lnTo>
                  <a:lnTo>
                    <a:pt x="105308" y="255333"/>
                  </a:lnTo>
                  <a:lnTo>
                    <a:pt x="107149" y="254355"/>
                  </a:lnTo>
                  <a:lnTo>
                    <a:pt x="112179" y="254355"/>
                  </a:lnTo>
                  <a:lnTo>
                    <a:pt x="113995" y="255346"/>
                  </a:lnTo>
                  <a:lnTo>
                    <a:pt x="116281" y="259308"/>
                  </a:lnTo>
                  <a:lnTo>
                    <a:pt x="116840" y="262483"/>
                  </a:lnTo>
                  <a:lnTo>
                    <a:pt x="116840" y="247700"/>
                  </a:lnTo>
                  <a:lnTo>
                    <a:pt x="115303" y="247078"/>
                  </a:lnTo>
                  <a:lnTo>
                    <a:pt x="104063" y="247078"/>
                  </a:lnTo>
                  <a:lnTo>
                    <a:pt x="99733" y="248805"/>
                  </a:lnTo>
                  <a:lnTo>
                    <a:pt x="93687" y="255676"/>
                  </a:lnTo>
                  <a:lnTo>
                    <a:pt x="92176" y="260578"/>
                  </a:lnTo>
                  <a:lnTo>
                    <a:pt x="92176" y="273380"/>
                  </a:lnTo>
                  <a:lnTo>
                    <a:pt x="93687" y="278307"/>
                  </a:lnTo>
                  <a:lnTo>
                    <a:pt x="99733" y="285191"/>
                  </a:lnTo>
                  <a:lnTo>
                    <a:pt x="104063" y="286905"/>
                  </a:lnTo>
                  <a:lnTo>
                    <a:pt x="115303" y="286905"/>
                  </a:lnTo>
                  <a:lnTo>
                    <a:pt x="119595" y="285191"/>
                  </a:lnTo>
                  <a:lnTo>
                    <a:pt x="124447" y="279628"/>
                  </a:lnTo>
                  <a:lnTo>
                    <a:pt x="125603" y="278307"/>
                  </a:lnTo>
                  <a:lnTo>
                    <a:pt x="127114" y="273380"/>
                  </a:lnTo>
                  <a:lnTo>
                    <a:pt x="127114" y="260578"/>
                  </a:lnTo>
                  <a:close/>
                </a:path>
                <a:path w="270510" h="509905">
                  <a:moveTo>
                    <a:pt x="127114" y="66624"/>
                  </a:moveTo>
                  <a:lnTo>
                    <a:pt x="125222" y="64757"/>
                  </a:lnTo>
                  <a:lnTo>
                    <a:pt x="120548" y="64757"/>
                  </a:lnTo>
                  <a:lnTo>
                    <a:pt x="118656" y="66624"/>
                  </a:lnTo>
                  <a:lnTo>
                    <a:pt x="118656" y="71285"/>
                  </a:lnTo>
                  <a:lnTo>
                    <a:pt x="120548" y="73164"/>
                  </a:lnTo>
                  <a:lnTo>
                    <a:pt x="122885" y="73164"/>
                  </a:lnTo>
                  <a:lnTo>
                    <a:pt x="125222" y="73164"/>
                  </a:lnTo>
                  <a:lnTo>
                    <a:pt x="127114" y="71285"/>
                  </a:lnTo>
                  <a:lnTo>
                    <a:pt x="127114" y="66624"/>
                  </a:lnTo>
                  <a:close/>
                </a:path>
                <a:path w="270510" h="509905">
                  <a:moveTo>
                    <a:pt x="130556" y="191477"/>
                  </a:moveTo>
                  <a:lnTo>
                    <a:pt x="123609" y="184569"/>
                  </a:lnTo>
                  <a:lnTo>
                    <a:pt x="106489" y="184569"/>
                  </a:lnTo>
                  <a:lnTo>
                    <a:pt x="99542" y="191477"/>
                  </a:lnTo>
                  <a:lnTo>
                    <a:pt x="99542" y="199986"/>
                  </a:lnTo>
                  <a:lnTo>
                    <a:pt x="99542" y="208495"/>
                  </a:lnTo>
                  <a:lnTo>
                    <a:pt x="106489" y="215404"/>
                  </a:lnTo>
                  <a:lnTo>
                    <a:pt x="123609" y="215404"/>
                  </a:lnTo>
                  <a:lnTo>
                    <a:pt x="130556" y="208495"/>
                  </a:lnTo>
                  <a:lnTo>
                    <a:pt x="130556" y="191477"/>
                  </a:lnTo>
                  <a:close/>
                </a:path>
                <a:path w="270510" h="509905">
                  <a:moveTo>
                    <a:pt x="133273" y="45046"/>
                  </a:moveTo>
                  <a:lnTo>
                    <a:pt x="131381" y="43167"/>
                  </a:lnTo>
                  <a:lnTo>
                    <a:pt x="126707" y="43167"/>
                  </a:lnTo>
                  <a:lnTo>
                    <a:pt x="124815" y="45046"/>
                  </a:lnTo>
                  <a:lnTo>
                    <a:pt x="124815" y="49695"/>
                  </a:lnTo>
                  <a:lnTo>
                    <a:pt x="126707" y="51574"/>
                  </a:lnTo>
                  <a:lnTo>
                    <a:pt x="129044" y="51574"/>
                  </a:lnTo>
                  <a:lnTo>
                    <a:pt x="131381" y="51574"/>
                  </a:lnTo>
                  <a:lnTo>
                    <a:pt x="133273" y="49695"/>
                  </a:lnTo>
                  <a:lnTo>
                    <a:pt x="133273" y="45046"/>
                  </a:lnTo>
                  <a:close/>
                </a:path>
                <a:path w="270510" h="509905">
                  <a:moveTo>
                    <a:pt x="144665" y="402107"/>
                  </a:moveTo>
                  <a:lnTo>
                    <a:pt x="138988" y="396455"/>
                  </a:lnTo>
                  <a:lnTo>
                    <a:pt x="124968" y="396455"/>
                  </a:lnTo>
                  <a:lnTo>
                    <a:pt x="119291" y="402107"/>
                  </a:lnTo>
                  <a:lnTo>
                    <a:pt x="119291" y="416039"/>
                  </a:lnTo>
                  <a:lnTo>
                    <a:pt x="124968" y="421678"/>
                  </a:lnTo>
                  <a:lnTo>
                    <a:pt x="131978" y="421678"/>
                  </a:lnTo>
                  <a:lnTo>
                    <a:pt x="138988" y="421678"/>
                  </a:lnTo>
                  <a:lnTo>
                    <a:pt x="144665" y="416039"/>
                  </a:lnTo>
                  <a:lnTo>
                    <a:pt x="144665" y="402107"/>
                  </a:lnTo>
                  <a:close/>
                </a:path>
                <a:path w="270510" h="509905">
                  <a:moveTo>
                    <a:pt x="144665" y="116776"/>
                  </a:moveTo>
                  <a:lnTo>
                    <a:pt x="138988" y="111125"/>
                  </a:lnTo>
                  <a:lnTo>
                    <a:pt x="131978" y="111125"/>
                  </a:lnTo>
                  <a:lnTo>
                    <a:pt x="124968" y="111125"/>
                  </a:lnTo>
                  <a:lnTo>
                    <a:pt x="119291" y="116776"/>
                  </a:lnTo>
                  <a:lnTo>
                    <a:pt x="119291" y="130708"/>
                  </a:lnTo>
                  <a:lnTo>
                    <a:pt x="124968" y="136347"/>
                  </a:lnTo>
                  <a:lnTo>
                    <a:pt x="138988" y="136347"/>
                  </a:lnTo>
                  <a:lnTo>
                    <a:pt x="144665" y="130708"/>
                  </a:lnTo>
                  <a:lnTo>
                    <a:pt x="144665" y="116776"/>
                  </a:lnTo>
                  <a:close/>
                </a:path>
                <a:path w="270510" h="509905">
                  <a:moveTo>
                    <a:pt x="145948" y="464934"/>
                  </a:moveTo>
                  <a:lnTo>
                    <a:pt x="143421" y="462432"/>
                  </a:lnTo>
                  <a:lnTo>
                    <a:pt x="140309" y="462432"/>
                  </a:lnTo>
                  <a:lnTo>
                    <a:pt x="137198" y="462432"/>
                  </a:lnTo>
                  <a:lnTo>
                    <a:pt x="134670" y="464934"/>
                  </a:lnTo>
                  <a:lnTo>
                    <a:pt x="134670" y="471144"/>
                  </a:lnTo>
                  <a:lnTo>
                    <a:pt x="137198" y="473646"/>
                  </a:lnTo>
                  <a:lnTo>
                    <a:pt x="143421" y="473646"/>
                  </a:lnTo>
                  <a:lnTo>
                    <a:pt x="145948" y="471144"/>
                  </a:lnTo>
                  <a:lnTo>
                    <a:pt x="145948" y="464934"/>
                  </a:lnTo>
                  <a:close/>
                </a:path>
                <a:path w="270510" h="509905">
                  <a:moveTo>
                    <a:pt x="145948" y="61683"/>
                  </a:moveTo>
                  <a:lnTo>
                    <a:pt x="143421" y="59182"/>
                  </a:lnTo>
                  <a:lnTo>
                    <a:pt x="137198" y="59182"/>
                  </a:lnTo>
                  <a:lnTo>
                    <a:pt x="134670" y="61683"/>
                  </a:lnTo>
                  <a:lnTo>
                    <a:pt x="134670" y="67881"/>
                  </a:lnTo>
                  <a:lnTo>
                    <a:pt x="137198" y="70383"/>
                  </a:lnTo>
                  <a:lnTo>
                    <a:pt x="140309" y="70383"/>
                  </a:lnTo>
                  <a:lnTo>
                    <a:pt x="143421" y="70383"/>
                  </a:lnTo>
                  <a:lnTo>
                    <a:pt x="145948" y="67881"/>
                  </a:lnTo>
                  <a:lnTo>
                    <a:pt x="145948" y="61683"/>
                  </a:lnTo>
                  <a:close/>
                </a:path>
                <a:path w="270510" h="509905">
                  <a:moveTo>
                    <a:pt x="150444" y="86842"/>
                  </a:moveTo>
                  <a:lnTo>
                    <a:pt x="146024" y="82448"/>
                  </a:lnTo>
                  <a:lnTo>
                    <a:pt x="135128" y="82448"/>
                  </a:lnTo>
                  <a:lnTo>
                    <a:pt x="130708" y="86842"/>
                  </a:lnTo>
                  <a:lnTo>
                    <a:pt x="130708" y="97663"/>
                  </a:lnTo>
                  <a:lnTo>
                    <a:pt x="135128" y="102069"/>
                  </a:lnTo>
                  <a:lnTo>
                    <a:pt x="140576" y="102069"/>
                  </a:lnTo>
                  <a:lnTo>
                    <a:pt x="146024" y="102069"/>
                  </a:lnTo>
                  <a:lnTo>
                    <a:pt x="150444" y="97663"/>
                  </a:lnTo>
                  <a:lnTo>
                    <a:pt x="150444" y="86842"/>
                  </a:lnTo>
                  <a:close/>
                </a:path>
                <a:path w="270510" h="509905">
                  <a:moveTo>
                    <a:pt x="153771" y="151663"/>
                  </a:moveTo>
                  <a:lnTo>
                    <a:pt x="146824" y="144767"/>
                  </a:lnTo>
                  <a:lnTo>
                    <a:pt x="138264" y="144767"/>
                  </a:lnTo>
                  <a:lnTo>
                    <a:pt x="129705" y="144767"/>
                  </a:lnTo>
                  <a:lnTo>
                    <a:pt x="122758" y="151663"/>
                  </a:lnTo>
                  <a:lnTo>
                    <a:pt x="122758" y="168694"/>
                  </a:lnTo>
                  <a:lnTo>
                    <a:pt x="129705" y="175590"/>
                  </a:lnTo>
                  <a:lnTo>
                    <a:pt x="146824" y="175590"/>
                  </a:lnTo>
                  <a:lnTo>
                    <a:pt x="153771" y="168694"/>
                  </a:lnTo>
                  <a:lnTo>
                    <a:pt x="153771" y="151663"/>
                  </a:lnTo>
                  <a:close/>
                </a:path>
                <a:path w="270510" h="509905">
                  <a:moveTo>
                    <a:pt x="154432" y="48399"/>
                  </a:moveTo>
                  <a:lnTo>
                    <a:pt x="152539" y="46520"/>
                  </a:lnTo>
                  <a:lnTo>
                    <a:pt x="147866" y="46520"/>
                  </a:lnTo>
                  <a:lnTo>
                    <a:pt x="145973" y="48399"/>
                  </a:lnTo>
                  <a:lnTo>
                    <a:pt x="145973" y="53047"/>
                  </a:lnTo>
                  <a:lnTo>
                    <a:pt x="147866" y="54927"/>
                  </a:lnTo>
                  <a:lnTo>
                    <a:pt x="150202" y="54927"/>
                  </a:lnTo>
                  <a:lnTo>
                    <a:pt x="152539" y="54927"/>
                  </a:lnTo>
                  <a:lnTo>
                    <a:pt x="154432" y="53047"/>
                  </a:lnTo>
                  <a:lnTo>
                    <a:pt x="154432" y="48399"/>
                  </a:lnTo>
                  <a:close/>
                </a:path>
                <a:path w="270510" h="509905">
                  <a:moveTo>
                    <a:pt x="162674" y="28130"/>
                  </a:moveTo>
                  <a:lnTo>
                    <a:pt x="160782" y="26250"/>
                  </a:lnTo>
                  <a:lnTo>
                    <a:pt x="156108" y="26250"/>
                  </a:lnTo>
                  <a:lnTo>
                    <a:pt x="154216" y="28130"/>
                  </a:lnTo>
                  <a:lnTo>
                    <a:pt x="154216" y="32778"/>
                  </a:lnTo>
                  <a:lnTo>
                    <a:pt x="156108" y="34658"/>
                  </a:lnTo>
                  <a:lnTo>
                    <a:pt x="158445" y="34658"/>
                  </a:lnTo>
                  <a:lnTo>
                    <a:pt x="160782" y="34658"/>
                  </a:lnTo>
                  <a:lnTo>
                    <a:pt x="162674" y="32778"/>
                  </a:lnTo>
                  <a:lnTo>
                    <a:pt x="162674" y="28130"/>
                  </a:lnTo>
                  <a:close/>
                </a:path>
                <a:path w="270510" h="509905">
                  <a:moveTo>
                    <a:pt x="167182" y="61137"/>
                  </a:moveTo>
                  <a:lnTo>
                    <a:pt x="163601" y="57581"/>
                  </a:lnTo>
                  <a:lnTo>
                    <a:pt x="154749" y="57581"/>
                  </a:lnTo>
                  <a:lnTo>
                    <a:pt x="151168" y="61137"/>
                  </a:lnTo>
                  <a:lnTo>
                    <a:pt x="151168" y="69938"/>
                  </a:lnTo>
                  <a:lnTo>
                    <a:pt x="154749" y="73494"/>
                  </a:lnTo>
                  <a:lnTo>
                    <a:pt x="163601" y="73494"/>
                  </a:lnTo>
                  <a:lnTo>
                    <a:pt x="167182" y="69938"/>
                  </a:lnTo>
                  <a:lnTo>
                    <a:pt x="167182" y="65532"/>
                  </a:lnTo>
                  <a:lnTo>
                    <a:pt x="167182" y="61137"/>
                  </a:lnTo>
                  <a:close/>
                </a:path>
                <a:path w="270510" h="509905">
                  <a:moveTo>
                    <a:pt x="173761" y="480949"/>
                  </a:moveTo>
                  <a:lnTo>
                    <a:pt x="171234" y="478447"/>
                  </a:lnTo>
                  <a:lnTo>
                    <a:pt x="168122" y="478447"/>
                  </a:lnTo>
                  <a:lnTo>
                    <a:pt x="165011" y="478447"/>
                  </a:lnTo>
                  <a:lnTo>
                    <a:pt x="162483" y="480949"/>
                  </a:lnTo>
                  <a:lnTo>
                    <a:pt x="162483" y="487159"/>
                  </a:lnTo>
                  <a:lnTo>
                    <a:pt x="165011" y="489661"/>
                  </a:lnTo>
                  <a:lnTo>
                    <a:pt x="171234" y="489661"/>
                  </a:lnTo>
                  <a:lnTo>
                    <a:pt x="173761" y="487159"/>
                  </a:lnTo>
                  <a:lnTo>
                    <a:pt x="173761" y="480949"/>
                  </a:lnTo>
                  <a:close/>
                </a:path>
                <a:path w="270510" h="509905">
                  <a:moveTo>
                    <a:pt x="173761" y="45669"/>
                  </a:moveTo>
                  <a:lnTo>
                    <a:pt x="171234" y="43167"/>
                  </a:lnTo>
                  <a:lnTo>
                    <a:pt x="165011" y="43167"/>
                  </a:lnTo>
                  <a:lnTo>
                    <a:pt x="162483" y="45669"/>
                  </a:lnTo>
                  <a:lnTo>
                    <a:pt x="162483" y="51866"/>
                  </a:lnTo>
                  <a:lnTo>
                    <a:pt x="165011" y="54368"/>
                  </a:lnTo>
                  <a:lnTo>
                    <a:pt x="168122" y="54368"/>
                  </a:lnTo>
                  <a:lnTo>
                    <a:pt x="171234" y="54368"/>
                  </a:lnTo>
                  <a:lnTo>
                    <a:pt x="173761" y="51866"/>
                  </a:lnTo>
                  <a:lnTo>
                    <a:pt x="173761" y="45669"/>
                  </a:lnTo>
                  <a:close/>
                </a:path>
                <a:path w="270510" h="509905">
                  <a:moveTo>
                    <a:pt x="183870" y="34163"/>
                  </a:moveTo>
                  <a:lnTo>
                    <a:pt x="181978" y="32296"/>
                  </a:lnTo>
                  <a:lnTo>
                    <a:pt x="177304" y="32296"/>
                  </a:lnTo>
                  <a:lnTo>
                    <a:pt x="175412" y="34163"/>
                  </a:lnTo>
                  <a:lnTo>
                    <a:pt x="175412" y="38823"/>
                  </a:lnTo>
                  <a:lnTo>
                    <a:pt x="177304" y="40690"/>
                  </a:lnTo>
                  <a:lnTo>
                    <a:pt x="179641" y="40690"/>
                  </a:lnTo>
                  <a:lnTo>
                    <a:pt x="181978" y="40690"/>
                  </a:lnTo>
                  <a:lnTo>
                    <a:pt x="183870" y="38823"/>
                  </a:lnTo>
                  <a:lnTo>
                    <a:pt x="183870" y="34163"/>
                  </a:lnTo>
                  <a:close/>
                </a:path>
                <a:path w="270510" h="509905">
                  <a:moveTo>
                    <a:pt x="186537" y="119595"/>
                  </a:moveTo>
                  <a:lnTo>
                    <a:pt x="179590" y="112699"/>
                  </a:lnTo>
                  <a:lnTo>
                    <a:pt x="171030" y="112699"/>
                  </a:lnTo>
                  <a:lnTo>
                    <a:pt x="162471" y="112699"/>
                  </a:lnTo>
                  <a:lnTo>
                    <a:pt x="155524" y="119595"/>
                  </a:lnTo>
                  <a:lnTo>
                    <a:pt x="155524" y="136626"/>
                  </a:lnTo>
                  <a:lnTo>
                    <a:pt x="162471" y="143522"/>
                  </a:lnTo>
                  <a:lnTo>
                    <a:pt x="179590" y="143522"/>
                  </a:lnTo>
                  <a:lnTo>
                    <a:pt x="186537" y="136626"/>
                  </a:lnTo>
                  <a:lnTo>
                    <a:pt x="186537" y="119595"/>
                  </a:lnTo>
                  <a:close/>
                </a:path>
                <a:path w="270510" h="509905">
                  <a:moveTo>
                    <a:pt x="186588" y="434441"/>
                  </a:moveTo>
                  <a:lnTo>
                    <a:pt x="180898" y="428802"/>
                  </a:lnTo>
                  <a:lnTo>
                    <a:pt x="166890" y="428802"/>
                  </a:lnTo>
                  <a:lnTo>
                    <a:pt x="161213" y="434441"/>
                  </a:lnTo>
                  <a:lnTo>
                    <a:pt x="161213" y="441413"/>
                  </a:lnTo>
                  <a:lnTo>
                    <a:pt x="161213" y="448373"/>
                  </a:lnTo>
                  <a:lnTo>
                    <a:pt x="166890" y="454012"/>
                  </a:lnTo>
                  <a:lnTo>
                    <a:pt x="180898" y="454012"/>
                  </a:lnTo>
                  <a:lnTo>
                    <a:pt x="186588" y="448373"/>
                  </a:lnTo>
                  <a:lnTo>
                    <a:pt x="186588" y="434441"/>
                  </a:lnTo>
                  <a:close/>
                </a:path>
                <a:path w="270510" h="509905">
                  <a:moveTo>
                    <a:pt x="186588" y="84455"/>
                  </a:moveTo>
                  <a:lnTo>
                    <a:pt x="180898" y="78803"/>
                  </a:lnTo>
                  <a:lnTo>
                    <a:pt x="166890" y="78803"/>
                  </a:lnTo>
                  <a:lnTo>
                    <a:pt x="161213" y="84455"/>
                  </a:lnTo>
                  <a:lnTo>
                    <a:pt x="161213" y="91414"/>
                  </a:lnTo>
                  <a:lnTo>
                    <a:pt x="161213" y="98386"/>
                  </a:lnTo>
                  <a:lnTo>
                    <a:pt x="166890" y="104025"/>
                  </a:lnTo>
                  <a:lnTo>
                    <a:pt x="180898" y="104025"/>
                  </a:lnTo>
                  <a:lnTo>
                    <a:pt x="186588" y="98386"/>
                  </a:lnTo>
                  <a:lnTo>
                    <a:pt x="186588" y="84455"/>
                  </a:lnTo>
                  <a:close/>
                </a:path>
                <a:path w="270510" h="509905">
                  <a:moveTo>
                    <a:pt x="195249" y="14795"/>
                  </a:moveTo>
                  <a:lnTo>
                    <a:pt x="193357" y="12928"/>
                  </a:lnTo>
                  <a:lnTo>
                    <a:pt x="188683" y="12928"/>
                  </a:lnTo>
                  <a:lnTo>
                    <a:pt x="186791" y="14795"/>
                  </a:lnTo>
                  <a:lnTo>
                    <a:pt x="186791" y="19456"/>
                  </a:lnTo>
                  <a:lnTo>
                    <a:pt x="188683" y="21323"/>
                  </a:lnTo>
                  <a:lnTo>
                    <a:pt x="191020" y="21323"/>
                  </a:lnTo>
                  <a:lnTo>
                    <a:pt x="193357" y="21323"/>
                  </a:lnTo>
                  <a:lnTo>
                    <a:pt x="195249" y="19456"/>
                  </a:lnTo>
                  <a:lnTo>
                    <a:pt x="195249" y="14795"/>
                  </a:lnTo>
                  <a:close/>
                </a:path>
                <a:path w="270510" h="509905">
                  <a:moveTo>
                    <a:pt x="200901" y="57734"/>
                  </a:moveTo>
                  <a:lnTo>
                    <a:pt x="196481" y="53340"/>
                  </a:lnTo>
                  <a:lnTo>
                    <a:pt x="185572" y="53340"/>
                  </a:lnTo>
                  <a:lnTo>
                    <a:pt x="181152" y="57734"/>
                  </a:lnTo>
                  <a:lnTo>
                    <a:pt x="181152" y="68554"/>
                  </a:lnTo>
                  <a:lnTo>
                    <a:pt x="185572" y="72948"/>
                  </a:lnTo>
                  <a:lnTo>
                    <a:pt x="191020" y="72948"/>
                  </a:lnTo>
                  <a:lnTo>
                    <a:pt x="196481" y="72948"/>
                  </a:lnTo>
                  <a:lnTo>
                    <a:pt x="200901" y="68554"/>
                  </a:lnTo>
                  <a:lnTo>
                    <a:pt x="200901" y="57734"/>
                  </a:lnTo>
                  <a:close/>
                </a:path>
                <a:path w="270510" h="509905">
                  <a:moveTo>
                    <a:pt x="203250" y="493014"/>
                  </a:moveTo>
                  <a:lnTo>
                    <a:pt x="200723" y="490512"/>
                  </a:lnTo>
                  <a:lnTo>
                    <a:pt x="194500" y="490512"/>
                  </a:lnTo>
                  <a:lnTo>
                    <a:pt x="191973" y="493014"/>
                  </a:lnTo>
                  <a:lnTo>
                    <a:pt x="191973" y="496100"/>
                  </a:lnTo>
                  <a:lnTo>
                    <a:pt x="191973" y="499198"/>
                  </a:lnTo>
                  <a:lnTo>
                    <a:pt x="194500" y="501700"/>
                  </a:lnTo>
                  <a:lnTo>
                    <a:pt x="200723" y="501700"/>
                  </a:lnTo>
                  <a:lnTo>
                    <a:pt x="203250" y="499198"/>
                  </a:lnTo>
                  <a:lnTo>
                    <a:pt x="203250" y="493014"/>
                  </a:lnTo>
                  <a:close/>
                </a:path>
                <a:path w="270510" h="509905">
                  <a:moveTo>
                    <a:pt x="203250" y="33629"/>
                  </a:moveTo>
                  <a:lnTo>
                    <a:pt x="200723" y="31115"/>
                  </a:lnTo>
                  <a:lnTo>
                    <a:pt x="194500" y="31115"/>
                  </a:lnTo>
                  <a:lnTo>
                    <a:pt x="191973" y="33629"/>
                  </a:lnTo>
                  <a:lnTo>
                    <a:pt x="191973" y="36715"/>
                  </a:lnTo>
                  <a:lnTo>
                    <a:pt x="191973" y="39814"/>
                  </a:lnTo>
                  <a:lnTo>
                    <a:pt x="194500" y="42316"/>
                  </a:lnTo>
                  <a:lnTo>
                    <a:pt x="200723" y="42316"/>
                  </a:lnTo>
                  <a:lnTo>
                    <a:pt x="203250" y="39814"/>
                  </a:lnTo>
                  <a:lnTo>
                    <a:pt x="203250" y="33629"/>
                  </a:lnTo>
                  <a:close/>
                </a:path>
                <a:path w="270510" h="509905">
                  <a:moveTo>
                    <a:pt x="214998" y="23774"/>
                  </a:moveTo>
                  <a:lnTo>
                    <a:pt x="213106" y="21894"/>
                  </a:lnTo>
                  <a:lnTo>
                    <a:pt x="208432" y="21894"/>
                  </a:lnTo>
                  <a:lnTo>
                    <a:pt x="206540" y="23774"/>
                  </a:lnTo>
                  <a:lnTo>
                    <a:pt x="206540" y="28422"/>
                  </a:lnTo>
                  <a:lnTo>
                    <a:pt x="208432" y="30289"/>
                  </a:lnTo>
                  <a:lnTo>
                    <a:pt x="210769" y="30289"/>
                  </a:lnTo>
                  <a:lnTo>
                    <a:pt x="213106" y="30289"/>
                  </a:lnTo>
                  <a:lnTo>
                    <a:pt x="214998" y="28422"/>
                  </a:lnTo>
                  <a:lnTo>
                    <a:pt x="214998" y="23774"/>
                  </a:lnTo>
                  <a:close/>
                </a:path>
                <a:path w="270510" h="509905">
                  <a:moveTo>
                    <a:pt x="223507" y="37807"/>
                  </a:moveTo>
                  <a:lnTo>
                    <a:pt x="219925" y="34251"/>
                  </a:lnTo>
                  <a:lnTo>
                    <a:pt x="211074" y="34251"/>
                  </a:lnTo>
                  <a:lnTo>
                    <a:pt x="207492" y="37807"/>
                  </a:lnTo>
                  <a:lnTo>
                    <a:pt x="207492" y="42214"/>
                  </a:lnTo>
                  <a:lnTo>
                    <a:pt x="207492" y="46609"/>
                  </a:lnTo>
                  <a:lnTo>
                    <a:pt x="211074" y="50165"/>
                  </a:lnTo>
                  <a:lnTo>
                    <a:pt x="219925" y="50165"/>
                  </a:lnTo>
                  <a:lnTo>
                    <a:pt x="223507" y="46609"/>
                  </a:lnTo>
                  <a:lnTo>
                    <a:pt x="223507" y="37807"/>
                  </a:lnTo>
                  <a:close/>
                </a:path>
                <a:path w="270510" h="509905">
                  <a:moveTo>
                    <a:pt x="223926" y="97307"/>
                  </a:moveTo>
                  <a:lnTo>
                    <a:pt x="216979" y="90411"/>
                  </a:lnTo>
                  <a:lnTo>
                    <a:pt x="208419" y="90411"/>
                  </a:lnTo>
                  <a:lnTo>
                    <a:pt x="199859" y="90411"/>
                  </a:lnTo>
                  <a:lnTo>
                    <a:pt x="192913" y="97307"/>
                  </a:lnTo>
                  <a:lnTo>
                    <a:pt x="192913" y="114338"/>
                  </a:lnTo>
                  <a:lnTo>
                    <a:pt x="199859" y="121234"/>
                  </a:lnTo>
                  <a:lnTo>
                    <a:pt x="216979" y="121234"/>
                  </a:lnTo>
                  <a:lnTo>
                    <a:pt x="223926" y="114338"/>
                  </a:lnTo>
                  <a:lnTo>
                    <a:pt x="223926" y="97307"/>
                  </a:lnTo>
                  <a:close/>
                </a:path>
                <a:path w="270510" h="509905">
                  <a:moveTo>
                    <a:pt x="228155" y="5880"/>
                  </a:moveTo>
                  <a:lnTo>
                    <a:pt x="226263" y="4013"/>
                  </a:lnTo>
                  <a:lnTo>
                    <a:pt x="221589" y="4013"/>
                  </a:lnTo>
                  <a:lnTo>
                    <a:pt x="219697" y="5880"/>
                  </a:lnTo>
                  <a:lnTo>
                    <a:pt x="219697" y="10528"/>
                  </a:lnTo>
                  <a:lnTo>
                    <a:pt x="221589" y="12407"/>
                  </a:lnTo>
                  <a:lnTo>
                    <a:pt x="223926" y="12407"/>
                  </a:lnTo>
                  <a:lnTo>
                    <a:pt x="226263" y="12407"/>
                  </a:lnTo>
                  <a:lnTo>
                    <a:pt x="228155" y="10528"/>
                  </a:lnTo>
                  <a:lnTo>
                    <a:pt x="228155" y="5880"/>
                  </a:lnTo>
                  <a:close/>
                </a:path>
                <a:path w="270510" h="509905">
                  <a:moveTo>
                    <a:pt x="234022" y="500900"/>
                  </a:moveTo>
                  <a:lnTo>
                    <a:pt x="231495" y="498398"/>
                  </a:lnTo>
                  <a:lnTo>
                    <a:pt x="225272" y="498398"/>
                  </a:lnTo>
                  <a:lnTo>
                    <a:pt x="222745" y="500900"/>
                  </a:lnTo>
                  <a:lnTo>
                    <a:pt x="222745" y="503999"/>
                  </a:lnTo>
                  <a:lnTo>
                    <a:pt x="222745" y="507085"/>
                  </a:lnTo>
                  <a:lnTo>
                    <a:pt x="225272" y="509600"/>
                  </a:lnTo>
                  <a:lnTo>
                    <a:pt x="231495" y="509600"/>
                  </a:lnTo>
                  <a:lnTo>
                    <a:pt x="234022" y="507085"/>
                  </a:lnTo>
                  <a:lnTo>
                    <a:pt x="234022" y="500900"/>
                  </a:lnTo>
                  <a:close/>
                </a:path>
                <a:path w="270510" h="509905">
                  <a:moveTo>
                    <a:pt x="234022" y="25730"/>
                  </a:moveTo>
                  <a:lnTo>
                    <a:pt x="231495" y="23228"/>
                  </a:lnTo>
                  <a:lnTo>
                    <a:pt x="225272" y="23228"/>
                  </a:lnTo>
                  <a:lnTo>
                    <a:pt x="222745" y="25730"/>
                  </a:lnTo>
                  <a:lnTo>
                    <a:pt x="222745" y="28829"/>
                  </a:lnTo>
                  <a:lnTo>
                    <a:pt x="222745" y="31915"/>
                  </a:lnTo>
                  <a:lnTo>
                    <a:pt x="225272" y="34429"/>
                  </a:lnTo>
                  <a:lnTo>
                    <a:pt x="231495" y="34429"/>
                  </a:lnTo>
                  <a:lnTo>
                    <a:pt x="234022" y="31915"/>
                  </a:lnTo>
                  <a:lnTo>
                    <a:pt x="234022" y="25730"/>
                  </a:lnTo>
                  <a:close/>
                </a:path>
                <a:path w="270510" h="509905">
                  <a:moveTo>
                    <a:pt x="235369" y="454787"/>
                  </a:moveTo>
                  <a:lnTo>
                    <a:pt x="229692" y="449148"/>
                  </a:lnTo>
                  <a:lnTo>
                    <a:pt x="215671" y="449148"/>
                  </a:lnTo>
                  <a:lnTo>
                    <a:pt x="209994" y="454787"/>
                  </a:lnTo>
                  <a:lnTo>
                    <a:pt x="209994" y="468718"/>
                  </a:lnTo>
                  <a:lnTo>
                    <a:pt x="215671" y="474357"/>
                  </a:lnTo>
                  <a:lnTo>
                    <a:pt x="229692" y="474357"/>
                  </a:lnTo>
                  <a:lnTo>
                    <a:pt x="235369" y="468718"/>
                  </a:lnTo>
                  <a:lnTo>
                    <a:pt x="235369" y="461759"/>
                  </a:lnTo>
                  <a:lnTo>
                    <a:pt x="235369" y="454787"/>
                  </a:lnTo>
                  <a:close/>
                </a:path>
                <a:path w="270510" h="509905">
                  <a:moveTo>
                    <a:pt x="235369" y="64096"/>
                  </a:moveTo>
                  <a:lnTo>
                    <a:pt x="229692" y="58458"/>
                  </a:lnTo>
                  <a:lnTo>
                    <a:pt x="215671" y="58458"/>
                  </a:lnTo>
                  <a:lnTo>
                    <a:pt x="209994" y="64096"/>
                  </a:lnTo>
                  <a:lnTo>
                    <a:pt x="209994" y="78028"/>
                  </a:lnTo>
                  <a:lnTo>
                    <a:pt x="215671" y="83680"/>
                  </a:lnTo>
                  <a:lnTo>
                    <a:pt x="229692" y="83680"/>
                  </a:lnTo>
                  <a:lnTo>
                    <a:pt x="235369" y="78028"/>
                  </a:lnTo>
                  <a:lnTo>
                    <a:pt x="235369" y="71069"/>
                  </a:lnTo>
                  <a:lnTo>
                    <a:pt x="235369" y="64096"/>
                  </a:lnTo>
                  <a:close/>
                </a:path>
                <a:path w="270510" h="509905">
                  <a:moveTo>
                    <a:pt x="247027" y="17360"/>
                  </a:moveTo>
                  <a:lnTo>
                    <a:pt x="245135" y="15481"/>
                  </a:lnTo>
                  <a:lnTo>
                    <a:pt x="240461" y="15481"/>
                  </a:lnTo>
                  <a:lnTo>
                    <a:pt x="238569" y="17360"/>
                  </a:lnTo>
                  <a:lnTo>
                    <a:pt x="238569" y="22009"/>
                  </a:lnTo>
                  <a:lnTo>
                    <a:pt x="240461" y="23888"/>
                  </a:lnTo>
                  <a:lnTo>
                    <a:pt x="242798" y="23888"/>
                  </a:lnTo>
                  <a:lnTo>
                    <a:pt x="245135" y="23888"/>
                  </a:lnTo>
                  <a:lnTo>
                    <a:pt x="247027" y="22009"/>
                  </a:lnTo>
                  <a:lnTo>
                    <a:pt x="247027" y="17360"/>
                  </a:lnTo>
                  <a:close/>
                </a:path>
                <a:path w="270510" h="509905">
                  <a:moveTo>
                    <a:pt x="256578" y="477951"/>
                  </a:moveTo>
                  <a:lnTo>
                    <a:pt x="252158" y="473557"/>
                  </a:lnTo>
                  <a:lnTo>
                    <a:pt x="246710" y="473557"/>
                  </a:lnTo>
                  <a:lnTo>
                    <a:pt x="241261" y="473557"/>
                  </a:lnTo>
                  <a:lnTo>
                    <a:pt x="236842" y="477951"/>
                  </a:lnTo>
                  <a:lnTo>
                    <a:pt x="236842" y="488772"/>
                  </a:lnTo>
                  <a:lnTo>
                    <a:pt x="241261" y="493179"/>
                  </a:lnTo>
                  <a:lnTo>
                    <a:pt x="252158" y="493179"/>
                  </a:lnTo>
                  <a:lnTo>
                    <a:pt x="256578" y="488772"/>
                  </a:lnTo>
                  <a:lnTo>
                    <a:pt x="256578" y="477951"/>
                  </a:lnTo>
                  <a:close/>
                </a:path>
                <a:path w="270510" h="509905">
                  <a:moveTo>
                    <a:pt x="256578" y="44030"/>
                  </a:moveTo>
                  <a:lnTo>
                    <a:pt x="252158" y="39636"/>
                  </a:lnTo>
                  <a:lnTo>
                    <a:pt x="241261" y="39636"/>
                  </a:lnTo>
                  <a:lnTo>
                    <a:pt x="236842" y="44030"/>
                  </a:lnTo>
                  <a:lnTo>
                    <a:pt x="236842" y="54851"/>
                  </a:lnTo>
                  <a:lnTo>
                    <a:pt x="241261" y="59258"/>
                  </a:lnTo>
                  <a:lnTo>
                    <a:pt x="246710" y="59258"/>
                  </a:lnTo>
                  <a:lnTo>
                    <a:pt x="252158" y="59258"/>
                  </a:lnTo>
                  <a:lnTo>
                    <a:pt x="256578" y="54851"/>
                  </a:lnTo>
                  <a:lnTo>
                    <a:pt x="256578" y="44030"/>
                  </a:lnTo>
                  <a:close/>
                </a:path>
                <a:path w="270510" h="509905">
                  <a:moveTo>
                    <a:pt x="263334" y="1879"/>
                  </a:moveTo>
                  <a:lnTo>
                    <a:pt x="261442" y="0"/>
                  </a:lnTo>
                  <a:lnTo>
                    <a:pt x="256768" y="0"/>
                  </a:lnTo>
                  <a:lnTo>
                    <a:pt x="254876" y="1879"/>
                  </a:lnTo>
                  <a:lnTo>
                    <a:pt x="254876" y="6527"/>
                  </a:lnTo>
                  <a:lnTo>
                    <a:pt x="256768" y="8407"/>
                  </a:lnTo>
                  <a:lnTo>
                    <a:pt x="259105" y="8407"/>
                  </a:lnTo>
                  <a:lnTo>
                    <a:pt x="261442" y="8407"/>
                  </a:lnTo>
                  <a:lnTo>
                    <a:pt x="263334" y="6527"/>
                  </a:lnTo>
                  <a:lnTo>
                    <a:pt x="263334" y="1879"/>
                  </a:lnTo>
                  <a:close/>
                </a:path>
                <a:path w="270510" h="509905">
                  <a:moveTo>
                    <a:pt x="265976" y="21704"/>
                  </a:moveTo>
                  <a:lnTo>
                    <a:pt x="263448" y="19189"/>
                  </a:lnTo>
                  <a:lnTo>
                    <a:pt x="257225" y="19189"/>
                  </a:lnTo>
                  <a:lnTo>
                    <a:pt x="254698" y="21704"/>
                  </a:lnTo>
                  <a:lnTo>
                    <a:pt x="254698" y="27901"/>
                  </a:lnTo>
                  <a:lnTo>
                    <a:pt x="257225" y="30403"/>
                  </a:lnTo>
                  <a:lnTo>
                    <a:pt x="260337" y="30403"/>
                  </a:lnTo>
                  <a:lnTo>
                    <a:pt x="263448" y="30403"/>
                  </a:lnTo>
                  <a:lnTo>
                    <a:pt x="265976" y="27901"/>
                  </a:lnTo>
                  <a:lnTo>
                    <a:pt x="265976" y="21704"/>
                  </a:lnTo>
                  <a:close/>
                </a:path>
                <a:path w="270510" h="509905">
                  <a:moveTo>
                    <a:pt x="267919" y="83312"/>
                  </a:moveTo>
                  <a:lnTo>
                    <a:pt x="260972" y="76415"/>
                  </a:lnTo>
                  <a:lnTo>
                    <a:pt x="252412" y="76415"/>
                  </a:lnTo>
                  <a:lnTo>
                    <a:pt x="243852" y="76415"/>
                  </a:lnTo>
                  <a:lnTo>
                    <a:pt x="236905" y="83312"/>
                  </a:lnTo>
                  <a:lnTo>
                    <a:pt x="236905" y="100342"/>
                  </a:lnTo>
                  <a:lnTo>
                    <a:pt x="243852" y="107238"/>
                  </a:lnTo>
                  <a:lnTo>
                    <a:pt x="260972" y="107238"/>
                  </a:lnTo>
                  <a:lnTo>
                    <a:pt x="267919" y="100342"/>
                  </a:lnTo>
                  <a:lnTo>
                    <a:pt x="267919" y="83312"/>
                  </a:lnTo>
                  <a:close/>
                </a:path>
                <a:path w="270510" h="509905">
                  <a:moveTo>
                    <a:pt x="270319" y="487311"/>
                  </a:moveTo>
                  <a:lnTo>
                    <a:pt x="268439" y="485457"/>
                  </a:lnTo>
                  <a:lnTo>
                    <a:pt x="263804" y="485457"/>
                  </a:lnTo>
                  <a:lnTo>
                    <a:pt x="261924" y="487311"/>
                  </a:lnTo>
                  <a:lnTo>
                    <a:pt x="261924" y="489623"/>
                  </a:lnTo>
                  <a:lnTo>
                    <a:pt x="261924" y="491921"/>
                  </a:lnTo>
                  <a:lnTo>
                    <a:pt x="263804" y="493788"/>
                  </a:lnTo>
                  <a:lnTo>
                    <a:pt x="268439" y="493788"/>
                  </a:lnTo>
                  <a:lnTo>
                    <a:pt x="270319" y="491921"/>
                  </a:lnTo>
                  <a:lnTo>
                    <a:pt x="270319" y="487311"/>
                  </a:lnTo>
                  <a:close/>
                </a:path>
                <a:path w="270510" h="509905">
                  <a:moveTo>
                    <a:pt x="270319" y="464591"/>
                  </a:moveTo>
                  <a:lnTo>
                    <a:pt x="267792" y="462076"/>
                  </a:lnTo>
                  <a:lnTo>
                    <a:pt x="261569" y="462076"/>
                  </a:lnTo>
                  <a:lnTo>
                    <a:pt x="259041" y="464591"/>
                  </a:lnTo>
                  <a:lnTo>
                    <a:pt x="259041" y="470789"/>
                  </a:lnTo>
                  <a:lnTo>
                    <a:pt x="261569" y="473290"/>
                  </a:lnTo>
                  <a:lnTo>
                    <a:pt x="264680" y="473290"/>
                  </a:lnTo>
                  <a:lnTo>
                    <a:pt x="267792" y="473290"/>
                  </a:lnTo>
                  <a:lnTo>
                    <a:pt x="270319" y="470789"/>
                  </a:lnTo>
                  <a:lnTo>
                    <a:pt x="270319" y="464591"/>
                  </a:lnTo>
                  <a:close/>
                </a:path>
                <a:path w="270510" h="509905">
                  <a:moveTo>
                    <a:pt x="270319" y="62039"/>
                  </a:moveTo>
                  <a:lnTo>
                    <a:pt x="267792" y="59524"/>
                  </a:lnTo>
                  <a:lnTo>
                    <a:pt x="264680" y="59524"/>
                  </a:lnTo>
                  <a:lnTo>
                    <a:pt x="261569" y="59524"/>
                  </a:lnTo>
                  <a:lnTo>
                    <a:pt x="259041" y="62039"/>
                  </a:lnTo>
                  <a:lnTo>
                    <a:pt x="259041" y="68237"/>
                  </a:lnTo>
                  <a:lnTo>
                    <a:pt x="261569" y="70739"/>
                  </a:lnTo>
                  <a:lnTo>
                    <a:pt x="267792" y="70739"/>
                  </a:lnTo>
                  <a:lnTo>
                    <a:pt x="270319" y="68237"/>
                  </a:lnTo>
                  <a:lnTo>
                    <a:pt x="270319" y="62039"/>
                  </a:lnTo>
                  <a:close/>
                </a:path>
                <a:path w="270510" h="509905">
                  <a:moveTo>
                    <a:pt x="270319" y="40894"/>
                  </a:moveTo>
                  <a:lnTo>
                    <a:pt x="268439" y="39039"/>
                  </a:lnTo>
                  <a:lnTo>
                    <a:pt x="263804" y="39039"/>
                  </a:lnTo>
                  <a:lnTo>
                    <a:pt x="261924" y="40894"/>
                  </a:lnTo>
                  <a:lnTo>
                    <a:pt x="261924" y="43205"/>
                  </a:lnTo>
                  <a:lnTo>
                    <a:pt x="261924" y="45504"/>
                  </a:lnTo>
                  <a:lnTo>
                    <a:pt x="263804" y="47371"/>
                  </a:lnTo>
                  <a:lnTo>
                    <a:pt x="268439" y="47371"/>
                  </a:lnTo>
                  <a:lnTo>
                    <a:pt x="270319" y="45504"/>
                  </a:lnTo>
                  <a:lnTo>
                    <a:pt x="270319" y="40894"/>
                  </a:lnTo>
                  <a:close/>
                </a:path>
              </a:pathLst>
            </a:custGeom>
            <a:solidFill>
              <a:srgbClr val="231F20"/>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22" name="object 131">
              <a:extLst>
                <a:ext uri="{FF2B5EF4-FFF2-40B4-BE49-F238E27FC236}">
                  <a16:creationId xmlns:a16="http://schemas.microsoft.com/office/drawing/2014/main" id="{50A12F4C-083C-8E21-42EF-D4971B766EC3}"/>
                </a:ext>
              </a:extLst>
            </p:cNvPr>
            <p:cNvSpPr/>
            <p:nvPr/>
          </p:nvSpPr>
          <p:spPr>
            <a:xfrm>
              <a:off x="3144862" y="1205534"/>
              <a:ext cx="256540" cy="224790"/>
            </a:xfrm>
            <a:custGeom>
              <a:avLst/>
              <a:gdLst/>
              <a:ahLst/>
              <a:cxnLst/>
              <a:rect l="l" t="t" r="r" b="b"/>
              <a:pathLst>
                <a:path w="256539" h="224790">
                  <a:moveTo>
                    <a:pt x="8458" y="7772"/>
                  </a:moveTo>
                  <a:lnTo>
                    <a:pt x="6565" y="5892"/>
                  </a:lnTo>
                  <a:lnTo>
                    <a:pt x="1892" y="5892"/>
                  </a:lnTo>
                  <a:lnTo>
                    <a:pt x="0" y="7772"/>
                  </a:lnTo>
                  <a:lnTo>
                    <a:pt x="0" y="12420"/>
                  </a:lnTo>
                  <a:lnTo>
                    <a:pt x="1892" y="14300"/>
                  </a:lnTo>
                  <a:lnTo>
                    <a:pt x="4229" y="14300"/>
                  </a:lnTo>
                  <a:lnTo>
                    <a:pt x="6565" y="14300"/>
                  </a:lnTo>
                  <a:lnTo>
                    <a:pt x="8458" y="12420"/>
                  </a:lnTo>
                  <a:lnTo>
                    <a:pt x="8458" y="7772"/>
                  </a:lnTo>
                  <a:close/>
                </a:path>
                <a:path w="256539" h="224790">
                  <a:moveTo>
                    <a:pt x="17221" y="40360"/>
                  </a:moveTo>
                  <a:lnTo>
                    <a:pt x="15328" y="38493"/>
                  </a:lnTo>
                  <a:lnTo>
                    <a:pt x="10655" y="38493"/>
                  </a:lnTo>
                  <a:lnTo>
                    <a:pt x="8763" y="40360"/>
                  </a:lnTo>
                  <a:lnTo>
                    <a:pt x="8763" y="45021"/>
                  </a:lnTo>
                  <a:lnTo>
                    <a:pt x="10655" y="46901"/>
                  </a:lnTo>
                  <a:lnTo>
                    <a:pt x="12992" y="46901"/>
                  </a:lnTo>
                  <a:lnTo>
                    <a:pt x="15328" y="46901"/>
                  </a:lnTo>
                  <a:lnTo>
                    <a:pt x="17221" y="45021"/>
                  </a:lnTo>
                  <a:lnTo>
                    <a:pt x="17221" y="40360"/>
                  </a:lnTo>
                  <a:close/>
                </a:path>
                <a:path w="256539" h="224790">
                  <a:moveTo>
                    <a:pt x="25781" y="20370"/>
                  </a:moveTo>
                  <a:lnTo>
                    <a:pt x="23888" y="18503"/>
                  </a:lnTo>
                  <a:lnTo>
                    <a:pt x="21551" y="18503"/>
                  </a:lnTo>
                  <a:lnTo>
                    <a:pt x="19215" y="18503"/>
                  </a:lnTo>
                  <a:lnTo>
                    <a:pt x="17322" y="20370"/>
                  </a:lnTo>
                  <a:lnTo>
                    <a:pt x="17322" y="25031"/>
                  </a:lnTo>
                  <a:lnTo>
                    <a:pt x="19215" y="26898"/>
                  </a:lnTo>
                  <a:lnTo>
                    <a:pt x="23888" y="26898"/>
                  </a:lnTo>
                  <a:lnTo>
                    <a:pt x="25781" y="25031"/>
                  </a:lnTo>
                  <a:lnTo>
                    <a:pt x="25781" y="20370"/>
                  </a:lnTo>
                  <a:close/>
                </a:path>
                <a:path w="256539" h="224790">
                  <a:moveTo>
                    <a:pt x="30391" y="2514"/>
                  </a:moveTo>
                  <a:lnTo>
                    <a:pt x="27863" y="0"/>
                  </a:lnTo>
                  <a:lnTo>
                    <a:pt x="21640" y="0"/>
                  </a:lnTo>
                  <a:lnTo>
                    <a:pt x="19113" y="2514"/>
                  </a:lnTo>
                  <a:lnTo>
                    <a:pt x="19113" y="8712"/>
                  </a:lnTo>
                  <a:lnTo>
                    <a:pt x="21640" y="11214"/>
                  </a:lnTo>
                  <a:lnTo>
                    <a:pt x="24752" y="11214"/>
                  </a:lnTo>
                  <a:lnTo>
                    <a:pt x="27863" y="11214"/>
                  </a:lnTo>
                  <a:lnTo>
                    <a:pt x="30391" y="8712"/>
                  </a:lnTo>
                  <a:lnTo>
                    <a:pt x="30391" y="2514"/>
                  </a:lnTo>
                  <a:close/>
                </a:path>
                <a:path w="256539" h="224790">
                  <a:moveTo>
                    <a:pt x="30734" y="72974"/>
                  </a:moveTo>
                  <a:lnTo>
                    <a:pt x="28841" y="71094"/>
                  </a:lnTo>
                  <a:lnTo>
                    <a:pt x="26504" y="71094"/>
                  </a:lnTo>
                  <a:lnTo>
                    <a:pt x="24168" y="71094"/>
                  </a:lnTo>
                  <a:lnTo>
                    <a:pt x="22275" y="72974"/>
                  </a:lnTo>
                  <a:lnTo>
                    <a:pt x="22275" y="77622"/>
                  </a:lnTo>
                  <a:lnTo>
                    <a:pt x="24168" y="79502"/>
                  </a:lnTo>
                  <a:lnTo>
                    <a:pt x="28841" y="79502"/>
                  </a:lnTo>
                  <a:lnTo>
                    <a:pt x="30734" y="77622"/>
                  </a:lnTo>
                  <a:lnTo>
                    <a:pt x="30734" y="72974"/>
                  </a:lnTo>
                  <a:close/>
                </a:path>
                <a:path w="256539" h="224790">
                  <a:moveTo>
                    <a:pt x="36296" y="50939"/>
                  </a:moveTo>
                  <a:lnTo>
                    <a:pt x="34404" y="49072"/>
                  </a:lnTo>
                  <a:lnTo>
                    <a:pt x="29730" y="49072"/>
                  </a:lnTo>
                  <a:lnTo>
                    <a:pt x="27838" y="50939"/>
                  </a:lnTo>
                  <a:lnTo>
                    <a:pt x="27838" y="53276"/>
                  </a:lnTo>
                  <a:lnTo>
                    <a:pt x="27838" y="55600"/>
                  </a:lnTo>
                  <a:lnTo>
                    <a:pt x="29730" y="57467"/>
                  </a:lnTo>
                  <a:lnTo>
                    <a:pt x="34404" y="57467"/>
                  </a:lnTo>
                  <a:lnTo>
                    <a:pt x="36296" y="55600"/>
                  </a:lnTo>
                  <a:lnTo>
                    <a:pt x="36296" y="50939"/>
                  </a:lnTo>
                  <a:close/>
                </a:path>
                <a:path w="256539" h="224790">
                  <a:moveTo>
                    <a:pt x="38798" y="33362"/>
                  </a:moveTo>
                  <a:lnTo>
                    <a:pt x="36271" y="30848"/>
                  </a:lnTo>
                  <a:lnTo>
                    <a:pt x="30048" y="30848"/>
                  </a:lnTo>
                  <a:lnTo>
                    <a:pt x="27520" y="33362"/>
                  </a:lnTo>
                  <a:lnTo>
                    <a:pt x="27520" y="36449"/>
                  </a:lnTo>
                  <a:lnTo>
                    <a:pt x="27520" y="39547"/>
                  </a:lnTo>
                  <a:lnTo>
                    <a:pt x="30048" y="42049"/>
                  </a:lnTo>
                  <a:lnTo>
                    <a:pt x="36271" y="42049"/>
                  </a:lnTo>
                  <a:lnTo>
                    <a:pt x="38798" y="39547"/>
                  </a:lnTo>
                  <a:lnTo>
                    <a:pt x="38798" y="33362"/>
                  </a:lnTo>
                  <a:close/>
                </a:path>
                <a:path w="256539" h="224790">
                  <a:moveTo>
                    <a:pt x="46507" y="14325"/>
                  </a:moveTo>
                  <a:lnTo>
                    <a:pt x="42913" y="10769"/>
                  </a:lnTo>
                  <a:lnTo>
                    <a:pt x="34074" y="10769"/>
                  </a:lnTo>
                  <a:lnTo>
                    <a:pt x="30480" y="14325"/>
                  </a:lnTo>
                  <a:lnTo>
                    <a:pt x="30480" y="23126"/>
                  </a:lnTo>
                  <a:lnTo>
                    <a:pt x="34074" y="26695"/>
                  </a:lnTo>
                  <a:lnTo>
                    <a:pt x="38493" y="26695"/>
                  </a:lnTo>
                  <a:lnTo>
                    <a:pt x="42913" y="26695"/>
                  </a:lnTo>
                  <a:lnTo>
                    <a:pt x="46507" y="23126"/>
                  </a:lnTo>
                  <a:lnTo>
                    <a:pt x="46507" y="14325"/>
                  </a:lnTo>
                  <a:close/>
                </a:path>
                <a:path w="256539" h="224790">
                  <a:moveTo>
                    <a:pt x="47752" y="102095"/>
                  </a:moveTo>
                  <a:lnTo>
                    <a:pt x="45859" y="100215"/>
                  </a:lnTo>
                  <a:lnTo>
                    <a:pt x="43522" y="100215"/>
                  </a:lnTo>
                  <a:lnTo>
                    <a:pt x="41186" y="100215"/>
                  </a:lnTo>
                  <a:lnTo>
                    <a:pt x="39293" y="102095"/>
                  </a:lnTo>
                  <a:lnTo>
                    <a:pt x="39293" y="106743"/>
                  </a:lnTo>
                  <a:lnTo>
                    <a:pt x="41186" y="108623"/>
                  </a:lnTo>
                  <a:lnTo>
                    <a:pt x="45859" y="108623"/>
                  </a:lnTo>
                  <a:lnTo>
                    <a:pt x="47752" y="106743"/>
                  </a:lnTo>
                  <a:lnTo>
                    <a:pt x="47752" y="102095"/>
                  </a:lnTo>
                  <a:close/>
                </a:path>
                <a:path w="256539" h="224790">
                  <a:moveTo>
                    <a:pt x="50736" y="80530"/>
                  </a:moveTo>
                  <a:lnTo>
                    <a:pt x="48844" y="78663"/>
                  </a:lnTo>
                  <a:lnTo>
                    <a:pt x="44170" y="78663"/>
                  </a:lnTo>
                  <a:lnTo>
                    <a:pt x="42278" y="80530"/>
                  </a:lnTo>
                  <a:lnTo>
                    <a:pt x="42278" y="82867"/>
                  </a:lnTo>
                  <a:lnTo>
                    <a:pt x="42278" y="85191"/>
                  </a:lnTo>
                  <a:lnTo>
                    <a:pt x="44170" y="87071"/>
                  </a:lnTo>
                  <a:lnTo>
                    <a:pt x="48844" y="87071"/>
                  </a:lnTo>
                  <a:lnTo>
                    <a:pt x="50736" y="85191"/>
                  </a:lnTo>
                  <a:lnTo>
                    <a:pt x="50736" y="80530"/>
                  </a:lnTo>
                  <a:close/>
                </a:path>
                <a:path w="256539" h="224790">
                  <a:moveTo>
                    <a:pt x="50977" y="62572"/>
                  </a:moveTo>
                  <a:lnTo>
                    <a:pt x="48450" y="60058"/>
                  </a:lnTo>
                  <a:lnTo>
                    <a:pt x="42227" y="60058"/>
                  </a:lnTo>
                  <a:lnTo>
                    <a:pt x="39700" y="62572"/>
                  </a:lnTo>
                  <a:lnTo>
                    <a:pt x="39700" y="68770"/>
                  </a:lnTo>
                  <a:lnTo>
                    <a:pt x="42227" y="71272"/>
                  </a:lnTo>
                  <a:lnTo>
                    <a:pt x="45339" y="71272"/>
                  </a:lnTo>
                  <a:lnTo>
                    <a:pt x="48450" y="71272"/>
                  </a:lnTo>
                  <a:lnTo>
                    <a:pt x="50977" y="68770"/>
                  </a:lnTo>
                  <a:lnTo>
                    <a:pt x="50977" y="62572"/>
                  </a:lnTo>
                  <a:close/>
                </a:path>
                <a:path w="256539" h="224790">
                  <a:moveTo>
                    <a:pt x="66852" y="90208"/>
                  </a:moveTo>
                  <a:lnTo>
                    <a:pt x="64325" y="87693"/>
                  </a:lnTo>
                  <a:lnTo>
                    <a:pt x="61214" y="87693"/>
                  </a:lnTo>
                  <a:lnTo>
                    <a:pt x="58102" y="87693"/>
                  </a:lnTo>
                  <a:lnTo>
                    <a:pt x="55575" y="90208"/>
                  </a:lnTo>
                  <a:lnTo>
                    <a:pt x="55575" y="96405"/>
                  </a:lnTo>
                  <a:lnTo>
                    <a:pt x="58102" y="98907"/>
                  </a:lnTo>
                  <a:lnTo>
                    <a:pt x="64325" y="98907"/>
                  </a:lnTo>
                  <a:lnTo>
                    <a:pt x="66852" y="96405"/>
                  </a:lnTo>
                  <a:lnTo>
                    <a:pt x="66852" y="90208"/>
                  </a:lnTo>
                  <a:close/>
                </a:path>
                <a:path w="256539" h="224790">
                  <a:moveTo>
                    <a:pt x="69227" y="130136"/>
                  </a:moveTo>
                  <a:lnTo>
                    <a:pt x="67335" y="128257"/>
                  </a:lnTo>
                  <a:lnTo>
                    <a:pt x="64998" y="128257"/>
                  </a:lnTo>
                  <a:lnTo>
                    <a:pt x="62661" y="128257"/>
                  </a:lnTo>
                  <a:lnTo>
                    <a:pt x="60769" y="130136"/>
                  </a:lnTo>
                  <a:lnTo>
                    <a:pt x="60769" y="134785"/>
                  </a:lnTo>
                  <a:lnTo>
                    <a:pt x="62661" y="136664"/>
                  </a:lnTo>
                  <a:lnTo>
                    <a:pt x="67335" y="136664"/>
                  </a:lnTo>
                  <a:lnTo>
                    <a:pt x="69227" y="134785"/>
                  </a:lnTo>
                  <a:lnTo>
                    <a:pt x="69227" y="130136"/>
                  </a:lnTo>
                  <a:close/>
                </a:path>
                <a:path w="256539" h="224790">
                  <a:moveTo>
                    <a:pt x="69227" y="107086"/>
                  </a:moveTo>
                  <a:lnTo>
                    <a:pt x="67335" y="105219"/>
                  </a:lnTo>
                  <a:lnTo>
                    <a:pt x="64998" y="105219"/>
                  </a:lnTo>
                  <a:lnTo>
                    <a:pt x="62661" y="105219"/>
                  </a:lnTo>
                  <a:lnTo>
                    <a:pt x="60769" y="107086"/>
                  </a:lnTo>
                  <a:lnTo>
                    <a:pt x="60769" y="111747"/>
                  </a:lnTo>
                  <a:lnTo>
                    <a:pt x="62661" y="113614"/>
                  </a:lnTo>
                  <a:lnTo>
                    <a:pt x="67335" y="113614"/>
                  </a:lnTo>
                  <a:lnTo>
                    <a:pt x="69227" y="111747"/>
                  </a:lnTo>
                  <a:lnTo>
                    <a:pt x="69227" y="107086"/>
                  </a:lnTo>
                  <a:close/>
                </a:path>
                <a:path w="256539" h="224790">
                  <a:moveTo>
                    <a:pt x="69583" y="36893"/>
                  </a:moveTo>
                  <a:lnTo>
                    <a:pt x="65163" y="32499"/>
                  </a:lnTo>
                  <a:lnTo>
                    <a:pt x="59715" y="32499"/>
                  </a:lnTo>
                  <a:lnTo>
                    <a:pt x="54267" y="32499"/>
                  </a:lnTo>
                  <a:lnTo>
                    <a:pt x="49847" y="36893"/>
                  </a:lnTo>
                  <a:lnTo>
                    <a:pt x="49847" y="47726"/>
                  </a:lnTo>
                  <a:lnTo>
                    <a:pt x="54267" y="52120"/>
                  </a:lnTo>
                  <a:lnTo>
                    <a:pt x="65163" y="52120"/>
                  </a:lnTo>
                  <a:lnTo>
                    <a:pt x="69583" y="47726"/>
                  </a:lnTo>
                  <a:lnTo>
                    <a:pt x="69583" y="36893"/>
                  </a:lnTo>
                  <a:close/>
                </a:path>
                <a:path w="256539" h="224790">
                  <a:moveTo>
                    <a:pt x="69723" y="70091"/>
                  </a:moveTo>
                  <a:lnTo>
                    <a:pt x="66128" y="66535"/>
                  </a:lnTo>
                  <a:lnTo>
                    <a:pt x="61709" y="66535"/>
                  </a:lnTo>
                  <a:lnTo>
                    <a:pt x="57289" y="66535"/>
                  </a:lnTo>
                  <a:lnTo>
                    <a:pt x="53695" y="70091"/>
                  </a:lnTo>
                  <a:lnTo>
                    <a:pt x="53695" y="78892"/>
                  </a:lnTo>
                  <a:lnTo>
                    <a:pt x="57289" y="82461"/>
                  </a:lnTo>
                  <a:lnTo>
                    <a:pt x="66128" y="82461"/>
                  </a:lnTo>
                  <a:lnTo>
                    <a:pt x="69723" y="78892"/>
                  </a:lnTo>
                  <a:lnTo>
                    <a:pt x="69723" y="70091"/>
                  </a:lnTo>
                  <a:close/>
                </a:path>
                <a:path w="256539" h="224790">
                  <a:moveTo>
                    <a:pt x="86410" y="114998"/>
                  </a:moveTo>
                  <a:lnTo>
                    <a:pt x="83883" y="112483"/>
                  </a:lnTo>
                  <a:lnTo>
                    <a:pt x="80772" y="112483"/>
                  </a:lnTo>
                  <a:lnTo>
                    <a:pt x="77660" y="112483"/>
                  </a:lnTo>
                  <a:lnTo>
                    <a:pt x="75133" y="114998"/>
                  </a:lnTo>
                  <a:lnTo>
                    <a:pt x="75133" y="121196"/>
                  </a:lnTo>
                  <a:lnTo>
                    <a:pt x="77660" y="123698"/>
                  </a:lnTo>
                  <a:lnTo>
                    <a:pt x="83883" y="123698"/>
                  </a:lnTo>
                  <a:lnTo>
                    <a:pt x="86410" y="121196"/>
                  </a:lnTo>
                  <a:lnTo>
                    <a:pt x="86410" y="114998"/>
                  </a:lnTo>
                  <a:close/>
                </a:path>
                <a:path w="256539" h="224790">
                  <a:moveTo>
                    <a:pt x="90830" y="131940"/>
                  </a:moveTo>
                  <a:lnTo>
                    <a:pt x="88938" y="130060"/>
                  </a:lnTo>
                  <a:lnTo>
                    <a:pt x="86601" y="130060"/>
                  </a:lnTo>
                  <a:lnTo>
                    <a:pt x="84264" y="130060"/>
                  </a:lnTo>
                  <a:lnTo>
                    <a:pt x="82372" y="131940"/>
                  </a:lnTo>
                  <a:lnTo>
                    <a:pt x="82372" y="136588"/>
                  </a:lnTo>
                  <a:lnTo>
                    <a:pt x="84264" y="138468"/>
                  </a:lnTo>
                  <a:lnTo>
                    <a:pt x="88938" y="138468"/>
                  </a:lnTo>
                  <a:lnTo>
                    <a:pt x="90830" y="136588"/>
                  </a:lnTo>
                  <a:lnTo>
                    <a:pt x="90830" y="131940"/>
                  </a:lnTo>
                  <a:close/>
                </a:path>
                <a:path w="256539" h="224790">
                  <a:moveTo>
                    <a:pt x="93294" y="153797"/>
                  </a:moveTo>
                  <a:lnTo>
                    <a:pt x="91401" y="151917"/>
                  </a:lnTo>
                  <a:lnTo>
                    <a:pt x="89065" y="151917"/>
                  </a:lnTo>
                  <a:lnTo>
                    <a:pt x="86728" y="151917"/>
                  </a:lnTo>
                  <a:lnTo>
                    <a:pt x="84836" y="153797"/>
                  </a:lnTo>
                  <a:lnTo>
                    <a:pt x="84836" y="158457"/>
                  </a:lnTo>
                  <a:lnTo>
                    <a:pt x="86728" y="160324"/>
                  </a:lnTo>
                  <a:lnTo>
                    <a:pt x="91401" y="160324"/>
                  </a:lnTo>
                  <a:lnTo>
                    <a:pt x="93294" y="158457"/>
                  </a:lnTo>
                  <a:lnTo>
                    <a:pt x="93294" y="153797"/>
                  </a:lnTo>
                  <a:close/>
                </a:path>
                <a:path w="256539" h="224790">
                  <a:moveTo>
                    <a:pt x="97713" y="86791"/>
                  </a:moveTo>
                  <a:lnTo>
                    <a:pt x="93294" y="82410"/>
                  </a:lnTo>
                  <a:lnTo>
                    <a:pt x="82397" y="82410"/>
                  </a:lnTo>
                  <a:lnTo>
                    <a:pt x="77978" y="86791"/>
                  </a:lnTo>
                  <a:lnTo>
                    <a:pt x="77978" y="92214"/>
                  </a:lnTo>
                  <a:lnTo>
                    <a:pt x="77978" y="97624"/>
                  </a:lnTo>
                  <a:lnTo>
                    <a:pt x="82397" y="102006"/>
                  </a:lnTo>
                  <a:lnTo>
                    <a:pt x="93294" y="102006"/>
                  </a:lnTo>
                  <a:lnTo>
                    <a:pt x="97713" y="97624"/>
                  </a:lnTo>
                  <a:lnTo>
                    <a:pt x="97713" y="86791"/>
                  </a:lnTo>
                  <a:close/>
                </a:path>
                <a:path w="256539" h="224790">
                  <a:moveTo>
                    <a:pt x="106972" y="118110"/>
                  </a:moveTo>
                  <a:lnTo>
                    <a:pt x="103378" y="114541"/>
                  </a:lnTo>
                  <a:lnTo>
                    <a:pt x="98958" y="114541"/>
                  </a:lnTo>
                  <a:lnTo>
                    <a:pt x="94538" y="114541"/>
                  </a:lnTo>
                  <a:lnTo>
                    <a:pt x="90944" y="118110"/>
                  </a:lnTo>
                  <a:lnTo>
                    <a:pt x="90944" y="126911"/>
                  </a:lnTo>
                  <a:lnTo>
                    <a:pt x="94538" y="130467"/>
                  </a:lnTo>
                  <a:lnTo>
                    <a:pt x="103378" y="130467"/>
                  </a:lnTo>
                  <a:lnTo>
                    <a:pt x="106972" y="126911"/>
                  </a:lnTo>
                  <a:lnTo>
                    <a:pt x="106972" y="118110"/>
                  </a:lnTo>
                  <a:close/>
                </a:path>
                <a:path w="256539" h="224790">
                  <a:moveTo>
                    <a:pt x="109004" y="137553"/>
                  </a:moveTo>
                  <a:lnTo>
                    <a:pt x="106476" y="135051"/>
                  </a:lnTo>
                  <a:lnTo>
                    <a:pt x="103365" y="135051"/>
                  </a:lnTo>
                  <a:lnTo>
                    <a:pt x="100253" y="135051"/>
                  </a:lnTo>
                  <a:lnTo>
                    <a:pt x="97726" y="137553"/>
                  </a:lnTo>
                  <a:lnTo>
                    <a:pt x="97726" y="143751"/>
                  </a:lnTo>
                  <a:lnTo>
                    <a:pt x="100253" y="146253"/>
                  </a:lnTo>
                  <a:lnTo>
                    <a:pt x="106476" y="146253"/>
                  </a:lnTo>
                  <a:lnTo>
                    <a:pt x="109004" y="143751"/>
                  </a:lnTo>
                  <a:lnTo>
                    <a:pt x="109004" y="137553"/>
                  </a:lnTo>
                  <a:close/>
                </a:path>
                <a:path w="256539" h="224790">
                  <a:moveTo>
                    <a:pt x="115392" y="153441"/>
                  </a:moveTo>
                  <a:lnTo>
                    <a:pt x="113499" y="151561"/>
                  </a:lnTo>
                  <a:lnTo>
                    <a:pt x="111163" y="151561"/>
                  </a:lnTo>
                  <a:lnTo>
                    <a:pt x="108826" y="151561"/>
                  </a:lnTo>
                  <a:lnTo>
                    <a:pt x="106934" y="153441"/>
                  </a:lnTo>
                  <a:lnTo>
                    <a:pt x="106934" y="158089"/>
                  </a:lnTo>
                  <a:lnTo>
                    <a:pt x="108826" y="159969"/>
                  </a:lnTo>
                  <a:lnTo>
                    <a:pt x="113499" y="159969"/>
                  </a:lnTo>
                  <a:lnTo>
                    <a:pt x="115392" y="158089"/>
                  </a:lnTo>
                  <a:lnTo>
                    <a:pt x="115392" y="153441"/>
                  </a:lnTo>
                  <a:close/>
                </a:path>
                <a:path w="256539" h="224790">
                  <a:moveTo>
                    <a:pt x="118833" y="16205"/>
                  </a:moveTo>
                  <a:lnTo>
                    <a:pt x="111887" y="9309"/>
                  </a:lnTo>
                  <a:lnTo>
                    <a:pt x="94767" y="9309"/>
                  </a:lnTo>
                  <a:lnTo>
                    <a:pt x="87820" y="16205"/>
                  </a:lnTo>
                  <a:lnTo>
                    <a:pt x="87820" y="24726"/>
                  </a:lnTo>
                  <a:lnTo>
                    <a:pt x="87820" y="33235"/>
                  </a:lnTo>
                  <a:lnTo>
                    <a:pt x="94767" y="40132"/>
                  </a:lnTo>
                  <a:lnTo>
                    <a:pt x="111887" y="40132"/>
                  </a:lnTo>
                  <a:lnTo>
                    <a:pt x="118833" y="33235"/>
                  </a:lnTo>
                  <a:lnTo>
                    <a:pt x="118833" y="16205"/>
                  </a:lnTo>
                  <a:close/>
                </a:path>
                <a:path w="256539" h="224790">
                  <a:moveTo>
                    <a:pt x="121551" y="175018"/>
                  </a:moveTo>
                  <a:lnTo>
                    <a:pt x="119659" y="173151"/>
                  </a:lnTo>
                  <a:lnTo>
                    <a:pt x="117322" y="173151"/>
                  </a:lnTo>
                  <a:lnTo>
                    <a:pt x="114985" y="173151"/>
                  </a:lnTo>
                  <a:lnTo>
                    <a:pt x="113093" y="175018"/>
                  </a:lnTo>
                  <a:lnTo>
                    <a:pt x="113093" y="179679"/>
                  </a:lnTo>
                  <a:lnTo>
                    <a:pt x="114985" y="181546"/>
                  </a:lnTo>
                  <a:lnTo>
                    <a:pt x="119659" y="181546"/>
                  </a:lnTo>
                  <a:lnTo>
                    <a:pt x="121551" y="179679"/>
                  </a:lnTo>
                  <a:lnTo>
                    <a:pt x="121551" y="175018"/>
                  </a:lnTo>
                  <a:close/>
                </a:path>
                <a:path w="256539" h="224790">
                  <a:moveTo>
                    <a:pt x="138722" y="127038"/>
                  </a:moveTo>
                  <a:lnTo>
                    <a:pt x="134302" y="122643"/>
                  </a:lnTo>
                  <a:lnTo>
                    <a:pt x="128854" y="122643"/>
                  </a:lnTo>
                  <a:lnTo>
                    <a:pt x="123405" y="122643"/>
                  </a:lnTo>
                  <a:lnTo>
                    <a:pt x="118986" y="127038"/>
                  </a:lnTo>
                  <a:lnTo>
                    <a:pt x="118986" y="137858"/>
                  </a:lnTo>
                  <a:lnTo>
                    <a:pt x="123405" y="142265"/>
                  </a:lnTo>
                  <a:lnTo>
                    <a:pt x="134302" y="142265"/>
                  </a:lnTo>
                  <a:lnTo>
                    <a:pt x="138722" y="137858"/>
                  </a:lnTo>
                  <a:lnTo>
                    <a:pt x="138722" y="127038"/>
                  </a:lnTo>
                  <a:close/>
                </a:path>
                <a:path w="256539" h="224790">
                  <a:moveTo>
                    <a:pt x="142049" y="56032"/>
                  </a:moveTo>
                  <a:lnTo>
                    <a:pt x="135102" y="49136"/>
                  </a:lnTo>
                  <a:lnTo>
                    <a:pt x="117983" y="49136"/>
                  </a:lnTo>
                  <a:lnTo>
                    <a:pt x="111036" y="56032"/>
                  </a:lnTo>
                  <a:lnTo>
                    <a:pt x="111036" y="73050"/>
                  </a:lnTo>
                  <a:lnTo>
                    <a:pt x="117983" y="79959"/>
                  </a:lnTo>
                  <a:lnTo>
                    <a:pt x="126542" y="79959"/>
                  </a:lnTo>
                  <a:lnTo>
                    <a:pt x="135102" y="79959"/>
                  </a:lnTo>
                  <a:lnTo>
                    <a:pt x="142049" y="73050"/>
                  </a:lnTo>
                  <a:lnTo>
                    <a:pt x="142049" y="56032"/>
                  </a:lnTo>
                  <a:close/>
                </a:path>
                <a:path w="256539" h="224790">
                  <a:moveTo>
                    <a:pt x="142709" y="171665"/>
                  </a:moveTo>
                  <a:lnTo>
                    <a:pt x="140817" y="169799"/>
                  </a:lnTo>
                  <a:lnTo>
                    <a:pt x="138480" y="169799"/>
                  </a:lnTo>
                  <a:lnTo>
                    <a:pt x="136144" y="169799"/>
                  </a:lnTo>
                  <a:lnTo>
                    <a:pt x="134251" y="171665"/>
                  </a:lnTo>
                  <a:lnTo>
                    <a:pt x="134251" y="176326"/>
                  </a:lnTo>
                  <a:lnTo>
                    <a:pt x="136144" y="178206"/>
                  </a:lnTo>
                  <a:lnTo>
                    <a:pt x="140817" y="178206"/>
                  </a:lnTo>
                  <a:lnTo>
                    <a:pt x="142709" y="176326"/>
                  </a:lnTo>
                  <a:lnTo>
                    <a:pt x="142709" y="171665"/>
                  </a:lnTo>
                  <a:close/>
                </a:path>
                <a:path w="256539" h="224790">
                  <a:moveTo>
                    <a:pt x="150952" y="191935"/>
                  </a:moveTo>
                  <a:lnTo>
                    <a:pt x="149059" y="190068"/>
                  </a:lnTo>
                  <a:lnTo>
                    <a:pt x="146723" y="190068"/>
                  </a:lnTo>
                  <a:lnTo>
                    <a:pt x="144386" y="190068"/>
                  </a:lnTo>
                  <a:lnTo>
                    <a:pt x="142494" y="191935"/>
                  </a:lnTo>
                  <a:lnTo>
                    <a:pt x="142494" y="196596"/>
                  </a:lnTo>
                  <a:lnTo>
                    <a:pt x="144386" y="198462"/>
                  </a:lnTo>
                  <a:lnTo>
                    <a:pt x="149059" y="198462"/>
                  </a:lnTo>
                  <a:lnTo>
                    <a:pt x="150952" y="196596"/>
                  </a:lnTo>
                  <a:lnTo>
                    <a:pt x="150952" y="191935"/>
                  </a:lnTo>
                  <a:close/>
                </a:path>
                <a:path w="256539" h="224790">
                  <a:moveTo>
                    <a:pt x="155460" y="154774"/>
                  </a:moveTo>
                  <a:lnTo>
                    <a:pt x="151879" y="151218"/>
                  </a:lnTo>
                  <a:lnTo>
                    <a:pt x="143027" y="151218"/>
                  </a:lnTo>
                  <a:lnTo>
                    <a:pt x="139446" y="154774"/>
                  </a:lnTo>
                  <a:lnTo>
                    <a:pt x="139446" y="163588"/>
                  </a:lnTo>
                  <a:lnTo>
                    <a:pt x="143027" y="167144"/>
                  </a:lnTo>
                  <a:lnTo>
                    <a:pt x="151879" y="167144"/>
                  </a:lnTo>
                  <a:lnTo>
                    <a:pt x="155460" y="163588"/>
                  </a:lnTo>
                  <a:lnTo>
                    <a:pt x="155460" y="159181"/>
                  </a:lnTo>
                  <a:lnTo>
                    <a:pt x="155460" y="154774"/>
                  </a:lnTo>
                  <a:close/>
                </a:path>
                <a:path w="256539" h="224790">
                  <a:moveTo>
                    <a:pt x="172148" y="185889"/>
                  </a:moveTo>
                  <a:lnTo>
                    <a:pt x="170256" y="184010"/>
                  </a:lnTo>
                  <a:lnTo>
                    <a:pt x="167919" y="184010"/>
                  </a:lnTo>
                  <a:lnTo>
                    <a:pt x="165582" y="184010"/>
                  </a:lnTo>
                  <a:lnTo>
                    <a:pt x="163690" y="185889"/>
                  </a:lnTo>
                  <a:lnTo>
                    <a:pt x="163690" y="190538"/>
                  </a:lnTo>
                  <a:lnTo>
                    <a:pt x="165582" y="192417"/>
                  </a:lnTo>
                  <a:lnTo>
                    <a:pt x="170256" y="192417"/>
                  </a:lnTo>
                  <a:lnTo>
                    <a:pt x="172148" y="190538"/>
                  </a:lnTo>
                  <a:lnTo>
                    <a:pt x="172148" y="185889"/>
                  </a:lnTo>
                  <a:close/>
                </a:path>
                <a:path w="256539" h="224790">
                  <a:moveTo>
                    <a:pt x="174815" y="88087"/>
                  </a:moveTo>
                  <a:lnTo>
                    <a:pt x="167868" y="81178"/>
                  </a:lnTo>
                  <a:lnTo>
                    <a:pt x="150749" y="81178"/>
                  </a:lnTo>
                  <a:lnTo>
                    <a:pt x="143802" y="88087"/>
                  </a:lnTo>
                  <a:lnTo>
                    <a:pt x="143802" y="105105"/>
                  </a:lnTo>
                  <a:lnTo>
                    <a:pt x="150749" y="112014"/>
                  </a:lnTo>
                  <a:lnTo>
                    <a:pt x="159308" y="112014"/>
                  </a:lnTo>
                  <a:lnTo>
                    <a:pt x="167868" y="112014"/>
                  </a:lnTo>
                  <a:lnTo>
                    <a:pt x="174815" y="105105"/>
                  </a:lnTo>
                  <a:lnTo>
                    <a:pt x="174815" y="88087"/>
                  </a:lnTo>
                  <a:close/>
                </a:path>
                <a:path w="256539" h="224790">
                  <a:moveTo>
                    <a:pt x="183527" y="205270"/>
                  </a:moveTo>
                  <a:lnTo>
                    <a:pt x="181635" y="203390"/>
                  </a:lnTo>
                  <a:lnTo>
                    <a:pt x="179298" y="203390"/>
                  </a:lnTo>
                  <a:lnTo>
                    <a:pt x="176961" y="203390"/>
                  </a:lnTo>
                  <a:lnTo>
                    <a:pt x="175069" y="205270"/>
                  </a:lnTo>
                  <a:lnTo>
                    <a:pt x="175069" y="209918"/>
                  </a:lnTo>
                  <a:lnTo>
                    <a:pt x="176961" y="211797"/>
                  </a:lnTo>
                  <a:lnTo>
                    <a:pt x="181635" y="211797"/>
                  </a:lnTo>
                  <a:lnTo>
                    <a:pt x="183527" y="209918"/>
                  </a:lnTo>
                  <a:lnTo>
                    <a:pt x="183527" y="205270"/>
                  </a:lnTo>
                  <a:close/>
                </a:path>
                <a:path w="256539" h="224790">
                  <a:moveTo>
                    <a:pt x="189179" y="156159"/>
                  </a:moveTo>
                  <a:lnTo>
                    <a:pt x="184759" y="151765"/>
                  </a:lnTo>
                  <a:lnTo>
                    <a:pt x="179298" y="151765"/>
                  </a:lnTo>
                  <a:lnTo>
                    <a:pt x="173850" y="151765"/>
                  </a:lnTo>
                  <a:lnTo>
                    <a:pt x="169430" y="156159"/>
                  </a:lnTo>
                  <a:lnTo>
                    <a:pt x="169430" y="166979"/>
                  </a:lnTo>
                  <a:lnTo>
                    <a:pt x="173850" y="171386"/>
                  </a:lnTo>
                  <a:lnTo>
                    <a:pt x="184759" y="171386"/>
                  </a:lnTo>
                  <a:lnTo>
                    <a:pt x="189179" y="166979"/>
                  </a:lnTo>
                  <a:lnTo>
                    <a:pt x="189179" y="156159"/>
                  </a:lnTo>
                  <a:close/>
                </a:path>
                <a:path w="256539" h="224790">
                  <a:moveTo>
                    <a:pt x="203276" y="196303"/>
                  </a:moveTo>
                  <a:lnTo>
                    <a:pt x="201383" y="194424"/>
                  </a:lnTo>
                  <a:lnTo>
                    <a:pt x="199047" y="194424"/>
                  </a:lnTo>
                  <a:lnTo>
                    <a:pt x="196710" y="194424"/>
                  </a:lnTo>
                  <a:lnTo>
                    <a:pt x="194818" y="196303"/>
                  </a:lnTo>
                  <a:lnTo>
                    <a:pt x="194818" y="200952"/>
                  </a:lnTo>
                  <a:lnTo>
                    <a:pt x="196710" y="202831"/>
                  </a:lnTo>
                  <a:lnTo>
                    <a:pt x="201383" y="202831"/>
                  </a:lnTo>
                  <a:lnTo>
                    <a:pt x="203276" y="200952"/>
                  </a:lnTo>
                  <a:lnTo>
                    <a:pt x="203276" y="196303"/>
                  </a:lnTo>
                  <a:close/>
                </a:path>
                <a:path w="256539" h="224790">
                  <a:moveTo>
                    <a:pt x="211785" y="178104"/>
                  </a:moveTo>
                  <a:lnTo>
                    <a:pt x="208203" y="174548"/>
                  </a:lnTo>
                  <a:lnTo>
                    <a:pt x="199351" y="174548"/>
                  </a:lnTo>
                  <a:lnTo>
                    <a:pt x="195770" y="178104"/>
                  </a:lnTo>
                  <a:lnTo>
                    <a:pt x="195770" y="182511"/>
                  </a:lnTo>
                  <a:lnTo>
                    <a:pt x="195770" y="186918"/>
                  </a:lnTo>
                  <a:lnTo>
                    <a:pt x="199351" y="190474"/>
                  </a:lnTo>
                  <a:lnTo>
                    <a:pt x="208203" y="190474"/>
                  </a:lnTo>
                  <a:lnTo>
                    <a:pt x="211785" y="186918"/>
                  </a:lnTo>
                  <a:lnTo>
                    <a:pt x="211785" y="178104"/>
                  </a:lnTo>
                  <a:close/>
                </a:path>
                <a:path w="256539" h="224790">
                  <a:moveTo>
                    <a:pt x="212204" y="110375"/>
                  </a:moveTo>
                  <a:lnTo>
                    <a:pt x="205257" y="103466"/>
                  </a:lnTo>
                  <a:lnTo>
                    <a:pt x="188137" y="103466"/>
                  </a:lnTo>
                  <a:lnTo>
                    <a:pt x="181190" y="110375"/>
                  </a:lnTo>
                  <a:lnTo>
                    <a:pt x="181190" y="127393"/>
                  </a:lnTo>
                  <a:lnTo>
                    <a:pt x="188137" y="134289"/>
                  </a:lnTo>
                  <a:lnTo>
                    <a:pt x="196697" y="134289"/>
                  </a:lnTo>
                  <a:lnTo>
                    <a:pt x="205257" y="134289"/>
                  </a:lnTo>
                  <a:lnTo>
                    <a:pt x="212204" y="127393"/>
                  </a:lnTo>
                  <a:lnTo>
                    <a:pt x="212204" y="110375"/>
                  </a:lnTo>
                  <a:close/>
                </a:path>
                <a:path w="256539" h="224790">
                  <a:moveTo>
                    <a:pt x="216433" y="214185"/>
                  </a:moveTo>
                  <a:lnTo>
                    <a:pt x="214541" y="212305"/>
                  </a:lnTo>
                  <a:lnTo>
                    <a:pt x="212204" y="212305"/>
                  </a:lnTo>
                  <a:lnTo>
                    <a:pt x="209867" y="212305"/>
                  </a:lnTo>
                  <a:lnTo>
                    <a:pt x="207975" y="214185"/>
                  </a:lnTo>
                  <a:lnTo>
                    <a:pt x="207975" y="218833"/>
                  </a:lnTo>
                  <a:lnTo>
                    <a:pt x="209867" y="220713"/>
                  </a:lnTo>
                  <a:lnTo>
                    <a:pt x="214541" y="220713"/>
                  </a:lnTo>
                  <a:lnTo>
                    <a:pt x="216433" y="218833"/>
                  </a:lnTo>
                  <a:lnTo>
                    <a:pt x="216433" y="214185"/>
                  </a:lnTo>
                  <a:close/>
                </a:path>
                <a:path w="256539" h="224790">
                  <a:moveTo>
                    <a:pt x="235305" y="202704"/>
                  </a:moveTo>
                  <a:lnTo>
                    <a:pt x="233413" y="200837"/>
                  </a:lnTo>
                  <a:lnTo>
                    <a:pt x="231076" y="200837"/>
                  </a:lnTo>
                  <a:lnTo>
                    <a:pt x="228739" y="200837"/>
                  </a:lnTo>
                  <a:lnTo>
                    <a:pt x="226847" y="202704"/>
                  </a:lnTo>
                  <a:lnTo>
                    <a:pt x="226847" y="207352"/>
                  </a:lnTo>
                  <a:lnTo>
                    <a:pt x="228739" y="209232"/>
                  </a:lnTo>
                  <a:lnTo>
                    <a:pt x="233413" y="209232"/>
                  </a:lnTo>
                  <a:lnTo>
                    <a:pt x="235305" y="207352"/>
                  </a:lnTo>
                  <a:lnTo>
                    <a:pt x="235305" y="202704"/>
                  </a:lnTo>
                  <a:close/>
                </a:path>
                <a:path w="256539" h="224790">
                  <a:moveTo>
                    <a:pt x="251612" y="218173"/>
                  </a:moveTo>
                  <a:lnTo>
                    <a:pt x="249720" y="216306"/>
                  </a:lnTo>
                  <a:lnTo>
                    <a:pt x="247383" y="216306"/>
                  </a:lnTo>
                  <a:lnTo>
                    <a:pt x="245046" y="216306"/>
                  </a:lnTo>
                  <a:lnTo>
                    <a:pt x="243154" y="218173"/>
                  </a:lnTo>
                  <a:lnTo>
                    <a:pt x="243154" y="222834"/>
                  </a:lnTo>
                  <a:lnTo>
                    <a:pt x="245046" y="224713"/>
                  </a:lnTo>
                  <a:lnTo>
                    <a:pt x="249720" y="224713"/>
                  </a:lnTo>
                  <a:lnTo>
                    <a:pt x="251612" y="222834"/>
                  </a:lnTo>
                  <a:lnTo>
                    <a:pt x="251612" y="218173"/>
                  </a:lnTo>
                  <a:close/>
                </a:path>
                <a:path w="256539" h="224790">
                  <a:moveTo>
                    <a:pt x="254254" y="196824"/>
                  </a:moveTo>
                  <a:lnTo>
                    <a:pt x="251726" y="194322"/>
                  </a:lnTo>
                  <a:lnTo>
                    <a:pt x="248615" y="194322"/>
                  </a:lnTo>
                  <a:lnTo>
                    <a:pt x="245503" y="194322"/>
                  </a:lnTo>
                  <a:lnTo>
                    <a:pt x="242976" y="196824"/>
                  </a:lnTo>
                  <a:lnTo>
                    <a:pt x="242976" y="203022"/>
                  </a:lnTo>
                  <a:lnTo>
                    <a:pt x="245503" y="205524"/>
                  </a:lnTo>
                  <a:lnTo>
                    <a:pt x="251726" y="205524"/>
                  </a:lnTo>
                  <a:lnTo>
                    <a:pt x="254254" y="203022"/>
                  </a:lnTo>
                  <a:lnTo>
                    <a:pt x="254254" y="196824"/>
                  </a:lnTo>
                  <a:close/>
                </a:path>
                <a:path w="256539" h="224790">
                  <a:moveTo>
                    <a:pt x="256197" y="124383"/>
                  </a:moveTo>
                  <a:lnTo>
                    <a:pt x="249250" y="117475"/>
                  </a:lnTo>
                  <a:lnTo>
                    <a:pt x="232130" y="117475"/>
                  </a:lnTo>
                  <a:lnTo>
                    <a:pt x="225183" y="124383"/>
                  </a:lnTo>
                  <a:lnTo>
                    <a:pt x="225183" y="141401"/>
                  </a:lnTo>
                  <a:lnTo>
                    <a:pt x="232130" y="148310"/>
                  </a:lnTo>
                  <a:lnTo>
                    <a:pt x="240690" y="148310"/>
                  </a:lnTo>
                  <a:lnTo>
                    <a:pt x="249250" y="148310"/>
                  </a:lnTo>
                  <a:lnTo>
                    <a:pt x="256197" y="141401"/>
                  </a:lnTo>
                  <a:lnTo>
                    <a:pt x="256197" y="124383"/>
                  </a:lnTo>
                  <a:close/>
                </a:path>
              </a:pathLst>
            </a:custGeom>
            <a:solidFill>
              <a:srgbClr val="231F20"/>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23" name="object 132">
              <a:extLst>
                <a:ext uri="{FF2B5EF4-FFF2-40B4-BE49-F238E27FC236}">
                  <a16:creationId xmlns:a16="http://schemas.microsoft.com/office/drawing/2014/main" id="{A9E9DFBC-5DB7-3748-4129-49B006AB7B08}"/>
                </a:ext>
              </a:extLst>
            </p:cNvPr>
            <p:cNvSpPr/>
            <p:nvPr/>
          </p:nvSpPr>
          <p:spPr>
            <a:xfrm>
              <a:off x="3321418" y="1073187"/>
              <a:ext cx="183515" cy="182245"/>
            </a:xfrm>
            <a:custGeom>
              <a:avLst/>
              <a:gdLst/>
              <a:ahLst/>
              <a:cxnLst/>
              <a:rect l="l" t="t" r="r" b="b"/>
              <a:pathLst>
                <a:path w="183514" h="182244">
                  <a:moveTo>
                    <a:pt x="91617" y="0"/>
                  </a:moveTo>
                  <a:lnTo>
                    <a:pt x="55956" y="7157"/>
                  </a:lnTo>
                  <a:lnTo>
                    <a:pt x="26835" y="26676"/>
                  </a:lnTo>
                  <a:lnTo>
                    <a:pt x="7200" y="55624"/>
                  </a:lnTo>
                  <a:lnTo>
                    <a:pt x="0" y="91071"/>
                  </a:lnTo>
                  <a:lnTo>
                    <a:pt x="7200" y="126523"/>
                  </a:lnTo>
                  <a:lnTo>
                    <a:pt x="26835" y="155471"/>
                  </a:lnTo>
                  <a:lnTo>
                    <a:pt x="55956" y="174987"/>
                  </a:lnTo>
                  <a:lnTo>
                    <a:pt x="91617" y="182143"/>
                  </a:lnTo>
                  <a:lnTo>
                    <a:pt x="127278" y="174987"/>
                  </a:lnTo>
                  <a:lnTo>
                    <a:pt x="156400" y="155471"/>
                  </a:lnTo>
                  <a:lnTo>
                    <a:pt x="176035" y="126523"/>
                  </a:lnTo>
                  <a:lnTo>
                    <a:pt x="183235" y="91071"/>
                  </a:lnTo>
                  <a:lnTo>
                    <a:pt x="176035" y="55624"/>
                  </a:lnTo>
                  <a:lnTo>
                    <a:pt x="156400" y="26676"/>
                  </a:lnTo>
                  <a:lnTo>
                    <a:pt x="127278" y="7157"/>
                  </a:lnTo>
                  <a:lnTo>
                    <a:pt x="91617"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24" name="object 133">
              <a:extLst>
                <a:ext uri="{FF2B5EF4-FFF2-40B4-BE49-F238E27FC236}">
                  <a16:creationId xmlns:a16="http://schemas.microsoft.com/office/drawing/2014/main" id="{A48ED6C3-0815-E269-E50F-7C11A0B337E0}"/>
                </a:ext>
              </a:extLst>
            </p:cNvPr>
            <p:cNvSpPr/>
            <p:nvPr/>
          </p:nvSpPr>
          <p:spPr>
            <a:xfrm>
              <a:off x="3413010" y="910932"/>
              <a:ext cx="255270" cy="506730"/>
            </a:xfrm>
            <a:custGeom>
              <a:avLst/>
              <a:gdLst/>
              <a:ahLst/>
              <a:cxnLst/>
              <a:rect l="l" t="t" r="r" b="b"/>
              <a:pathLst>
                <a:path w="255270" h="506730">
                  <a:moveTo>
                    <a:pt x="12" y="0"/>
                  </a:moveTo>
                  <a:lnTo>
                    <a:pt x="0" y="92214"/>
                  </a:lnTo>
                  <a:lnTo>
                    <a:pt x="31880" y="95309"/>
                  </a:lnTo>
                  <a:lnTo>
                    <a:pt x="62074" y="104400"/>
                  </a:lnTo>
                  <a:lnTo>
                    <a:pt x="114630" y="139407"/>
                  </a:lnTo>
                  <a:lnTo>
                    <a:pt x="149844" y="191643"/>
                  </a:lnTo>
                  <a:lnTo>
                    <a:pt x="162102" y="253326"/>
                  </a:lnTo>
                  <a:lnTo>
                    <a:pt x="158989" y="285005"/>
                  </a:lnTo>
                  <a:lnTo>
                    <a:pt x="134960" y="342666"/>
                  </a:lnTo>
                  <a:lnTo>
                    <a:pt x="89891" y="387469"/>
                  </a:lnTo>
                  <a:lnTo>
                    <a:pt x="31880" y="411356"/>
                  </a:lnTo>
                  <a:lnTo>
                    <a:pt x="12" y="414451"/>
                  </a:lnTo>
                  <a:lnTo>
                    <a:pt x="0" y="506666"/>
                  </a:lnTo>
                  <a:lnTo>
                    <a:pt x="45823" y="502584"/>
                  </a:lnTo>
                  <a:lnTo>
                    <a:pt x="88939" y="490816"/>
                  </a:lnTo>
                  <a:lnTo>
                    <a:pt x="128642" y="472078"/>
                  </a:lnTo>
                  <a:lnTo>
                    <a:pt x="164211" y="447084"/>
                  </a:lnTo>
                  <a:lnTo>
                    <a:pt x="194927" y="416550"/>
                  </a:lnTo>
                  <a:lnTo>
                    <a:pt x="220069" y="381192"/>
                  </a:lnTo>
                  <a:lnTo>
                    <a:pt x="238919" y="341725"/>
                  </a:lnTo>
                  <a:lnTo>
                    <a:pt x="250757" y="298865"/>
                  </a:lnTo>
                  <a:lnTo>
                    <a:pt x="254863" y="253326"/>
                  </a:lnTo>
                  <a:lnTo>
                    <a:pt x="250757" y="207792"/>
                  </a:lnTo>
                  <a:lnTo>
                    <a:pt x="238919" y="164935"/>
                  </a:lnTo>
                  <a:lnTo>
                    <a:pt x="220069" y="125470"/>
                  </a:lnTo>
                  <a:lnTo>
                    <a:pt x="194927" y="90113"/>
                  </a:lnTo>
                  <a:lnTo>
                    <a:pt x="164211" y="59581"/>
                  </a:lnTo>
                  <a:lnTo>
                    <a:pt x="128642" y="34587"/>
                  </a:lnTo>
                  <a:lnTo>
                    <a:pt x="88939" y="15849"/>
                  </a:lnTo>
                  <a:lnTo>
                    <a:pt x="45823" y="4081"/>
                  </a:lnTo>
                  <a:lnTo>
                    <a:pt x="12" y="0"/>
                  </a:lnTo>
                  <a:close/>
                </a:path>
              </a:pathLst>
            </a:custGeom>
            <a:solidFill>
              <a:srgbClr val="231F20"/>
            </a:solidFill>
          </p:spPr>
          <p:txBody>
            <a:bodyPr wrap="square" lIns="0" tIns="0" rIns="0" bIns="0" rtlCol="0"/>
            <a:lstStyle/>
            <a:p>
              <a:pPr defTabSz="1042507"/>
              <a:endParaRPr sz="2052" kern="0">
                <a:solidFill>
                  <a:sysClr val="windowText" lastClr="000000"/>
                </a:solidFill>
                <a:latin typeface="Montserrat" pitchFamily="2" charset="0"/>
              </a:endParaRPr>
            </a:p>
          </p:txBody>
        </p:sp>
      </p:grpSp>
      <p:cxnSp>
        <p:nvCxnSpPr>
          <p:cNvPr id="26" name="Прямая со стрелкой 25">
            <a:extLst>
              <a:ext uri="{FF2B5EF4-FFF2-40B4-BE49-F238E27FC236}">
                <a16:creationId xmlns:a16="http://schemas.microsoft.com/office/drawing/2014/main" id="{C0FCE95F-5490-2C76-9701-F208717A8436}"/>
              </a:ext>
            </a:extLst>
          </p:cNvPr>
          <p:cNvCxnSpPr/>
          <p:nvPr/>
        </p:nvCxnSpPr>
        <p:spPr>
          <a:xfrm>
            <a:off x="3194792" y="1571456"/>
            <a:ext cx="252673" cy="0"/>
          </a:xfrm>
          <a:prstGeom prst="straightConnector1">
            <a:avLst/>
          </a:prstGeom>
          <a:ln w="38100">
            <a:solidFill>
              <a:srgbClr val="221E20"/>
            </a:solidFill>
            <a:tailEnd type="triangle"/>
          </a:ln>
        </p:spPr>
        <p:style>
          <a:lnRef idx="1">
            <a:schemeClr val="accent1"/>
          </a:lnRef>
          <a:fillRef idx="0">
            <a:schemeClr val="accent1"/>
          </a:fillRef>
          <a:effectRef idx="0">
            <a:schemeClr val="accent1"/>
          </a:effectRef>
          <a:fontRef idx="minor">
            <a:schemeClr val="tx1"/>
          </a:fontRef>
        </p:style>
      </p:cxnSp>
      <p:sp>
        <p:nvSpPr>
          <p:cNvPr id="28" name="object 3">
            <a:extLst>
              <a:ext uri="{FF2B5EF4-FFF2-40B4-BE49-F238E27FC236}">
                <a16:creationId xmlns:a16="http://schemas.microsoft.com/office/drawing/2014/main" id="{2308A40F-96A9-E12C-7C80-6305A114FCA4}"/>
              </a:ext>
            </a:extLst>
          </p:cNvPr>
          <p:cNvSpPr txBox="1"/>
          <p:nvPr/>
        </p:nvSpPr>
        <p:spPr>
          <a:xfrm>
            <a:off x="870489" y="2474125"/>
            <a:ext cx="1819388" cy="385248"/>
          </a:xfrm>
          <a:prstGeom prst="rect">
            <a:avLst/>
          </a:prstGeom>
        </p:spPr>
        <p:txBody>
          <a:bodyPr vert="horz" wrap="square" lIns="0" tIns="16651" rIns="0" bIns="0" rtlCol="0">
            <a:spAutoFit/>
          </a:bodyPr>
          <a:lstStyle/>
          <a:p>
            <a:pPr marL="14479" defTabSz="1042507">
              <a:spcBef>
                <a:spcPts val="130"/>
              </a:spcBef>
            </a:pPr>
            <a:r>
              <a:rPr sz="2394" b="1" kern="0" spc="-11" dirty="0">
                <a:solidFill>
                  <a:srgbClr val="252C6A"/>
                </a:solidFill>
                <a:latin typeface="Montserrat" pitchFamily="2" charset="0"/>
                <a:cs typeface="Verdana"/>
              </a:rPr>
              <a:t>8809+529</a:t>
            </a:r>
            <a:endParaRPr sz="2394" kern="0">
              <a:solidFill>
                <a:sysClr val="windowText" lastClr="000000"/>
              </a:solidFill>
              <a:latin typeface="Montserrat" pitchFamily="2" charset="0"/>
              <a:cs typeface="Verdana"/>
            </a:endParaRPr>
          </a:p>
        </p:txBody>
      </p:sp>
      <p:sp>
        <p:nvSpPr>
          <p:cNvPr id="29" name="object 4">
            <a:extLst>
              <a:ext uri="{FF2B5EF4-FFF2-40B4-BE49-F238E27FC236}">
                <a16:creationId xmlns:a16="http://schemas.microsoft.com/office/drawing/2014/main" id="{C2008E56-A7C0-FA9C-F08F-2168DB51017D}"/>
              </a:ext>
            </a:extLst>
          </p:cNvPr>
          <p:cNvSpPr txBox="1"/>
          <p:nvPr/>
        </p:nvSpPr>
        <p:spPr>
          <a:xfrm>
            <a:off x="6038699" y="4700281"/>
            <a:ext cx="2050341" cy="385248"/>
          </a:xfrm>
          <a:prstGeom prst="rect">
            <a:avLst/>
          </a:prstGeom>
        </p:spPr>
        <p:txBody>
          <a:bodyPr vert="horz" wrap="square" lIns="0" tIns="16651" rIns="0" bIns="0" rtlCol="0">
            <a:spAutoFit/>
          </a:bodyPr>
          <a:lstStyle/>
          <a:p>
            <a:pPr marL="14479" defTabSz="1042507">
              <a:spcBef>
                <a:spcPts val="130"/>
              </a:spcBef>
            </a:pPr>
            <a:r>
              <a:rPr sz="2394" b="1" kern="0" dirty="0">
                <a:solidFill>
                  <a:srgbClr val="252C6A"/>
                </a:solidFill>
                <a:latin typeface="Montserrat" pitchFamily="2" charset="0"/>
                <a:cs typeface="Verdana"/>
              </a:rPr>
              <a:t>2259</a:t>
            </a:r>
            <a:r>
              <a:rPr sz="2394" b="1" kern="0" spc="182" dirty="0">
                <a:solidFill>
                  <a:srgbClr val="252C6A"/>
                </a:solidFill>
                <a:latin typeface="Montserrat" pitchFamily="2" charset="0"/>
                <a:cs typeface="Verdana"/>
              </a:rPr>
              <a:t> </a:t>
            </a:r>
            <a:r>
              <a:rPr sz="2394" b="1" kern="0" spc="-11" dirty="0">
                <a:solidFill>
                  <a:srgbClr val="252C6A"/>
                </a:solidFill>
                <a:latin typeface="Montserrat" pitchFamily="2" charset="0"/>
                <a:cs typeface="Verdana"/>
              </a:rPr>
              <a:t>+95,5</a:t>
            </a:r>
            <a:endParaRPr sz="2394" kern="0" dirty="0">
              <a:solidFill>
                <a:sysClr val="windowText" lastClr="000000"/>
              </a:solidFill>
              <a:latin typeface="Montserrat" pitchFamily="2" charset="0"/>
              <a:cs typeface="Verdana"/>
            </a:endParaRPr>
          </a:p>
        </p:txBody>
      </p:sp>
      <p:sp>
        <p:nvSpPr>
          <p:cNvPr id="30" name="object 5">
            <a:extLst>
              <a:ext uri="{FF2B5EF4-FFF2-40B4-BE49-F238E27FC236}">
                <a16:creationId xmlns:a16="http://schemas.microsoft.com/office/drawing/2014/main" id="{635DE77B-E9B5-45C7-79A4-8385BEBAF61A}"/>
              </a:ext>
            </a:extLst>
          </p:cNvPr>
          <p:cNvSpPr txBox="1"/>
          <p:nvPr/>
        </p:nvSpPr>
        <p:spPr>
          <a:xfrm>
            <a:off x="6787539" y="4716761"/>
            <a:ext cx="1298839" cy="218535"/>
          </a:xfrm>
          <a:prstGeom prst="rect">
            <a:avLst/>
          </a:prstGeom>
        </p:spPr>
        <p:txBody>
          <a:bodyPr vert="horz" wrap="square" lIns="0" tIns="16651" rIns="0" bIns="0" rtlCol="0">
            <a:spAutoFit/>
          </a:bodyPr>
          <a:lstStyle/>
          <a:p>
            <a:pPr marL="14479" defTabSz="1042507">
              <a:spcBef>
                <a:spcPts val="130"/>
              </a:spcBef>
              <a:tabLst>
                <a:tab pos="1164133" algn="l"/>
              </a:tabLst>
            </a:pPr>
            <a:r>
              <a:rPr sz="1311" b="1" kern="0" spc="-57" dirty="0">
                <a:solidFill>
                  <a:srgbClr val="252C6A"/>
                </a:solidFill>
                <a:latin typeface="Montserrat" pitchFamily="2" charset="0"/>
                <a:cs typeface="Verdana"/>
              </a:rPr>
              <a:t>*</a:t>
            </a:r>
            <a:r>
              <a:rPr lang="ru-RU" sz="1311" b="1" kern="0" spc="-57" dirty="0">
                <a:solidFill>
                  <a:srgbClr val="252C6A"/>
                </a:solidFill>
                <a:latin typeface="Montserrat" pitchFamily="2" charset="0"/>
                <a:cs typeface="Verdana"/>
              </a:rPr>
              <a:t>                     </a:t>
            </a:r>
            <a:r>
              <a:rPr sz="1311" b="1" kern="0" spc="-57" dirty="0">
                <a:solidFill>
                  <a:srgbClr val="252C6A"/>
                </a:solidFill>
                <a:latin typeface="Montserrat" pitchFamily="2" charset="0"/>
                <a:cs typeface="Verdana"/>
              </a:rPr>
              <a:t>*</a:t>
            </a:r>
            <a:endParaRPr sz="1311" kern="0" dirty="0">
              <a:solidFill>
                <a:sysClr val="windowText" lastClr="000000"/>
              </a:solidFill>
              <a:latin typeface="Montserrat" pitchFamily="2" charset="0"/>
              <a:cs typeface="Verdana"/>
            </a:endParaRPr>
          </a:p>
        </p:txBody>
      </p:sp>
      <p:sp>
        <p:nvSpPr>
          <p:cNvPr id="31" name="object 6">
            <a:extLst>
              <a:ext uri="{FF2B5EF4-FFF2-40B4-BE49-F238E27FC236}">
                <a16:creationId xmlns:a16="http://schemas.microsoft.com/office/drawing/2014/main" id="{C70ACA6B-AD5F-973F-3579-2922CC16582C}"/>
              </a:ext>
            </a:extLst>
          </p:cNvPr>
          <p:cNvSpPr txBox="1"/>
          <p:nvPr/>
        </p:nvSpPr>
        <p:spPr>
          <a:xfrm>
            <a:off x="9347969" y="4913198"/>
            <a:ext cx="464802" cy="385248"/>
          </a:xfrm>
          <a:prstGeom prst="rect">
            <a:avLst/>
          </a:prstGeom>
        </p:spPr>
        <p:txBody>
          <a:bodyPr vert="horz" wrap="square" lIns="0" tIns="16651" rIns="0" bIns="0" rtlCol="0">
            <a:spAutoFit/>
          </a:bodyPr>
          <a:lstStyle/>
          <a:p>
            <a:pPr marL="14479" defTabSz="1042507">
              <a:spcBef>
                <a:spcPts val="130"/>
              </a:spcBef>
            </a:pPr>
            <a:r>
              <a:rPr sz="2394" b="1" kern="0" spc="-29" dirty="0">
                <a:solidFill>
                  <a:srgbClr val="252C6A"/>
                </a:solidFill>
                <a:latin typeface="Montserrat" pitchFamily="2" charset="0"/>
                <a:cs typeface="Verdana"/>
              </a:rPr>
              <a:t>38</a:t>
            </a:r>
            <a:endParaRPr sz="2394" kern="0">
              <a:solidFill>
                <a:sysClr val="windowText" lastClr="000000"/>
              </a:solidFill>
              <a:latin typeface="Montserrat" pitchFamily="2" charset="0"/>
              <a:cs typeface="Verdana"/>
            </a:endParaRPr>
          </a:p>
        </p:txBody>
      </p:sp>
      <p:sp>
        <p:nvSpPr>
          <p:cNvPr id="32" name="object 7">
            <a:extLst>
              <a:ext uri="{FF2B5EF4-FFF2-40B4-BE49-F238E27FC236}">
                <a16:creationId xmlns:a16="http://schemas.microsoft.com/office/drawing/2014/main" id="{1FF7ED71-D85D-52AA-A1BB-3F399A605262}"/>
              </a:ext>
            </a:extLst>
          </p:cNvPr>
          <p:cNvSpPr txBox="1"/>
          <p:nvPr/>
        </p:nvSpPr>
        <p:spPr>
          <a:xfrm>
            <a:off x="870510" y="4700281"/>
            <a:ext cx="948428" cy="385248"/>
          </a:xfrm>
          <a:prstGeom prst="rect">
            <a:avLst/>
          </a:prstGeom>
        </p:spPr>
        <p:txBody>
          <a:bodyPr vert="horz" wrap="square" lIns="0" tIns="16651" rIns="0" bIns="0" rtlCol="0">
            <a:spAutoFit/>
          </a:bodyPr>
          <a:lstStyle/>
          <a:p>
            <a:pPr marL="14479" defTabSz="1042507">
              <a:spcBef>
                <a:spcPts val="130"/>
              </a:spcBef>
            </a:pPr>
            <a:r>
              <a:rPr sz="2394" b="1" kern="0" spc="-23" dirty="0">
                <a:solidFill>
                  <a:srgbClr val="252C6A"/>
                </a:solidFill>
                <a:latin typeface="Montserrat" pitchFamily="2" charset="0"/>
                <a:cs typeface="Verdana"/>
              </a:rPr>
              <a:t>31+0</a:t>
            </a:r>
            <a:endParaRPr sz="2394" kern="0">
              <a:solidFill>
                <a:sysClr val="windowText" lastClr="000000"/>
              </a:solidFill>
              <a:latin typeface="Montserrat" pitchFamily="2" charset="0"/>
              <a:cs typeface="Verdana"/>
            </a:endParaRPr>
          </a:p>
        </p:txBody>
      </p:sp>
      <p:sp>
        <p:nvSpPr>
          <p:cNvPr id="33" name="object 8">
            <a:extLst>
              <a:ext uri="{FF2B5EF4-FFF2-40B4-BE49-F238E27FC236}">
                <a16:creationId xmlns:a16="http://schemas.microsoft.com/office/drawing/2014/main" id="{F639A910-D058-3436-6EE1-B38DDB5BFA97}"/>
              </a:ext>
            </a:extLst>
          </p:cNvPr>
          <p:cNvSpPr txBox="1"/>
          <p:nvPr/>
        </p:nvSpPr>
        <p:spPr>
          <a:xfrm>
            <a:off x="3253648" y="4700281"/>
            <a:ext cx="1673142" cy="385248"/>
          </a:xfrm>
          <a:prstGeom prst="rect">
            <a:avLst/>
          </a:prstGeom>
        </p:spPr>
        <p:txBody>
          <a:bodyPr vert="horz" wrap="square" lIns="0" tIns="16651" rIns="0" bIns="0" rtlCol="0">
            <a:spAutoFit/>
          </a:bodyPr>
          <a:lstStyle/>
          <a:p>
            <a:pPr marL="14479" defTabSz="1042507">
              <a:spcBef>
                <a:spcPts val="130"/>
              </a:spcBef>
            </a:pPr>
            <a:r>
              <a:rPr sz="2394" b="1" kern="0" spc="-11" dirty="0">
                <a:solidFill>
                  <a:srgbClr val="252C6A"/>
                </a:solidFill>
                <a:latin typeface="Montserrat" pitchFamily="2" charset="0"/>
                <a:cs typeface="Verdana"/>
              </a:rPr>
              <a:t>80%/0%</a:t>
            </a:r>
            <a:endParaRPr sz="2394" b="1" kern="0" dirty="0">
              <a:solidFill>
                <a:sysClr val="windowText" lastClr="000000"/>
              </a:solidFill>
              <a:latin typeface="Montserrat" pitchFamily="2" charset="0"/>
              <a:cs typeface="Verdana"/>
            </a:endParaRPr>
          </a:p>
        </p:txBody>
      </p:sp>
      <p:sp>
        <p:nvSpPr>
          <p:cNvPr id="34" name="object 9">
            <a:extLst>
              <a:ext uri="{FF2B5EF4-FFF2-40B4-BE49-F238E27FC236}">
                <a16:creationId xmlns:a16="http://schemas.microsoft.com/office/drawing/2014/main" id="{7FAC455C-9AC8-9958-DE13-9FE6EA4BF4FE}"/>
              </a:ext>
            </a:extLst>
          </p:cNvPr>
          <p:cNvSpPr txBox="1"/>
          <p:nvPr/>
        </p:nvSpPr>
        <p:spPr>
          <a:xfrm>
            <a:off x="9296195" y="2474306"/>
            <a:ext cx="1384270" cy="385248"/>
          </a:xfrm>
          <a:prstGeom prst="rect">
            <a:avLst/>
          </a:prstGeom>
        </p:spPr>
        <p:txBody>
          <a:bodyPr vert="horz" wrap="square" lIns="0" tIns="16651" rIns="0" bIns="0" rtlCol="0">
            <a:spAutoFit/>
          </a:bodyPr>
          <a:lstStyle/>
          <a:p>
            <a:pPr marL="14479" defTabSz="1042507">
              <a:spcBef>
                <a:spcPts val="130"/>
              </a:spcBef>
            </a:pPr>
            <a:r>
              <a:rPr sz="2394" b="1" kern="0" spc="-11" dirty="0">
                <a:solidFill>
                  <a:srgbClr val="252C6A"/>
                </a:solidFill>
                <a:latin typeface="Montserrat" pitchFamily="2" charset="0"/>
                <a:cs typeface="Verdana"/>
              </a:rPr>
              <a:t>487+51</a:t>
            </a:r>
            <a:endParaRPr sz="2394" kern="0">
              <a:solidFill>
                <a:sysClr val="windowText" lastClr="000000"/>
              </a:solidFill>
              <a:latin typeface="Montserrat" pitchFamily="2" charset="0"/>
              <a:cs typeface="Verdana"/>
            </a:endParaRPr>
          </a:p>
        </p:txBody>
      </p:sp>
      <p:sp>
        <p:nvSpPr>
          <p:cNvPr id="35" name="object 10">
            <a:extLst>
              <a:ext uri="{FF2B5EF4-FFF2-40B4-BE49-F238E27FC236}">
                <a16:creationId xmlns:a16="http://schemas.microsoft.com/office/drawing/2014/main" id="{CBE307D4-5265-4B01-2A4D-C61628948577}"/>
              </a:ext>
            </a:extLst>
          </p:cNvPr>
          <p:cNvSpPr txBox="1"/>
          <p:nvPr/>
        </p:nvSpPr>
        <p:spPr>
          <a:xfrm>
            <a:off x="6822072" y="2474306"/>
            <a:ext cx="1166349" cy="385248"/>
          </a:xfrm>
          <a:prstGeom prst="rect">
            <a:avLst/>
          </a:prstGeom>
        </p:spPr>
        <p:txBody>
          <a:bodyPr vert="horz" wrap="square" lIns="0" tIns="16651" rIns="0" bIns="0" rtlCol="0">
            <a:spAutoFit/>
          </a:bodyPr>
          <a:lstStyle/>
          <a:p>
            <a:pPr marL="14479" defTabSz="1042507">
              <a:spcBef>
                <a:spcPts val="130"/>
              </a:spcBef>
            </a:pPr>
            <a:r>
              <a:rPr lang="ru-RU" sz="2394" b="1" kern="0" spc="-11" dirty="0">
                <a:solidFill>
                  <a:srgbClr val="252C6A"/>
                </a:solidFill>
                <a:latin typeface="Montserrat" pitchFamily="2" charset="0"/>
                <a:cs typeface="Verdana"/>
              </a:rPr>
              <a:t>50</a:t>
            </a:r>
            <a:r>
              <a:rPr sz="2394" b="1" kern="0" spc="-11" dirty="0">
                <a:solidFill>
                  <a:srgbClr val="252C6A"/>
                </a:solidFill>
                <a:latin typeface="Montserrat" pitchFamily="2" charset="0"/>
                <a:cs typeface="Verdana"/>
              </a:rPr>
              <a:t>+</a:t>
            </a:r>
            <a:r>
              <a:rPr lang="ru-RU" sz="2394" b="1" kern="0" spc="-11" dirty="0">
                <a:solidFill>
                  <a:srgbClr val="252C6A"/>
                </a:solidFill>
                <a:latin typeface="Montserrat" pitchFamily="2" charset="0"/>
                <a:cs typeface="Verdana"/>
              </a:rPr>
              <a:t>18</a:t>
            </a:r>
            <a:endParaRPr sz="2394" kern="0" dirty="0">
              <a:solidFill>
                <a:sysClr val="windowText" lastClr="000000"/>
              </a:solidFill>
              <a:latin typeface="Montserrat" pitchFamily="2" charset="0"/>
              <a:cs typeface="Verdana"/>
            </a:endParaRPr>
          </a:p>
        </p:txBody>
      </p:sp>
      <p:sp>
        <p:nvSpPr>
          <p:cNvPr id="36" name="object 11">
            <a:extLst>
              <a:ext uri="{FF2B5EF4-FFF2-40B4-BE49-F238E27FC236}">
                <a16:creationId xmlns:a16="http://schemas.microsoft.com/office/drawing/2014/main" id="{4D70550C-6FFD-0025-B9EE-8E55BC74262E}"/>
              </a:ext>
            </a:extLst>
          </p:cNvPr>
          <p:cNvSpPr txBox="1"/>
          <p:nvPr/>
        </p:nvSpPr>
        <p:spPr>
          <a:xfrm>
            <a:off x="3892398" y="2474306"/>
            <a:ext cx="1112049" cy="385248"/>
          </a:xfrm>
          <a:prstGeom prst="rect">
            <a:avLst/>
          </a:prstGeom>
        </p:spPr>
        <p:txBody>
          <a:bodyPr vert="horz" wrap="square" lIns="0" tIns="16651" rIns="0" bIns="0" rtlCol="0">
            <a:spAutoFit/>
          </a:bodyPr>
          <a:lstStyle/>
          <a:p>
            <a:pPr marL="14479" defTabSz="1042507">
              <a:spcBef>
                <a:spcPts val="130"/>
              </a:spcBef>
            </a:pPr>
            <a:r>
              <a:rPr sz="2394" b="1" kern="0" spc="-11" dirty="0">
                <a:solidFill>
                  <a:srgbClr val="252C6A"/>
                </a:solidFill>
                <a:latin typeface="Montserrat" pitchFamily="2" charset="0"/>
                <a:cs typeface="Verdana"/>
              </a:rPr>
              <a:t>87/74</a:t>
            </a:r>
            <a:endParaRPr sz="2394" kern="0" dirty="0">
              <a:solidFill>
                <a:sysClr val="windowText" lastClr="000000"/>
              </a:solidFill>
              <a:latin typeface="Montserrat" pitchFamily="2" charset="0"/>
              <a:cs typeface="Verdana"/>
            </a:endParaRPr>
          </a:p>
        </p:txBody>
      </p:sp>
      <p:sp>
        <p:nvSpPr>
          <p:cNvPr id="37" name="object 12">
            <a:extLst>
              <a:ext uri="{FF2B5EF4-FFF2-40B4-BE49-F238E27FC236}">
                <a16:creationId xmlns:a16="http://schemas.microsoft.com/office/drawing/2014/main" id="{0910E31A-BCF5-A8B6-8C23-A59B13F7A29A}"/>
              </a:ext>
            </a:extLst>
          </p:cNvPr>
          <p:cNvSpPr txBox="1"/>
          <p:nvPr/>
        </p:nvSpPr>
        <p:spPr>
          <a:xfrm>
            <a:off x="870817" y="3315557"/>
            <a:ext cx="900644" cy="385248"/>
          </a:xfrm>
          <a:prstGeom prst="rect">
            <a:avLst/>
          </a:prstGeom>
        </p:spPr>
        <p:txBody>
          <a:bodyPr vert="horz" wrap="square" lIns="0" tIns="16651" rIns="0" bIns="0" rtlCol="0">
            <a:spAutoFit/>
          </a:bodyPr>
          <a:lstStyle/>
          <a:p>
            <a:pPr marL="14479" defTabSz="1042507">
              <a:spcBef>
                <a:spcPts val="130"/>
              </a:spcBef>
            </a:pPr>
            <a:r>
              <a:rPr sz="2394" b="1" kern="0" spc="-23" dirty="0">
                <a:solidFill>
                  <a:srgbClr val="252C6A"/>
                </a:solidFill>
                <a:latin typeface="Montserrat" pitchFamily="2" charset="0"/>
                <a:cs typeface="Verdana"/>
              </a:rPr>
              <a:t>7423</a:t>
            </a:r>
            <a:endParaRPr sz="2394" kern="0">
              <a:solidFill>
                <a:sysClr val="windowText" lastClr="000000"/>
              </a:solidFill>
              <a:latin typeface="Montserrat" pitchFamily="2" charset="0"/>
              <a:cs typeface="Verdana"/>
            </a:endParaRPr>
          </a:p>
        </p:txBody>
      </p:sp>
      <p:sp>
        <p:nvSpPr>
          <p:cNvPr id="38" name="object 13">
            <a:extLst>
              <a:ext uri="{FF2B5EF4-FFF2-40B4-BE49-F238E27FC236}">
                <a16:creationId xmlns:a16="http://schemas.microsoft.com/office/drawing/2014/main" id="{412D3D9E-6CED-3241-9B10-2A0AA2D9DA1B}"/>
              </a:ext>
            </a:extLst>
          </p:cNvPr>
          <p:cNvSpPr txBox="1"/>
          <p:nvPr/>
        </p:nvSpPr>
        <p:spPr>
          <a:xfrm>
            <a:off x="6039028" y="5541533"/>
            <a:ext cx="900644" cy="385248"/>
          </a:xfrm>
          <a:prstGeom prst="rect">
            <a:avLst/>
          </a:prstGeom>
        </p:spPr>
        <p:txBody>
          <a:bodyPr vert="horz" wrap="square" lIns="0" tIns="16651" rIns="0" bIns="0" rtlCol="0">
            <a:spAutoFit/>
          </a:bodyPr>
          <a:lstStyle/>
          <a:p>
            <a:pPr marL="14479" defTabSz="1042507">
              <a:spcBef>
                <a:spcPts val="130"/>
              </a:spcBef>
            </a:pPr>
            <a:r>
              <a:rPr sz="2394" b="1" kern="0" spc="-23" dirty="0">
                <a:solidFill>
                  <a:srgbClr val="252C6A"/>
                </a:solidFill>
                <a:latin typeface="Montserrat" pitchFamily="2" charset="0"/>
                <a:cs typeface="Verdana"/>
              </a:rPr>
              <a:t>1887</a:t>
            </a:r>
            <a:endParaRPr sz="2394" kern="0">
              <a:solidFill>
                <a:sysClr val="windowText" lastClr="000000"/>
              </a:solidFill>
              <a:latin typeface="Montserrat" pitchFamily="2" charset="0"/>
              <a:cs typeface="Verdana"/>
            </a:endParaRPr>
          </a:p>
        </p:txBody>
      </p:sp>
      <p:sp>
        <p:nvSpPr>
          <p:cNvPr id="39" name="object 14">
            <a:extLst>
              <a:ext uri="{FF2B5EF4-FFF2-40B4-BE49-F238E27FC236}">
                <a16:creationId xmlns:a16="http://schemas.microsoft.com/office/drawing/2014/main" id="{D0E21975-EE4A-E986-1484-46C31DE20CF8}"/>
              </a:ext>
            </a:extLst>
          </p:cNvPr>
          <p:cNvSpPr txBox="1"/>
          <p:nvPr/>
        </p:nvSpPr>
        <p:spPr>
          <a:xfrm>
            <a:off x="3893010" y="3315250"/>
            <a:ext cx="464802" cy="385248"/>
          </a:xfrm>
          <a:prstGeom prst="rect">
            <a:avLst/>
          </a:prstGeom>
        </p:spPr>
        <p:txBody>
          <a:bodyPr vert="horz" wrap="square" lIns="0" tIns="16651" rIns="0" bIns="0" rtlCol="0">
            <a:spAutoFit/>
          </a:bodyPr>
          <a:lstStyle/>
          <a:p>
            <a:pPr marL="14479" defTabSz="1042507">
              <a:spcBef>
                <a:spcPts val="130"/>
              </a:spcBef>
            </a:pPr>
            <a:r>
              <a:rPr sz="2394" b="1" kern="0" spc="-29" dirty="0">
                <a:solidFill>
                  <a:srgbClr val="252C6A"/>
                </a:solidFill>
                <a:latin typeface="Montserrat" pitchFamily="2" charset="0"/>
                <a:cs typeface="Verdana"/>
              </a:rPr>
              <a:t>80</a:t>
            </a:r>
            <a:endParaRPr sz="2394" kern="0">
              <a:solidFill>
                <a:sysClr val="windowText" lastClr="000000"/>
              </a:solidFill>
              <a:latin typeface="Montserrat" pitchFamily="2" charset="0"/>
              <a:cs typeface="Verdana"/>
            </a:endParaRPr>
          </a:p>
        </p:txBody>
      </p:sp>
      <p:sp>
        <p:nvSpPr>
          <p:cNvPr id="40" name="object 15">
            <a:extLst>
              <a:ext uri="{FF2B5EF4-FFF2-40B4-BE49-F238E27FC236}">
                <a16:creationId xmlns:a16="http://schemas.microsoft.com/office/drawing/2014/main" id="{623B4F71-E34E-E2B1-9A70-5A45BD276FC3}"/>
              </a:ext>
            </a:extLst>
          </p:cNvPr>
          <p:cNvSpPr txBox="1"/>
          <p:nvPr/>
        </p:nvSpPr>
        <p:spPr>
          <a:xfrm>
            <a:off x="870341" y="2786550"/>
            <a:ext cx="956391" cy="172485"/>
          </a:xfrm>
          <a:prstGeom prst="rect">
            <a:avLst/>
          </a:prstGeom>
        </p:spPr>
        <p:txBody>
          <a:bodyPr vert="horz" wrap="square" lIns="0" tIns="14480" rIns="0" bIns="0" rtlCol="0">
            <a:spAutoFit/>
          </a:bodyPr>
          <a:lstStyle/>
          <a:p>
            <a:pPr marL="14479" defTabSz="1042507">
              <a:spcBef>
                <a:spcPts val="114"/>
              </a:spcBef>
            </a:pPr>
            <a:r>
              <a:rPr sz="1026" kern="0" spc="-11" dirty="0">
                <a:solidFill>
                  <a:srgbClr val="231F20"/>
                </a:solidFill>
                <a:latin typeface="Montserrat" pitchFamily="2" charset="0"/>
                <a:cs typeface="Verdana"/>
              </a:rPr>
              <a:t>обучающихся</a:t>
            </a:r>
            <a:endParaRPr sz="1026" kern="0">
              <a:solidFill>
                <a:sysClr val="windowText" lastClr="000000"/>
              </a:solidFill>
              <a:latin typeface="Montserrat" pitchFamily="2" charset="0"/>
              <a:cs typeface="Verdana"/>
            </a:endParaRPr>
          </a:p>
        </p:txBody>
      </p:sp>
      <p:sp>
        <p:nvSpPr>
          <p:cNvPr id="41" name="object 16">
            <a:extLst>
              <a:ext uri="{FF2B5EF4-FFF2-40B4-BE49-F238E27FC236}">
                <a16:creationId xmlns:a16="http://schemas.microsoft.com/office/drawing/2014/main" id="{3D07E4A7-3C42-54DD-C368-EC5FF4448B26}"/>
              </a:ext>
            </a:extLst>
          </p:cNvPr>
          <p:cNvSpPr txBox="1"/>
          <p:nvPr/>
        </p:nvSpPr>
        <p:spPr>
          <a:xfrm>
            <a:off x="6038502" y="5012646"/>
            <a:ext cx="615392" cy="172485"/>
          </a:xfrm>
          <a:prstGeom prst="rect">
            <a:avLst/>
          </a:prstGeom>
        </p:spPr>
        <p:txBody>
          <a:bodyPr vert="horz" wrap="square" lIns="0" tIns="14480" rIns="0" bIns="0" rtlCol="0">
            <a:spAutoFit/>
          </a:bodyPr>
          <a:lstStyle/>
          <a:p>
            <a:pPr marL="14479" defTabSz="1042507">
              <a:spcBef>
                <a:spcPts val="114"/>
              </a:spcBef>
            </a:pPr>
            <a:r>
              <a:rPr sz="1026" kern="0" dirty="0">
                <a:solidFill>
                  <a:srgbClr val="231F20"/>
                </a:solidFill>
                <a:latin typeface="Montserrat" pitchFamily="2" charset="0"/>
                <a:cs typeface="Verdana"/>
              </a:rPr>
              <a:t>млн</a:t>
            </a:r>
            <a:r>
              <a:rPr sz="1026" kern="0" spc="-34" dirty="0">
                <a:solidFill>
                  <a:srgbClr val="231F20"/>
                </a:solidFill>
                <a:latin typeface="Montserrat" pitchFamily="2" charset="0"/>
                <a:cs typeface="Verdana"/>
              </a:rPr>
              <a:t> </a:t>
            </a:r>
            <a:r>
              <a:rPr sz="1026" kern="0" spc="-23" dirty="0">
                <a:solidFill>
                  <a:srgbClr val="231F20"/>
                </a:solidFill>
                <a:latin typeface="Montserrat" pitchFamily="2" charset="0"/>
                <a:cs typeface="Verdana"/>
              </a:rPr>
              <a:t>руб.</a:t>
            </a:r>
            <a:endParaRPr sz="1026" kern="0">
              <a:solidFill>
                <a:sysClr val="windowText" lastClr="000000"/>
              </a:solidFill>
              <a:latin typeface="Montserrat" pitchFamily="2" charset="0"/>
              <a:cs typeface="Verdana"/>
            </a:endParaRPr>
          </a:p>
        </p:txBody>
      </p:sp>
      <p:sp>
        <p:nvSpPr>
          <p:cNvPr id="42" name="object 17">
            <a:extLst>
              <a:ext uri="{FF2B5EF4-FFF2-40B4-BE49-F238E27FC236}">
                <a16:creationId xmlns:a16="http://schemas.microsoft.com/office/drawing/2014/main" id="{51EE9A3A-00AF-4815-790E-A0A89EAA9572}"/>
              </a:ext>
            </a:extLst>
          </p:cNvPr>
          <p:cNvSpPr txBox="1"/>
          <p:nvPr/>
        </p:nvSpPr>
        <p:spPr>
          <a:xfrm>
            <a:off x="3892031" y="2786550"/>
            <a:ext cx="506069" cy="172485"/>
          </a:xfrm>
          <a:prstGeom prst="rect">
            <a:avLst/>
          </a:prstGeom>
        </p:spPr>
        <p:txBody>
          <a:bodyPr vert="horz" wrap="square" lIns="0" tIns="14480" rIns="0" bIns="0" rtlCol="0">
            <a:spAutoFit/>
          </a:bodyPr>
          <a:lstStyle/>
          <a:p>
            <a:pPr marL="14479" defTabSz="1042507">
              <a:spcBef>
                <a:spcPts val="114"/>
              </a:spcBef>
            </a:pPr>
            <a:r>
              <a:rPr sz="1026" kern="0" spc="-11" dirty="0">
                <a:solidFill>
                  <a:srgbClr val="231F20"/>
                </a:solidFill>
                <a:latin typeface="Montserrat" pitchFamily="2" charset="0"/>
                <a:cs typeface="Verdana"/>
              </a:rPr>
              <a:t>баллов</a:t>
            </a:r>
            <a:endParaRPr sz="1026" kern="0">
              <a:solidFill>
                <a:sysClr val="windowText" lastClr="000000"/>
              </a:solidFill>
              <a:latin typeface="Montserrat" pitchFamily="2" charset="0"/>
              <a:cs typeface="Verdana"/>
            </a:endParaRPr>
          </a:p>
        </p:txBody>
      </p:sp>
      <p:sp>
        <p:nvSpPr>
          <p:cNvPr id="43" name="object 18">
            <a:extLst>
              <a:ext uri="{FF2B5EF4-FFF2-40B4-BE49-F238E27FC236}">
                <a16:creationId xmlns:a16="http://schemas.microsoft.com/office/drawing/2014/main" id="{4738DC6E-26F8-FE0D-B231-30B839322C4F}"/>
              </a:ext>
            </a:extLst>
          </p:cNvPr>
          <p:cNvSpPr txBox="1"/>
          <p:nvPr/>
        </p:nvSpPr>
        <p:spPr>
          <a:xfrm>
            <a:off x="3253601" y="5499254"/>
            <a:ext cx="1131597" cy="172485"/>
          </a:xfrm>
          <a:prstGeom prst="rect">
            <a:avLst/>
          </a:prstGeom>
        </p:spPr>
        <p:txBody>
          <a:bodyPr vert="horz" wrap="square" lIns="0" tIns="14480" rIns="0" bIns="0" rtlCol="0">
            <a:spAutoFit/>
          </a:bodyPr>
          <a:lstStyle/>
          <a:p>
            <a:pPr marL="14479" defTabSz="1042507">
              <a:spcBef>
                <a:spcPts val="114"/>
              </a:spcBef>
            </a:pPr>
            <a:r>
              <a:rPr sz="1026" kern="0" dirty="0">
                <a:solidFill>
                  <a:srgbClr val="231F20"/>
                </a:solidFill>
                <a:latin typeface="Montserrat" pitchFamily="2" charset="0"/>
                <a:cs typeface="Verdana"/>
              </a:rPr>
              <a:t>ВКР</a:t>
            </a:r>
            <a:r>
              <a:rPr sz="1026" kern="0" spc="-11" dirty="0">
                <a:solidFill>
                  <a:srgbClr val="231F20"/>
                </a:solidFill>
                <a:latin typeface="Montserrat" pitchFamily="2" charset="0"/>
                <a:cs typeface="Verdana"/>
              </a:rPr>
              <a:t> </a:t>
            </a:r>
            <a:r>
              <a:rPr sz="1026" kern="0" dirty="0">
                <a:solidFill>
                  <a:srgbClr val="231F20"/>
                </a:solidFill>
                <a:latin typeface="Montserrat" pitchFamily="2" charset="0"/>
                <a:cs typeface="Verdana"/>
              </a:rPr>
              <a:t>как</a:t>
            </a:r>
            <a:r>
              <a:rPr sz="1026" kern="0" spc="-11" dirty="0">
                <a:solidFill>
                  <a:srgbClr val="231F20"/>
                </a:solidFill>
                <a:latin typeface="Montserrat" pitchFamily="2" charset="0"/>
                <a:cs typeface="Verdana"/>
              </a:rPr>
              <a:t> стартап</a:t>
            </a:r>
            <a:endParaRPr sz="1026" kern="0">
              <a:solidFill>
                <a:sysClr val="windowText" lastClr="000000"/>
              </a:solidFill>
              <a:latin typeface="Montserrat" pitchFamily="2" charset="0"/>
              <a:cs typeface="Verdana"/>
            </a:endParaRPr>
          </a:p>
        </p:txBody>
      </p:sp>
      <p:sp>
        <p:nvSpPr>
          <p:cNvPr id="44" name="object 19">
            <a:extLst>
              <a:ext uri="{FF2B5EF4-FFF2-40B4-BE49-F238E27FC236}">
                <a16:creationId xmlns:a16="http://schemas.microsoft.com/office/drawing/2014/main" id="{376C9EFD-F36C-AE11-1CCD-6598DF36137F}"/>
              </a:ext>
            </a:extLst>
          </p:cNvPr>
          <p:cNvSpPr txBox="1"/>
          <p:nvPr/>
        </p:nvSpPr>
        <p:spPr>
          <a:xfrm>
            <a:off x="871070" y="2278380"/>
            <a:ext cx="1250332" cy="207623"/>
          </a:xfrm>
          <a:prstGeom prst="rect">
            <a:avLst/>
          </a:prstGeom>
        </p:spPr>
        <p:txBody>
          <a:bodyPr vert="horz" wrap="square" lIns="0" tIns="14480" rIns="0" bIns="0" rtlCol="0">
            <a:spAutoFit/>
          </a:bodyPr>
          <a:lstStyle/>
          <a:p>
            <a:pPr marL="14479" defTabSz="1042507">
              <a:spcBef>
                <a:spcPts val="114"/>
              </a:spcBef>
            </a:pPr>
            <a:r>
              <a:rPr sz="1254" b="1" kern="0" spc="-11" dirty="0">
                <a:solidFill>
                  <a:srgbClr val="231F20"/>
                </a:solidFill>
                <a:latin typeface="Montserrat" pitchFamily="2" charset="0"/>
                <a:cs typeface="Verdana"/>
              </a:rPr>
              <a:t>КОНТИНГЕНТ</a:t>
            </a:r>
            <a:endParaRPr sz="1254" kern="0">
              <a:solidFill>
                <a:sysClr val="windowText" lastClr="000000"/>
              </a:solidFill>
              <a:latin typeface="Montserrat" pitchFamily="2" charset="0"/>
              <a:cs typeface="Verdana"/>
            </a:endParaRPr>
          </a:p>
        </p:txBody>
      </p:sp>
      <p:sp>
        <p:nvSpPr>
          <p:cNvPr id="45" name="object 24">
            <a:extLst>
              <a:ext uri="{FF2B5EF4-FFF2-40B4-BE49-F238E27FC236}">
                <a16:creationId xmlns:a16="http://schemas.microsoft.com/office/drawing/2014/main" id="{3B39BCA9-8F33-B40F-A9AE-B4BC8CB9BC8D}"/>
              </a:ext>
            </a:extLst>
          </p:cNvPr>
          <p:cNvSpPr txBox="1"/>
          <p:nvPr/>
        </p:nvSpPr>
        <p:spPr>
          <a:xfrm>
            <a:off x="6039242" y="4504491"/>
            <a:ext cx="869513" cy="207623"/>
          </a:xfrm>
          <a:prstGeom prst="rect">
            <a:avLst/>
          </a:prstGeom>
        </p:spPr>
        <p:txBody>
          <a:bodyPr vert="horz" wrap="square" lIns="0" tIns="14480" rIns="0" bIns="0" rtlCol="0">
            <a:spAutoFit/>
          </a:bodyPr>
          <a:lstStyle/>
          <a:p>
            <a:pPr marL="14479" defTabSz="1042507">
              <a:spcBef>
                <a:spcPts val="114"/>
              </a:spcBef>
            </a:pPr>
            <a:r>
              <a:rPr sz="1254" b="1" kern="0" spc="-11" dirty="0">
                <a:solidFill>
                  <a:srgbClr val="231F20"/>
                </a:solidFill>
                <a:latin typeface="Montserrat" pitchFamily="2" charset="0"/>
                <a:cs typeface="Verdana"/>
              </a:rPr>
              <a:t>БЮДЖЕТ</a:t>
            </a:r>
            <a:endParaRPr sz="1254" kern="0">
              <a:solidFill>
                <a:sysClr val="windowText" lastClr="000000"/>
              </a:solidFill>
              <a:latin typeface="Montserrat" pitchFamily="2" charset="0"/>
              <a:cs typeface="Verdana"/>
            </a:endParaRPr>
          </a:p>
        </p:txBody>
      </p:sp>
      <p:sp>
        <p:nvSpPr>
          <p:cNvPr id="46" name="object 25">
            <a:extLst>
              <a:ext uri="{FF2B5EF4-FFF2-40B4-BE49-F238E27FC236}">
                <a16:creationId xmlns:a16="http://schemas.microsoft.com/office/drawing/2014/main" id="{31BBAE84-1502-775A-0289-930EB6A60318}"/>
              </a:ext>
            </a:extLst>
          </p:cNvPr>
          <p:cNvSpPr txBox="1"/>
          <p:nvPr/>
        </p:nvSpPr>
        <p:spPr>
          <a:xfrm>
            <a:off x="9348718" y="4504492"/>
            <a:ext cx="1343726" cy="400625"/>
          </a:xfrm>
          <a:prstGeom prst="rect">
            <a:avLst/>
          </a:prstGeom>
        </p:spPr>
        <p:txBody>
          <a:bodyPr vert="horz" wrap="square" lIns="0" tIns="14480" rIns="0" bIns="0" rtlCol="0">
            <a:spAutoFit/>
          </a:bodyPr>
          <a:lstStyle/>
          <a:p>
            <a:pPr marL="14479" marR="5792" defTabSz="1042507">
              <a:spcBef>
                <a:spcPts val="114"/>
              </a:spcBef>
            </a:pPr>
            <a:r>
              <a:rPr sz="1254" b="1" kern="0" spc="-11" dirty="0">
                <a:solidFill>
                  <a:srgbClr val="231F20"/>
                </a:solidFill>
                <a:latin typeface="Montserrat" pitchFamily="2" charset="0"/>
                <a:cs typeface="Verdana"/>
              </a:rPr>
              <a:t>ПРИСУТСТВИЕ </a:t>
            </a:r>
            <a:r>
              <a:rPr sz="1254" b="1" kern="0" dirty="0">
                <a:solidFill>
                  <a:srgbClr val="231F20"/>
                </a:solidFill>
                <a:latin typeface="Montserrat" pitchFamily="2" charset="0"/>
                <a:cs typeface="Verdana"/>
              </a:rPr>
              <a:t>В </a:t>
            </a:r>
            <a:r>
              <a:rPr sz="1254" b="1" kern="0" spc="-11" dirty="0">
                <a:solidFill>
                  <a:srgbClr val="231F20"/>
                </a:solidFill>
                <a:latin typeface="Montserrat" pitchFamily="2" charset="0"/>
                <a:cs typeface="Verdana"/>
              </a:rPr>
              <a:t>РЕЙТИНГАХ</a:t>
            </a:r>
            <a:endParaRPr sz="1254" kern="0" dirty="0">
              <a:solidFill>
                <a:sysClr val="windowText" lastClr="000000"/>
              </a:solidFill>
              <a:latin typeface="Montserrat" pitchFamily="2" charset="0"/>
              <a:cs typeface="Verdana"/>
            </a:endParaRPr>
          </a:p>
        </p:txBody>
      </p:sp>
      <p:sp>
        <p:nvSpPr>
          <p:cNvPr id="47" name="object 26">
            <a:extLst>
              <a:ext uri="{FF2B5EF4-FFF2-40B4-BE49-F238E27FC236}">
                <a16:creationId xmlns:a16="http://schemas.microsoft.com/office/drawing/2014/main" id="{A6A6126B-7ADE-D99D-005B-F02C8620BA1D}"/>
              </a:ext>
            </a:extLst>
          </p:cNvPr>
          <p:cNvSpPr txBox="1"/>
          <p:nvPr/>
        </p:nvSpPr>
        <p:spPr>
          <a:xfrm>
            <a:off x="871151" y="4504491"/>
            <a:ext cx="1776673" cy="207623"/>
          </a:xfrm>
          <a:prstGeom prst="rect">
            <a:avLst/>
          </a:prstGeom>
        </p:spPr>
        <p:txBody>
          <a:bodyPr vert="horz" wrap="square" lIns="0" tIns="14480" rIns="0" bIns="0" rtlCol="0">
            <a:spAutoFit/>
          </a:bodyPr>
          <a:lstStyle/>
          <a:p>
            <a:pPr marL="14479" defTabSz="1042507">
              <a:spcBef>
                <a:spcPts val="114"/>
              </a:spcBef>
            </a:pPr>
            <a:r>
              <a:rPr sz="1254" b="1" kern="0" dirty="0">
                <a:solidFill>
                  <a:srgbClr val="231F20"/>
                </a:solidFill>
                <a:latin typeface="Montserrat" pitchFamily="2" charset="0"/>
                <a:cs typeface="Verdana"/>
              </a:rPr>
              <a:t>ДОГОВОРЫ</a:t>
            </a:r>
            <a:r>
              <a:rPr sz="1254" b="1" kern="0" spc="-86" dirty="0">
                <a:solidFill>
                  <a:srgbClr val="231F20"/>
                </a:solidFill>
                <a:latin typeface="Montserrat" pitchFamily="2" charset="0"/>
                <a:cs typeface="Verdana"/>
              </a:rPr>
              <a:t> </a:t>
            </a:r>
            <a:r>
              <a:rPr sz="1254" b="1" kern="0" spc="-11" dirty="0">
                <a:solidFill>
                  <a:srgbClr val="231F20"/>
                </a:solidFill>
                <a:latin typeface="Montserrat" pitchFamily="2" charset="0"/>
                <a:cs typeface="Verdana"/>
              </a:rPr>
              <a:t>НИОКР</a:t>
            </a:r>
            <a:endParaRPr sz="1254" kern="0">
              <a:solidFill>
                <a:sysClr val="windowText" lastClr="000000"/>
              </a:solidFill>
              <a:latin typeface="Montserrat" pitchFamily="2" charset="0"/>
              <a:cs typeface="Verdana"/>
            </a:endParaRPr>
          </a:p>
        </p:txBody>
      </p:sp>
      <p:sp>
        <p:nvSpPr>
          <p:cNvPr id="48" name="object 27">
            <a:extLst>
              <a:ext uri="{FF2B5EF4-FFF2-40B4-BE49-F238E27FC236}">
                <a16:creationId xmlns:a16="http://schemas.microsoft.com/office/drawing/2014/main" id="{3C4021B3-66D3-8506-7AFF-92C9F4685A25}"/>
              </a:ext>
            </a:extLst>
          </p:cNvPr>
          <p:cNvSpPr txBox="1"/>
          <p:nvPr/>
        </p:nvSpPr>
        <p:spPr>
          <a:xfrm>
            <a:off x="3254426" y="4504491"/>
            <a:ext cx="1831696" cy="207623"/>
          </a:xfrm>
          <a:prstGeom prst="rect">
            <a:avLst/>
          </a:prstGeom>
        </p:spPr>
        <p:txBody>
          <a:bodyPr vert="horz" wrap="square" lIns="0" tIns="14480" rIns="0" bIns="0" rtlCol="0">
            <a:spAutoFit/>
          </a:bodyPr>
          <a:lstStyle/>
          <a:p>
            <a:pPr marL="14479" defTabSz="1042507">
              <a:spcBef>
                <a:spcPts val="114"/>
              </a:spcBef>
            </a:pPr>
            <a:r>
              <a:rPr sz="1254" b="1" kern="0" dirty="0">
                <a:solidFill>
                  <a:srgbClr val="231F20"/>
                </a:solidFill>
                <a:latin typeface="Montserrat" pitchFamily="2" charset="0"/>
                <a:cs typeface="Verdana"/>
              </a:rPr>
              <a:t>СТАРТАП-</a:t>
            </a:r>
            <a:r>
              <a:rPr sz="1254" b="1" kern="0" spc="-11" dirty="0">
                <a:solidFill>
                  <a:srgbClr val="231F20"/>
                </a:solidFill>
                <a:latin typeface="Montserrat" pitchFamily="2" charset="0"/>
                <a:cs typeface="Verdana"/>
              </a:rPr>
              <a:t>ПРОЕКТЫ</a:t>
            </a:r>
            <a:endParaRPr sz="1254" kern="0">
              <a:solidFill>
                <a:sysClr val="windowText" lastClr="000000"/>
              </a:solidFill>
              <a:latin typeface="Montserrat" pitchFamily="2" charset="0"/>
              <a:cs typeface="Verdana"/>
            </a:endParaRPr>
          </a:p>
        </p:txBody>
      </p:sp>
      <p:sp>
        <p:nvSpPr>
          <p:cNvPr id="49" name="object 28">
            <a:extLst>
              <a:ext uri="{FF2B5EF4-FFF2-40B4-BE49-F238E27FC236}">
                <a16:creationId xmlns:a16="http://schemas.microsoft.com/office/drawing/2014/main" id="{48EA6CBB-AD9C-ADA9-D6ED-8E97424AD713}"/>
              </a:ext>
            </a:extLst>
          </p:cNvPr>
          <p:cNvSpPr txBox="1"/>
          <p:nvPr/>
        </p:nvSpPr>
        <p:spPr>
          <a:xfrm>
            <a:off x="9296793" y="2278423"/>
            <a:ext cx="1188791" cy="207623"/>
          </a:xfrm>
          <a:prstGeom prst="rect">
            <a:avLst/>
          </a:prstGeom>
        </p:spPr>
        <p:txBody>
          <a:bodyPr vert="horz" wrap="square" lIns="0" tIns="14480" rIns="0" bIns="0" rtlCol="0">
            <a:spAutoFit/>
          </a:bodyPr>
          <a:lstStyle/>
          <a:p>
            <a:pPr marL="14479" defTabSz="1042507">
              <a:spcBef>
                <a:spcPts val="114"/>
              </a:spcBef>
            </a:pPr>
            <a:r>
              <a:rPr sz="1254" b="1" kern="0" spc="-11" dirty="0">
                <a:solidFill>
                  <a:srgbClr val="231F20"/>
                </a:solidFill>
                <a:latin typeface="Montserrat" pitchFamily="2" charset="0"/>
                <a:cs typeface="Verdana"/>
              </a:rPr>
              <a:t>АСПИРАНТЫ</a:t>
            </a:r>
            <a:endParaRPr sz="1254" kern="0">
              <a:solidFill>
                <a:sysClr val="windowText" lastClr="000000"/>
              </a:solidFill>
              <a:latin typeface="Montserrat" pitchFamily="2" charset="0"/>
              <a:cs typeface="Verdana"/>
            </a:endParaRPr>
          </a:p>
        </p:txBody>
      </p:sp>
      <p:sp>
        <p:nvSpPr>
          <p:cNvPr id="50" name="object 29">
            <a:extLst>
              <a:ext uri="{FF2B5EF4-FFF2-40B4-BE49-F238E27FC236}">
                <a16:creationId xmlns:a16="http://schemas.microsoft.com/office/drawing/2014/main" id="{C638E0C3-AB5F-9EBC-E0A8-1BB0C6AFE0D1}"/>
              </a:ext>
            </a:extLst>
          </p:cNvPr>
          <p:cNvSpPr txBox="1"/>
          <p:nvPr/>
        </p:nvSpPr>
        <p:spPr>
          <a:xfrm>
            <a:off x="6822571" y="2278423"/>
            <a:ext cx="1269879" cy="207623"/>
          </a:xfrm>
          <a:prstGeom prst="rect">
            <a:avLst/>
          </a:prstGeom>
        </p:spPr>
        <p:txBody>
          <a:bodyPr vert="horz" wrap="square" lIns="0" tIns="14480" rIns="0" bIns="0" rtlCol="0">
            <a:spAutoFit/>
          </a:bodyPr>
          <a:lstStyle/>
          <a:p>
            <a:pPr marL="14479" defTabSz="1042507">
              <a:spcBef>
                <a:spcPts val="114"/>
              </a:spcBef>
            </a:pPr>
            <a:r>
              <a:rPr sz="1254" b="1" kern="0" dirty="0">
                <a:solidFill>
                  <a:srgbClr val="231F20"/>
                </a:solidFill>
                <a:latin typeface="Montserrat" pitchFamily="2" charset="0"/>
                <a:cs typeface="Verdana"/>
              </a:rPr>
              <a:t>МОДУЛИ </a:t>
            </a:r>
            <a:r>
              <a:rPr sz="1254" b="1" kern="0" spc="-29" dirty="0">
                <a:solidFill>
                  <a:srgbClr val="231F20"/>
                </a:solidFill>
                <a:latin typeface="Montserrat" pitchFamily="2" charset="0"/>
                <a:cs typeface="Verdana"/>
              </a:rPr>
              <a:t>ИОТ</a:t>
            </a:r>
            <a:endParaRPr sz="1254" kern="0">
              <a:solidFill>
                <a:sysClr val="windowText" lastClr="000000"/>
              </a:solidFill>
              <a:latin typeface="Montserrat" pitchFamily="2" charset="0"/>
              <a:cs typeface="Verdana"/>
            </a:endParaRPr>
          </a:p>
        </p:txBody>
      </p:sp>
      <p:sp>
        <p:nvSpPr>
          <p:cNvPr id="51" name="object 30">
            <a:extLst>
              <a:ext uri="{FF2B5EF4-FFF2-40B4-BE49-F238E27FC236}">
                <a16:creationId xmlns:a16="http://schemas.microsoft.com/office/drawing/2014/main" id="{2720B647-C4C3-9775-033E-E154AEE4A726}"/>
              </a:ext>
            </a:extLst>
          </p:cNvPr>
          <p:cNvSpPr txBox="1"/>
          <p:nvPr/>
        </p:nvSpPr>
        <p:spPr>
          <a:xfrm>
            <a:off x="3892812" y="2278423"/>
            <a:ext cx="471317" cy="207623"/>
          </a:xfrm>
          <a:prstGeom prst="rect">
            <a:avLst/>
          </a:prstGeom>
        </p:spPr>
        <p:txBody>
          <a:bodyPr vert="horz" wrap="square" lIns="0" tIns="14480" rIns="0" bIns="0" rtlCol="0">
            <a:spAutoFit/>
          </a:bodyPr>
          <a:lstStyle/>
          <a:p>
            <a:pPr marL="14479" defTabSz="1042507">
              <a:spcBef>
                <a:spcPts val="114"/>
              </a:spcBef>
            </a:pPr>
            <a:r>
              <a:rPr sz="1254" b="1" kern="0" spc="-23" dirty="0">
                <a:solidFill>
                  <a:srgbClr val="231F20"/>
                </a:solidFill>
                <a:latin typeface="Montserrat" pitchFamily="2" charset="0"/>
                <a:cs typeface="Verdana"/>
              </a:rPr>
              <a:t>ЕГЭ</a:t>
            </a:r>
            <a:endParaRPr sz="1254" kern="0" dirty="0">
              <a:solidFill>
                <a:sysClr val="windowText" lastClr="000000"/>
              </a:solidFill>
              <a:latin typeface="Montserrat" pitchFamily="2" charset="0"/>
              <a:cs typeface="Verdana"/>
            </a:endParaRPr>
          </a:p>
        </p:txBody>
      </p:sp>
      <p:sp>
        <p:nvSpPr>
          <p:cNvPr id="52" name="object 31">
            <a:extLst>
              <a:ext uri="{FF2B5EF4-FFF2-40B4-BE49-F238E27FC236}">
                <a16:creationId xmlns:a16="http://schemas.microsoft.com/office/drawing/2014/main" id="{5FE3FC3F-5BC1-D84C-A65D-D20B1C3E0B16}"/>
              </a:ext>
            </a:extLst>
          </p:cNvPr>
          <p:cNvSpPr txBox="1"/>
          <p:nvPr/>
        </p:nvSpPr>
        <p:spPr>
          <a:xfrm>
            <a:off x="3906786" y="3839678"/>
            <a:ext cx="2361657" cy="141798"/>
          </a:xfrm>
          <a:prstGeom prst="rect">
            <a:avLst/>
          </a:prstGeom>
        </p:spPr>
        <p:txBody>
          <a:bodyPr vert="horz" wrap="square" lIns="0" tIns="18824" rIns="0" bIns="0" rtlCol="0">
            <a:spAutoFit/>
          </a:bodyPr>
          <a:lstStyle/>
          <a:p>
            <a:pPr marL="14479" defTabSz="1042507">
              <a:spcBef>
                <a:spcPts val="148"/>
              </a:spcBef>
            </a:pPr>
            <a:r>
              <a:rPr sz="798" i="1" kern="0" dirty="0">
                <a:solidFill>
                  <a:srgbClr val="6D6E71"/>
                </a:solidFill>
                <a:latin typeface="Montserrat" pitchFamily="2" charset="0"/>
                <a:cs typeface="Verdana"/>
              </a:rPr>
              <a:t>*</a:t>
            </a:r>
            <a:r>
              <a:rPr sz="798" i="1" kern="0" spc="108" dirty="0">
                <a:solidFill>
                  <a:srgbClr val="6D6E71"/>
                </a:solidFill>
                <a:latin typeface="Montserrat" pitchFamily="2" charset="0"/>
                <a:cs typeface="Verdana"/>
              </a:rPr>
              <a:t> </a:t>
            </a:r>
            <a:r>
              <a:rPr sz="798" i="1" kern="0" dirty="0">
                <a:solidFill>
                  <a:srgbClr val="6D6E71"/>
                </a:solidFill>
                <a:latin typeface="Montserrat" pitchFamily="2" charset="0"/>
                <a:cs typeface="Verdana"/>
              </a:rPr>
              <a:t>по</a:t>
            </a:r>
            <a:r>
              <a:rPr sz="798" i="1" kern="0" spc="114" dirty="0">
                <a:solidFill>
                  <a:srgbClr val="6D6E71"/>
                </a:solidFill>
                <a:latin typeface="Montserrat" pitchFamily="2" charset="0"/>
                <a:cs typeface="Verdana"/>
              </a:rPr>
              <a:t> </a:t>
            </a:r>
            <a:r>
              <a:rPr sz="798" i="1" kern="0" dirty="0">
                <a:solidFill>
                  <a:srgbClr val="6D6E71"/>
                </a:solidFill>
                <a:latin typeface="Montserrat" pitchFamily="2" charset="0"/>
                <a:cs typeface="Verdana"/>
              </a:rPr>
              <a:t>ключевым</a:t>
            </a:r>
            <a:r>
              <a:rPr sz="798" i="1" kern="0" spc="114" dirty="0">
                <a:solidFill>
                  <a:srgbClr val="6D6E71"/>
                </a:solidFill>
                <a:latin typeface="Montserrat" pitchFamily="2" charset="0"/>
                <a:cs typeface="Verdana"/>
              </a:rPr>
              <a:t> </a:t>
            </a:r>
            <a:r>
              <a:rPr sz="798" i="1" kern="0" dirty="0">
                <a:solidFill>
                  <a:srgbClr val="6D6E71"/>
                </a:solidFill>
                <a:latin typeface="Montserrat" pitchFamily="2" charset="0"/>
                <a:cs typeface="Verdana"/>
              </a:rPr>
              <a:t>направлениям</a:t>
            </a:r>
            <a:r>
              <a:rPr sz="798" i="1" kern="0" spc="114" dirty="0">
                <a:solidFill>
                  <a:srgbClr val="6D6E71"/>
                </a:solidFill>
                <a:latin typeface="Montserrat" pitchFamily="2" charset="0"/>
                <a:cs typeface="Verdana"/>
              </a:rPr>
              <a:t> </a:t>
            </a:r>
            <a:r>
              <a:rPr sz="798" i="1" kern="0" spc="-11" dirty="0">
                <a:solidFill>
                  <a:srgbClr val="6D6E71"/>
                </a:solidFill>
                <a:latin typeface="Montserrat" pitchFamily="2" charset="0"/>
                <a:cs typeface="Verdana"/>
              </a:rPr>
              <a:t>подготовки</a:t>
            </a:r>
            <a:endParaRPr sz="798" kern="0">
              <a:solidFill>
                <a:sysClr val="windowText" lastClr="000000"/>
              </a:solidFill>
              <a:latin typeface="Montserrat" pitchFamily="2" charset="0"/>
              <a:cs typeface="Verdana"/>
            </a:endParaRPr>
          </a:p>
        </p:txBody>
      </p:sp>
      <p:sp>
        <p:nvSpPr>
          <p:cNvPr id="53" name="object 32">
            <a:extLst>
              <a:ext uri="{FF2B5EF4-FFF2-40B4-BE49-F238E27FC236}">
                <a16:creationId xmlns:a16="http://schemas.microsoft.com/office/drawing/2014/main" id="{36C68909-8694-4797-D234-5EC25C857AF3}"/>
              </a:ext>
            </a:extLst>
          </p:cNvPr>
          <p:cNvSpPr txBox="1"/>
          <p:nvPr/>
        </p:nvSpPr>
        <p:spPr>
          <a:xfrm>
            <a:off x="6050918" y="6079548"/>
            <a:ext cx="1336486" cy="141798"/>
          </a:xfrm>
          <a:prstGeom prst="rect">
            <a:avLst/>
          </a:prstGeom>
        </p:spPr>
        <p:txBody>
          <a:bodyPr vert="horz" wrap="square" lIns="0" tIns="18824" rIns="0" bIns="0" rtlCol="0">
            <a:spAutoFit/>
          </a:bodyPr>
          <a:lstStyle/>
          <a:p>
            <a:pPr marL="14479" defTabSz="1042507">
              <a:spcBef>
                <a:spcPts val="148"/>
              </a:spcBef>
            </a:pPr>
            <a:r>
              <a:rPr sz="798" i="1" kern="0" dirty="0">
                <a:solidFill>
                  <a:srgbClr val="6D6E71"/>
                </a:solidFill>
                <a:latin typeface="Montserrat" pitchFamily="2" charset="0"/>
                <a:cs typeface="Verdana"/>
              </a:rPr>
              <a:t>*</a:t>
            </a:r>
            <a:r>
              <a:rPr sz="798" i="1" kern="0" spc="80" dirty="0">
                <a:solidFill>
                  <a:srgbClr val="6D6E71"/>
                </a:solidFill>
                <a:latin typeface="Montserrat" pitchFamily="2" charset="0"/>
                <a:cs typeface="Verdana"/>
              </a:rPr>
              <a:t> </a:t>
            </a:r>
            <a:r>
              <a:rPr sz="798" i="1" kern="0" dirty="0">
                <a:solidFill>
                  <a:srgbClr val="6D6E71"/>
                </a:solidFill>
                <a:latin typeface="Montserrat" pitchFamily="2" charset="0"/>
                <a:cs typeface="Verdana"/>
              </a:rPr>
              <a:t>плановый</a:t>
            </a:r>
            <a:r>
              <a:rPr sz="798" i="1" kern="0" spc="80" dirty="0">
                <a:solidFill>
                  <a:srgbClr val="6D6E71"/>
                </a:solidFill>
                <a:latin typeface="Montserrat" pitchFamily="2" charset="0"/>
                <a:cs typeface="Verdana"/>
              </a:rPr>
              <a:t> </a:t>
            </a:r>
            <a:r>
              <a:rPr sz="798" i="1" kern="0" spc="-11" dirty="0">
                <a:solidFill>
                  <a:srgbClr val="6D6E71"/>
                </a:solidFill>
                <a:latin typeface="Montserrat" pitchFamily="2" charset="0"/>
                <a:cs typeface="Verdana"/>
              </a:rPr>
              <a:t>показатель</a:t>
            </a:r>
            <a:endParaRPr sz="798" kern="0">
              <a:solidFill>
                <a:sysClr val="windowText" lastClr="000000"/>
              </a:solidFill>
              <a:latin typeface="Montserrat" pitchFamily="2" charset="0"/>
              <a:cs typeface="Verdana"/>
            </a:endParaRPr>
          </a:p>
        </p:txBody>
      </p:sp>
      <p:grpSp>
        <p:nvGrpSpPr>
          <p:cNvPr id="54" name="object 37">
            <a:extLst>
              <a:ext uri="{FF2B5EF4-FFF2-40B4-BE49-F238E27FC236}">
                <a16:creationId xmlns:a16="http://schemas.microsoft.com/office/drawing/2014/main" id="{0929CCD0-428E-96FB-C13F-D20C348F1A9A}"/>
              </a:ext>
            </a:extLst>
          </p:cNvPr>
          <p:cNvGrpSpPr/>
          <p:nvPr/>
        </p:nvGrpSpPr>
        <p:grpSpPr>
          <a:xfrm>
            <a:off x="1885390" y="2554495"/>
            <a:ext cx="1004174" cy="1079470"/>
            <a:chOff x="1571955" y="1987219"/>
            <a:chExt cx="880744" cy="946785"/>
          </a:xfrm>
        </p:grpSpPr>
        <p:sp>
          <p:nvSpPr>
            <p:cNvPr id="55" name="object 38">
              <a:extLst>
                <a:ext uri="{FF2B5EF4-FFF2-40B4-BE49-F238E27FC236}">
                  <a16:creationId xmlns:a16="http://schemas.microsoft.com/office/drawing/2014/main" id="{F2D59E9B-C4FD-5F15-28F6-8521EB711795}"/>
                </a:ext>
              </a:extLst>
            </p:cNvPr>
            <p:cNvSpPr/>
            <p:nvPr/>
          </p:nvSpPr>
          <p:spPr>
            <a:xfrm>
              <a:off x="1596936" y="2078557"/>
              <a:ext cx="805815" cy="824865"/>
            </a:xfrm>
            <a:custGeom>
              <a:avLst/>
              <a:gdLst/>
              <a:ahLst/>
              <a:cxnLst/>
              <a:rect l="l" t="t" r="r" b="b"/>
              <a:pathLst>
                <a:path w="805814" h="824864">
                  <a:moveTo>
                    <a:pt x="805243" y="0"/>
                  </a:moveTo>
                  <a:lnTo>
                    <a:pt x="799497" y="51013"/>
                  </a:lnTo>
                  <a:lnTo>
                    <a:pt x="791315" y="101112"/>
                  </a:lnTo>
                  <a:lnTo>
                    <a:pt x="780767" y="150218"/>
                  </a:lnTo>
                  <a:lnTo>
                    <a:pt x="767924" y="198252"/>
                  </a:lnTo>
                  <a:lnTo>
                    <a:pt x="752854" y="245135"/>
                  </a:lnTo>
                  <a:lnTo>
                    <a:pt x="735628" y="290786"/>
                  </a:lnTo>
                  <a:lnTo>
                    <a:pt x="716317" y="335127"/>
                  </a:lnTo>
                  <a:lnTo>
                    <a:pt x="694989" y="378079"/>
                  </a:lnTo>
                  <a:lnTo>
                    <a:pt x="671717" y="419561"/>
                  </a:lnTo>
                  <a:lnTo>
                    <a:pt x="646568" y="459496"/>
                  </a:lnTo>
                  <a:lnTo>
                    <a:pt x="619615" y="497802"/>
                  </a:lnTo>
                  <a:lnTo>
                    <a:pt x="590926" y="534402"/>
                  </a:lnTo>
                  <a:lnTo>
                    <a:pt x="560571" y="569215"/>
                  </a:lnTo>
                  <a:lnTo>
                    <a:pt x="528622" y="602162"/>
                  </a:lnTo>
                  <a:lnTo>
                    <a:pt x="495147" y="633165"/>
                  </a:lnTo>
                  <a:lnTo>
                    <a:pt x="460217" y="662143"/>
                  </a:lnTo>
                  <a:lnTo>
                    <a:pt x="423902" y="689018"/>
                  </a:lnTo>
                  <a:lnTo>
                    <a:pt x="386273" y="713709"/>
                  </a:lnTo>
                  <a:lnTo>
                    <a:pt x="347398" y="736139"/>
                  </a:lnTo>
                  <a:lnTo>
                    <a:pt x="307349" y="756226"/>
                  </a:lnTo>
                  <a:lnTo>
                    <a:pt x="266195" y="773893"/>
                  </a:lnTo>
                  <a:lnTo>
                    <a:pt x="224007" y="789060"/>
                  </a:lnTo>
                  <a:lnTo>
                    <a:pt x="180854" y="801646"/>
                  </a:lnTo>
                  <a:lnTo>
                    <a:pt x="136807" y="811574"/>
                  </a:lnTo>
                  <a:lnTo>
                    <a:pt x="91935" y="818764"/>
                  </a:lnTo>
                  <a:lnTo>
                    <a:pt x="46310" y="823136"/>
                  </a:lnTo>
                  <a:lnTo>
                    <a:pt x="0" y="824611"/>
                  </a:lnTo>
                </a:path>
              </a:pathLst>
            </a:custGeom>
            <a:ln w="15214">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56" name="object 39">
              <a:extLst>
                <a:ext uri="{FF2B5EF4-FFF2-40B4-BE49-F238E27FC236}">
                  <a16:creationId xmlns:a16="http://schemas.microsoft.com/office/drawing/2014/main" id="{ABECAA2A-0EBE-9F5D-5B05-B43635269706}"/>
                </a:ext>
              </a:extLst>
            </p:cNvPr>
            <p:cNvSpPr/>
            <p:nvPr/>
          </p:nvSpPr>
          <p:spPr>
            <a:xfrm>
              <a:off x="1571955" y="2873044"/>
              <a:ext cx="60960" cy="60960"/>
            </a:xfrm>
            <a:custGeom>
              <a:avLst/>
              <a:gdLst/>
              <a:ahLst/>
              <a:cxnLst/>
              <a:rect l="l" t="t" r="r" b="b"/>
              <a:pathLst>
                <a:path w="60960" h="60960">
                  <a:moveTo>
                    <a:pt x="30416" y="0"/>
                  </a:moveTo>
                  <a:lnTo>
                    <a:pt x="18575" y="2389"/>
                  </a:lnTo>
                  <a:lnTo>
                    <a:pt x="8907" y="8907"/>
                  </a:lnTo>
                  <a:lnTo>
                    <a:pt x="2389" y="18575"/>
                  </a:lnTo>
                  <a:lnTo>
                    <a:pt x="0" y="30416"/>
                  </a:lnTo>
                  <a:lnTo>
                    <a:pt x="2391" y="42259"/>
                  </a:lnTo>
                  <a:lnTo>
                    <a:pt x="8913" y="51931"/>
                  </a:lnTo>
                  <a:lnTo>
                    <a:pt x="18586" y="58453"/>
                  </a:lnTo>
                  <a:lnTo>
                    <a:pt x="30429" y="60845"/>
                  </a:lnTo>
                  <a:lnTo>
                    <a:pt x="42262" y="58453"/>
                  </a:lnTo>
                  <a:lnTo>
                    <a:pt x="51927" y="51931"/>
                  </a:lnTo>
                  <a:lnTo>
                    <a:pt x="58443" y="42259"/>
                  </a:lnTo>
                  <a:lnTo>
                    <a:pt x="60832" y="30416"/>
                  </a:lnTo>
                  <a:lnTo>
                    <a:pt x="58443" y="18575"/>
                  </a:lnTo>
                  <a:lnTo>
                    <a:pt x="51925" y="8907"/>
                  </a:lnTo>
                  <a:lnTo>
                    <a:pt x="42257" y="2389"/>
                  </a:lnTo>
                  <a:lnTo>
                    <a:pt x="3041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57" name="object 40">
              <a:extLst>
                <a:ext uri="{FF2B5EF4-FFF2-40B4-BE49-F238E27FC236}">
                  <a16:creationId xmlns:a16="http://schemas.microsoft.com/office/drawing/2014/main" id="{05246868-400E-8DA3-D095-0A9C62A9A081}"/>
                </a:ext>
              </a:extLst>
            </p:cNvPr>
            <p:cNvSpPr/>
            <p:nvPr/>
          </p:nvSpPr>
          <p:spPr>
            <a:xfrm>
              <a:off x="2351074" y="1987219"/>
              <a:ext cx="101600" cy="104139"/>
            </a:xfrm>
            <a:custGeom>
              <a:avLst/>
              <a:gdLst/>
              <a:ahLst/>
              <a:cxnLst/>
              <a:rect l="l" t="t" r="r" b="b"/>
              <a:pathLst>
                <a:path w="101600" h="104139">
                  <a:moveTo>
                    <a:pt x="55626" y="0"/>
                  </a:moveTo>
                  <a:lnTo>
                    <a:pt x="0" y="98780"/>
                  </a:lnTo>
                  <a:lnTo>
                    <a:pt x="101282" y="103771"/>
                  </a:lnTo>
                  <a:lnTo>
                    <a:pt x="5562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sp>
        <p:nvSpPr>
          <p:cNvPr id="58" name="object 41">
            <a:extLst>
              <a:ext uri="{FF2B5EF4-FFF2-40B4-BE49-F238E27FC236}">
                <a16:creationId xmlns:a16="http://schemas.microsoft.com/office/drawing/2014/main" id="{92B68C81-038B-157C-81B6-72308036DD93}"/>
              </a:ext>
            </a:extLst>
          </p:cNvPr>
          <p:cNvSpPr txBox="1"/>
          <p:nvPr/>
        </p:nvSpPr>
        <p:spPr>
          <a:xfrm>
            <a:off x="870341" y="3627754"/>
            <a:ext cx="1315491" cy="172485"/>
          </a:xfrm>
          <a:prstGeom prst="rect">
            <a:avLst/>
          </a:prstGeom>
        </p:spPr>
        <p:txBody>
          <a:bodyPr vert="horz" wrap="square" lIns="0" tIns="14480" rIns="0" bIns="0" rtlCol="0">
            <a:spAutoFit/>
          </a:bodyPr>
          <a:lstStyle/>
          <a:p>
            <a:pPr marL="14479" defTabSz="1042507">
              <a:spcBef>
                <a:spcPts val="114"/>
              </a:spcBef>
            </a:pPr>
            <a:r>
              <a:rPr sz="1026" kern="0" dirty="0">
                <a:solidFill>
                  <a:srgbClr val="231F20"/>
                </a:solidFill>
                <a:latin typeface="Montserrat" pitchFamily="2" charset="0"/>
                <a:cs typeface="Verdana"/>
              </a:rPr>
              <a:t>обучающихся</a:t>
            </a:r>
            <a:r>
              <a:rPr sz="1026" kern="0" spc="205" dirty="0">
                <a:solidFill>
                  <a:srgbClr val="231F20"/>
                </a:solidFill>
                <a:latin typeface="Montserrat" pitchFamily="2" charset="0"/>
                <a:cs typeface="Verdana"/>
              </a:rPr>
              <a:t> </a:t>
            </a:r>
            <a:r>
              <a:rPr sz="969" b="1" kern="0" spc="-108" dirty="0">
                <a:solidFill>
                  <a:srgbClr val="252C6A"/>
                </a:solidFill>
                <a:latin typeface="Montserrat" pitchFamily="2" charset="0"/>
                <a:cs typeface="Verdana"/>
              </a:rPr>
              <a:t>2021</a:t>
            </a:r>
            <a:endParaRPr sz="969" kern="0">
              <a:solidFill>
                <a:sysClr val="windowText" lastClr="000000"/>
              </a:solidFill>
              <a:latin typeface="Montserrat" pitchFamily="2" charset="0"/>
              <a:cs typeface="Verdana"/>
            </a:endParaRPr>
          </a:p>
        </p:txBody>
      </p:sp>
      <p:grpSp>
        <p:nvGrpSpPr>
          <p:cNvPr id="59" name="object 42">
            <a:extLst>
              <a:ext uri="{FF2B5EF4-FFF2-40B4-BE49-F238E27FC236}">
                <a16:creationId xmlns:a16="http://schemas.microsoft.com/office/drawing/2014/main" id="{F56205C4-EF34-4822-C0D1-2C7DCD88F48F}"/>
              </a:ext>
            </a:extLst>
          </p:cNvPr>
          <p:cNvGrpSpPr/>
          <p:nvPr/>
        </p:nvGrpSpPr>
        <p:grpSpPr>
          <a:xfrm>
            <a:off x="7053567" y="4780607"/>
            <a:ext cx="1345174" cy="1079470"/>
            <a:chOff x="6104877" y="3939704"/>
            <a:chExt cx="1179830" cy="946785"/>
          </a:xfrm>
        </p:grpSpPr>
        <p:sp>
          <p:nvSpPr>
            <p:cNvPr id="62" name="object 43">
              <a:extLst>
                <a:ext uri="{FF2B5EF4-FFF2-40B4-BE49-F238E27FC236}">
                  <a16:creationId xmlns:a16="http://schemas.microsoft.com/office/drawing/2014/main" id="{3D33BAD6-4E65-B8D5-3CD2-8C1578DF4290}"/>
                </a:ext>
              </a:extLst>
            </p:cNvPr>
            <p:cNvSpPr/>
            <p:nvPr/>
          </p:nvSpPr>
          <p:spPr>
            <a:xfrm>
              <a:off x="6135293" y="4031284"/>
              <a:ext cx="1099185" cy="824865"/>
            </a:xfrm>
            <a:custGeom>
              <a:avLst/>
              <a:gdLst/>
              <a:ahLst/>
              <a:cxnLst/>
              <a:rect l="l" t="t" r="r" b="b"/>
              <a:pathLst>
                <a:path w="1099184" h="824864">
                  <a:moveTo>
                    <a:pt x="1098994" y="0"/>
                  </a:moveTo>
                  <a:lnTo>
                    <a:pt x="1092600" y="43087"/>
                  </a:lnTo>
                  <a:lnTo>
                    <a:pt x="1083827" y="85533"/>
                  </a:lnTo>
                  <a:lnTo>
                    <a:pt x="1072735" y="127290"/>
                  </a:lnTo>
                  <a:lnTo>
                    <a:pt x="1059380" y="168311"/>
                  </a:lnTo>
                  <a:lnTo>
                    <a:pt x="1043819" y="208547"/>
                  </a:lnTo>
                  <a:lnTo>
                    <a:pt x="1026111" y="247951"/>
                  </a:lnTo>
                  <a:lnTo>
                    <a:pt x="1006312" y="286475"/>
                  </a:lnTo>
                  <a:lnTo>
                    <a:pt x="984480" y="324073"/>
                  </a:lnTo>
                  <a:lnTo>
                    <a:pt x="960672" y="360695"/>
                  </a:lnTo>
                  <a:lnTo>
                    <a:pt x="934947" y="396295"/>
                  </a:lnTo>
                  <a:lnTo>
                    <a:pt x="907360" y="430825"/>
                  </a:lnTo>
                  <a:lnTo>
                    <a:pt x="877971" y="464237"/>
                  </a:lnTo>
                  <a:lnTo>
                    <a:pt x="846836" y="496483"/>
                  </a:lnTo>
                  <a:lnTo>
                    <a:pt x="814012" y="527517"/>
                  </a:lnTo>
                  <a:lnTo>
                    <a:pt x="779558" y="557289"/>
                  </a:lnTo>
                  <a:lnTo>
                    <a:pt x="743531" y="585754"/>
                  </a:lnTo>
                  <a:lnTo>
                    <a:pt x="705987" y="612862"/>
                  </a:lnTo>
                  <a:lnTo>
                    <a:pt x="666985" y="638567"/>
                  </a:lnTo>
                  <a:lnTo>
                    <a:pt x="626582" y="662820"/>
                  </a:lnTo>
                  <a:lnTo>
                    <a:pt x="584836" y="685574"/>
                  </a:lnTo>
                  <a:lnTo>
                    <a:pt x="541804" y="706782"/>
                  </a:lnTo>
                  <a:lnTo>
                    <a:pt x="497543" y="726396"/>
                  </a:lnTo>
                  <a:lnTo>
                    <a:pt x="452110" y="744368"/>
                  </a:lnTo>
                  <a:lnTo>
                    <a:pt x="405564" y="760650"/>
                  </a:lnTo>
                  <a:lnTo>
                    <a:pt x="357962" y="775195"/>
                  </a:lnTo>
                  <a:lnTo>
                    <a:pt x="309361" y="787955"/>
                  </a:lnTo>
                  <a:lnTo>
                    <a:pt x="259819" y="798883"/>
                  </a:lnTo>
                  <a:lnTo>
                    <a:pt x="209393" y="807931"/>
                  </a:lnTo>
                  <a:lnTo>
                    <a:pt x="158141" y="815051"/>
                  </a:lnTo>
                  <a:lnTo>
                    <a:pt x="106119" y="820196"/>
                  </a:lnTo>
                  <a:lnTo>
                    <a:pt x="53386" y="823318"/>
                  </a:lnTo>
                  <a:lnTo>
                    <a:pt x="0" y="824369"/>
                  </a:lnTo>
                </a:path>
              </a:pathLst>
            </a:custGeom>
            <a:ln w="15214">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63" name="object 44">
              <a:extLst>
                <a:ext uri="{FF2B5EF4-FFF2-40B4-BE49-F238E27FC236}">
                  <a16:creationId xmlns:a16="http://schemas.microsoft.com/office/drawing/2014/main" id="{FEEA2D7C-094F-3FF3-2E08-86D82DC1BD7F}"/>
                </a:ext>
              </a:extLst>
            </p:cNvPr>
            <p:cNvSpPr/>
            <p:nvPr/>
          </p:nvSpPr>
          <p:spPr>
            <a:xfrm>
              <a:off x="6104877" y="4825528"/>
              <a:ext cx="60960" cy="60960"/>
            </a:xfrm>
            <a:custGeom>
              <a:avLst/>
              <a:gdLst/>
              <a:ahLst/>
              <a:cxnLst/>
              <a:rect l="l" t="t" r="r" b="b"/>
              <a:pathLst>
                <a:path w="60960" h="60960">
                  <a:moveTo>
                    <a:pt x="30416" y="0"/>
                  </a:moveTo>
                  <a:lnTo>
                    <a:pt x="18575" y="2389"/>
                  </a:lnTo>
                  <a:lnTo>
                    <a:pt x="8907" y="8907"/>
                  </a:lnTo>
                  <a:lnTo>
                    <a:pt x="2389" y="18575"/>
                  </a:lnTo>
                  <a:lnTo>
                    <a:pt x="0" y="30416"/>
                  </a:lnTo>
                  <a:lnTo>
                    <a:pt x="2391" y="42259"/>
                  </a:lnTo>
                  <a:lnTo>
                    <a:pt x="8913" y="51931"/>
                  </a:lnTo>
                  <a:lnTo>
                    <a:pt x="18586" y="58453"/>
                  </a:lnTo>
                  <a:lnTo>
                    <a:pt x="30429" y="60845"/>
                  </a:lnTo>
                  <a:lnTo>
                    <a:pt x="42262" y="58453"/>
                  </a:lnTo>
                  <a:lnTo>
                    <a:pt x="51927" y="51931"/>
                  </a:lnTo>
                  <a:lnTo>
                    <a:pt x="58443" y="42259"/>
                  </a:lnTo>
                  <a:lnTo>
                    <a:pt x="60832" y="30416"/>
                  </a:lnTo>
                  <a:lnTo>
                    <a:pt x="58443" y="18575"/>
                  </a:lnTo>
                  <a:lnTo>
                    <a:pt x="51925" y="8907"/>
                  </a:lnTo>
                  <a:lnTo>
                    <a:pt x="42257" y="2389"/>
                  </a:lnTo>
                  <a:lnTo>
                    <a:pt x="3041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64" name="object 45">
              <a:extLst>
                <a:ext uri="{FF2B5EF4-FFF2-40B4-BE49-F238E27FC236}">
                  <a16:creationId xmlns:a16="http://schemas.microsoft.com/office/drawing/2014/main" id="{1C66CA39-54EA-A75C-D2B8-D3F1B9C0F3D1}"/>
                </a:ext>
              </a:extLst>
            </p:cNvPr>
            <p:cNvSpPr/>
            <p:nvPr/>
          </p:nvSpPr>
          <p:spPr>
            <a:xfrm>
              <a:off x="7183158" y="3939704"/>
              <a:ext cx="101600" cy="104139"/>
            </a:xfrm>
            <a:custGeom>
              <a:avLst/>
              <a:gdLst/>
              <a:ahLst/>
              <a:cxnLst/>
              <a:rect l="l" t="t" r="r" b="b"/>
              <a:pathLst>
                <a:path w="101600" h="104139">
                  <a:moveTo>
                    <a:pt x="55626" y="0"/>
                  </a:moveTo>
                  <a:lnTo>
                    <a:pt x="0" y="98780"/>
                  </a:lnTo>
                  <a:lnTo>
                    <a:pt x="101282" y="103771"/>
                  </a:lnTo>
                  <a:lnTo>
                    <a:pt x="5562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sp>
        <p:nvSpPr>
          <p:cNvPr id="65" name="object 46">
            <a:extLst>
              <a:ext uri="{FF2B5EF4-FFF2-40B4-BE49-F238E27FC236}">
                <a16:creationId xmlns:a16="http://schemas.microsoft.com/office/drawing/2014/main" id="{258A4A77-A759-AE6E-56F0-D8012A12622B}"/>
              </a:ext>
            </a:extLst>
          </p:cNvPr>
          <p:cNvSpPr txBox="1"/>
          <p:nvPr/>
        </p:nvSpPr>
        <p:spPr>
          <a:xfrm>
            <a:off x="6038503" y="5853850"/>
            <a:ext cx="1315491" cy="172485"/>
          </a:xfrm>
          <a:prstGeom prst="rect">
            <a:avLst/>
          </a:prstGeom>
        </p:spPr>
        <p:txBody>
          <a:bodyPr vert="horz" wrap="square" lIns="0" tIns="14480" rIns="0" bIns="0" rtlCol="0">
            <a:spAutoFit/>
          </a:bodyPr>
          <a:lstStyle/>
          <a:p>
            <a:pPr marL="14479" defTabSz="1042507">
              <a:spcBef>
                <a:spcPts val="114"/>
              </a:spcBef>
              <a:tabLst>
                <a:tab pos="1014273" algn="l"/>
              </a:tabLst>
            </a:pPr>
            <a:r>
              <a:rPr sz="1026" kern="0" dirty="0">
                <a:solidFill>
                  <a:srgbClr val="231F20"/>
                </a:solidFill>
                <a:latin typeface="Montserrat" pitchFamily="2" charset="0"/>
                <a:cs typeface="Verdana"/>
              </a:rPr>
              <a:t>млн</a:t>
            </a:r>
            <a:r>
              <a:rPr sz="1026" kern="0" spc="-34" dirty="0">
                <a:solidFill>
                  <a:srgbClr val="231F20"/>
                </a:solidFill>
                <a:latin typeface="Montserrat" pitchFamily="2" charset="0"/>
                <a:cs typeface="Verdana"/>
              </a:rPr>
              <a:t> </a:t>
            </a:r>
            <a:r>
              <a:rPr sz="1026" kern="0" spc="-23" dirty="0">
                <a:solidFill>
                  <a:srgbClr val="231F20"/>
                </a:solidFill>
                <a:latin typeface="Montserrat" pitchFamily="2" charset="0"/>
                <a:cs typeface="Verdana"/>
              </a:rPr>
              <a:t>руб.</a:t>
            </a:r>
            <a:r>
              <a:rPr sz="1026" kern="0" dirty="0">
                <a:solidFill>
                  <a:srgbClr val="231F20"/>
                </a:solidFill>
                <a:latin typeface="Montserrat" pitchFamily="2" charset="0"/>
                <a:cs typeface="Verdana"/>
              </a:rPr>
              <a:t>	</a:t>
            </a:r>
            <a:r>
              <a:rPr sz="969" b="1" kern="0" spc="-114" dirty="0">
                <a:solidFill>
                  <a:srgbClr val="252C6A"/>
                </a:solidFill>
                <a:latin typeface="Montserrat" pitchFamily="2" charset="0"/>
                <a:cs typeface="Verdana"/>
              </a:rPr>
              <a:t>2021</a:t>
            </a:r>
            <a:endParaRPr sz="969" kern="0">
              <a:solidFill>
                <a:sysClr val="windowText" lastClr="000000"/>
              </a:solidFill>
              <a:latin typeface="Montserrat" pitchFamily="2" charset="0"/>
              <a:cs typeface="Verdana"/>
            </a:endParaRPr>
          </a:p>
        </p:txBody>
      </p:sp>
      <p:grpSp>
        <p:nvGrpSpPr>
          <p:cNvPr id="66" name="object 47">
            <a:extLst>
              <a:ext uri="{FF2B5EF4-FFF2-40B4-BE49-F238E27FC236}">
                <a16:creationId xmlns:a16="http://schemas.microsoft.com/office/drawing/2014/main" id="{7B90E3AA-488B-D779-10B8-9895BC3EFFEF}"/>
              </a:ext>
            </a:extLst>
          </p:cNvPr>
          <p:cNvGrpSpPr/>
          <p:nvPr/>
        </p:nvGrpSpPr>
        <p:grpSpPr>
          <a:xfrm>
            <a:off x="9874496" y="5059025"/>
            <a:ext cx="427878" cy="801457"/>
            <a:chOff x="8579066" y="4183900"/>
            <a:chExt cx="375285" cy="702945"/>
          </a:xfrm>
        </p:grpSpPr>
        <p:sp>
          <p:nvSpPr>
            <p:cNvPr id="67" name="object 48">
              <a:extLst>
                <a:ext uri="{FF2B5EF4-FFF2-40B4-BE49-F238E27FC236}">
                  <a16:creationId xmlns:a16="http://schemas.microsoft.com/office/drawing/2014/main" id="{FF5C8D1E-7BBF-16DD-F5B7-16450DADC436}"/>
                </a:ext>
              </a:extLst>
            </p:cNvPr>
            <p:cNvSpPr/>
            <p:nvPr/>
          </p:nvSpPr>
          <p:spPr>
            <a:xfrm>
              <a:off x="8609482" y="4270235"/>
              <a:ext cx="293370" cy="585470"/>
            </a:xfrm>
            <a:custGeom>
              <a:avLst/>
              <a:gdLst/>
              <a:ahLst/>
              <a:cxnLst/>
              <a:rect l="l" t="t" r="r" b="b"/>
              <a:pathLst>
                <a:path w="293370" h="585470">
                  <a:moveTo>
                    <a:pt x="292912" y="0"/>
                  </a:moveTo>
                  <a:lnTo>
                    <a:pt x="292290" y="57731"/>
                  </a:lnTo>
                  <a:lnTo>
                    <a:pt x="290229" y="112380"/>
                  </a:lnTo>
                  <a:lnTo>
                    <a:pt x="286437" y="164042"/>
                  </a:lnTo>
                  <a:lnTo>
                    <a:pt x="280624" y="212811"/>
                  </a:lnTo>
                  <a:lnTo>
                    <a:pt x="272499" y="258783"/>
                  </a:lnTo>
                  <a:lnTo>
                    <a:pt x="261770" y="302051"/>
                  </a:lnTo>
                  <a:lnTo>
                    <a:pt x="248147" y="342710"/>
                  </a:lnTo>
                  <a:lnTo>
                    <a:pt x="231337" y="380855"/>
                  </a:lnTo>
                  <a:lnTo>
                    <a:pt x="211050" y="416581"/>
                  </a:lnTo>
                  <a:lnTo>
                    <a:pt x="186994" y="449982"/>
                  </a:lnTo>
                  <a:lnTo>
                    <a:pt x="158879" y="481153"/>
                  </a:lnTo>
                  <a:lnTo>
                    <a:pt x="126413" y="510189"/>
                  </a:lnTo>
                  <a:lnTo>
                    <a:pt x="89306" y="537184"/>
                  </a:lnTo>
                  <a:lnTo>
                    <a:pt x="47265" y="562234"/>
                  </a:lnTo>
                  <a:lnTo>
                    <a:pt x="0" y="585431"/>
                  </a:lnTo>
                </a:path>
              </a:pathLst>
            </a:custGeom>
            <a:ln w="15214">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68" name="object 49">
              <a:extLst>
                <a:ext uri="{FF2B5EF4-FFF2-40B4-BE49-F238E27FC236}">
                  <a16:creationId xmlns:a16="http://schemas.microsoft.com/office/drawing/2014/main" id="{86C0C9AF-0693-05E4-AA49-6CC63964676C}"/>
                </a:ext>
              </a:extLst>
            </p:cNvPr>
            <p:cNvSpPr/>
            <p:nvPr/>
          </p:nvSpPr>
          <p:spPr>
            <a:xfrm>
              <a:off x="8579066" y="4825528"/>
              <a:ext cx="60960" cy="60960"/>
            </a:xfrm>
            <a:custGeom>
              <a:avLst/>
              <a:gdLst/>
              <a:ahLst/>
              <a:cxnLst/>
              <a:rect l="l" t="t" r="r" b="b"/>
              <a:pathLst>
                <a:path w="60959" h="60960">
                  <a:moveTo>
                    <a:pt x="30416" y="0"/>
                  </a:moveTo>
                  <a:lnTo>
                    <a:pt x="18575" y="2389"/>
                  </a:lnTo>
                  <a:lnTo>
                    <a:pt x="8907" y="8907"/>
                  </a:lnTo>
                  <a:lnTo>
                    <a:pt x="2389" y="18575"/>
                  </a:lnTo>
                  <a:lnTo>
                    <a:pt x="0" y="30416"/>
                  </a:lnTo>
                  <a:lnTo>
                    <a:pt x="2391" y="42259"/>
                  </a:lnTo>
                  <a:lnTo>
                    <a:pt x="8913" y="51931"/>
                  </a:lnTo>
                  <a:lnTo>
                    <a:pt x="18586" y="58453"/>
                  </a:lnTo>
                  <a:lnTo>
                    <a:pt x="30429" y="60845"/>
                  </a:lnTo>
                  <a:lnTo>
                    <a:pt x="42262" y="58453"/>
                  </a:lnTo>
                  <a:lnTo>
                    <a:pt x="51927" y="51931"/>
                  </a:lnTo>
                  <a:lnTo>
                    <a:pt x="58443" y="42259"/>
                  </a:lnTo>
                  <a:lnTo>
                    <a:pt x="60832" y="30416"/>
                  </a:lnTo>
                  <a:lnTo>
                    <a:pt x="58443" y="18575"/>
                  </a:lnTo>
                  <a:lnTo>
                    <a:pt x="51925" y="8907"/>
                  </a:lnTo>
                  <a:lnTo>
                    <a:pt x="42257" y="2389"/>
                  </a:lnTo>
                  <a:lnTo>
                    <a:pt x="3041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69" name="object 50">
              <a:extLst>
                <a:ext uri="{FF2B5EF4-FFF2-40B4-BE49-F238E27FC236}">
                  <a16:creationId xmlns:a16="http://schemas.microsoft.com/office/drawing/2014/main" id="{9958CA4C-27AE-EE8B-597C-1DA2613DCFD4}"/>
                </a:ext>
              </a:extLst>
            </p:cNvPr>
            <p:cNvSpPr/>
            <p:nvPr/>
          </p:nvSpPr>
          <p:spPr>
            <a:xfrm>
              <a:off x="8852395" y="4183900"/>
              <a:ext cx="101600" cy="101600"/>
            </a:xfrm>
            <a:custGeom>
              <a:avLst/>
              <a:gdLst/>
              <a:ahLst/>
              <a:cxnLst/>
              <a:rect l="l" t="t" r="r" b="b"/>
              <a:pathLst>
                <a:path w="101600" h="101600">
                  <a:moveTo>
                    <a:pt x="50380" y="0"/>
                  </a:moveTo>
                  <a:lnTo>
                    <a:pt x="0" y="101561"/>
                  </a:lnTo>
                  <a:lnTo>
                    <a:pt x="101396" y="101244"/>
                  </a:lnTo>
                  <a:lnTo>
                    <a:pt x="50380"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sp>
        <p:nvSpPr>
          <p:cNvPr id="70" name="object 51">
            <a:extLst>
              <a:ext uri="{FF2B5EF4-FFF2-40B4-BE49-F238E27FC236}">
                <a16:creationId xmlns:a16="http://schemas.microsoft.com/office/drawing/2014/main" id="{B71249BE-DB1A-DCC4-F7A7-76F776EB6574}"/>
              </a:ext>
            </a:extLst>
          </p:cNvPr>
          <p:cNvSpPr txBox="1"/>
          <p:nvPr/>
        </p:nvSpPr>
        <p:spPr>
          <a:xfrm>
            <a:off x="9348583" y="5677861"/>
            <a:ext cx="826073" cy="385248"/>
          </a:xfrm>
          <a:prstGeom prst="rect">
            <a:avLst/>
          </a:prstGeom>
        </p:spPr>
        <p:txBody>
          <a:bodyPr vert="horz" wrap="square" lIns="0" tIns="16651" rIns="0" bIns="0" rtlCol="0">
            <a:spAutoFit/>
          </a:bodyPr>
          <a:lstStyle/>
          <a:p>
            <a:pPr marL="14479" defTabSz="1042507">
              <a:spcBef>
                <a:spcPts val="130"/>
              </a:spcBef>
            </a:pPr>
            <a:r>
              <a:rPr sz="2394" b="1" kern="0" dirty="0">
                <a:solidFill>
                  <a:srgbClr val="252C6A"/>
                </a:solidFill>
                <a:latin typeface="Montserrat" pitchFamily="2" charset="0"/>
                <a:cs typeface="Verdana"/>
              </a:rPr>
              <a:t>17</a:t>
            </a:r>
            <a:r>
              <a:rPr sz="2394" b="1" kern="0" spc="-200" dirty="0">
                <a:solidFill>
                  <a:srgbClr val="252C6A"/>
                </a:solidFill>
                <a:latin typeface="Montserrat" pitchFamily="2" charset="0"/>
                <a:cs typeface="Verdana"/>
              </a:rPr>
              <a:t> </a:t>
            </a:r>
            <a:r>
              <a:rPr sz="969" b="1" kern="0" spc="-114" dirty="0">
                <a:solidFill>
                  <a:srgbClr val="252C6A"/>
                </a:solidFill>
                <a:latin typeface="Montserrat" pitchFamily="2" charset="0"/>
                <a:cs typeface="Verdana"/>
              </a:rPr>
              <a:t>2021</a:t>
            </a:r>
            <a:endParaRPr sz="969" kern="0">
              <a:solidFill>
                <a:sysClr val="windowText" lastClr="000000"/>
              </a:solidFill>
              <a:latin typeface="Montserrat" pitchFamily="2" charset="0"/>
              <a:cs typeface="Verdana"/>
            </a:endParaRPr>
          </a:p>
        </p:txBody>
      </p:sp>
      <p:grpSp>
        <p:nvGrpSpPr>
          <p:cNvPr id="71" name="object 52">
            <a:extLst>
              <a:ext uri="{FF2B5EF4-FFF2-40B4-BE49-F238E27FC236}">
                <a16:creationId xmlns:a16="http://schemas.microsoft.com/office/drawing/2014/main" id="{9FB404F2-292B-806E-6433-33EC80007D5E}"/>
              </a:ext>
            </a:extLst>
          </p:cNvPr>
          <p:cNvGrpSpPr/>
          <p:nvPr/>
        </p:nvGrpSpPr>
        <p:grpSpPr>
          <a:xfrm>
            <a:off x="1444095" y="4780607"/>
            <a:ext cx="731230" cy="1079470"/>
            <a:chOff x="1184903" y="3939704"/>
            <a:chExt cx="641350" cy="946785"/>
          </a:xfrm>
        </p:grpSpPr>
        <p:sp>
          <p:nvSpPr>
            <p:cNvPr id="72" name="object 53">
              <a:extLst>
                <a:ext uri="{FF2B5EF4-FFF2-40B4-BE49-F238E27FC236}">
                  <a16:creationId xmlns:a16="http://schemas.microsoft.com/office/drawing/2014/main" id="{BDE295AD-831A-5BD8-C02A-A6C9AF0C7B73}"/>
                </a:ext>
              </a:extLst>
            </p:cNvPr>
            <p:cNvSpPr/>
            <p:nvPr/>
          </p:nvSpPr>
          <p:spPr>
            <a:xfrm>
              <a:off x="1209878" y="4030852"/>
              <a:ext cx="568325" cy="824865"/>
            </a:xfrm>
            <a:custGeom>
              <a:avLst/>
              <a:gdLst/>
              <a:ahLst/>
              <a:cxnLst/>
              <a:rect l="l" t="t" r="r" b="b"/>
              <a:pathLst>
                <a:path w="568325" h="824864">
                  <a:moveTo>
                    <a:pt x="567893" y="0"/>
                  </a:moveTo>
                  <a:lnTo>
                    <a:pt x="563212" y="57339"/>
                  </a:lnTo>
                  <a:lnTo>
                    <a:pt x="556366" y="113510"/>
                  </a:lnTo>
                  <a:lnTo>
                    <a:pt x="547422" y="168398"/>
                  </a:lnTo>
                  <a:lnTo>
                    <a:pt x="536453" y="221892"/>
                  </a:lnTo>
                  <a:lnTo>
                    <a:pt x="523528" y="273878"/>
                  </a:lnTo>
                  <a:lnTo>
                    <a:pt x="508718" y="324242"/>
                  </a:lnTo>
                  <a:lnTo>
                    <a:pt x="492094" y="372872"/>
                  </a:lnTo>
                  <a:lnTo>
                    <a:pt x="473725" y="419656"/>
                  </a:lnTo>
                  <a:lnTo>
                    <a:pt x="453681" y="464479"/>
                  </a:lnTo>
                  <a:lnTo>
                    <a:pt x="432034" y="507230"/>
                  </a:lnTo>
                  <a:lnTo>
                    <a:pt x="408854" y="547794"/>
                  </a:lnTo>
                  <a:lnTo>
                    <a:pt x="384211" y="586060"/>
                  </a:lnTo>
                  <a:lnTo>
                    <a:pt x="358175" y="621914"/>
                  </a:lnTo>
                  <a:lnTo>
                    <a:pt x="330817" y="655242"/>
                  </a:lnTo>
                  <a:lnTo>
                    <a:pt x="302208" y="685933"/>
                  </a:lnTo>
                  <a:lnTo>
                    <a:pt x="272416" y="713873"/>
                  </a:lnTo>
                  <a:lnTo>
                    <a:pt x="241514" y="738949"/>
                  </a:lnTo>
                  <a:lnTo>
                    <a:pt x="209571" y="761048"/>
                  </a:lnTo>
                  <a:lnTo>
                    <a:pt x="142845" y="795864"/>
                  </a:lnTo>
                  <a:lnTo>
                    <a:pt x="72800" y="817416"/>
                  </a:lnTo>
                  <a:lnTo>
                    <a:pt x="36709" y="822936"/>
                  </a:lnTo>
                  <a:lnTo>
                    <a:pt x="0" y="824801"/>
                  </a:lnTo>
                </a:path>
              </a:pathLst>
            </a:custGeom>
            <a:ln w="15214">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73" name="object 54">
              <a:extLst>
                <a:ext uri="{FF2B5EF4-FFF2-40B4-BE49-F238E27FC236}">
                  <a16:creationId xmlns:a16="http://schemas.microsoft.com/office/drawing/2014/main" id="{9EB068EA-F11A-0E52-583E-497E9C46CDCB}"/>
                </a:ext>
              </a:extLst>
            </p:cNvPr>
            <p:cNvSpPr/>
            <p:nvPr/>
          </p:nvSpPr>
          <p:spPr>
            <a:xfrm>
              <a:off x="1184903" y="4825528"/>
              <a:ext cx="60960" cy="60960"/>
            </a:xfrm>
            <a:custGeom>
              <a:avLst/>
              <a:gdLst/>
              <a:ahLst/>
              <a:cxnLst/>
              <a:rect l="l" t="t" r="r" b="b"/>
              <a:pathLst>
                <a:path w="60959" h="60960">
                  <a:moveTo>
                    <a:pt x="30416" y="0"/>
                  </a:moveTo>
                  <a:lnTo>
                    <a:pt x="18575" y="2389"/>
                  </a:lnTo>
                  <a:lnTo>
                    <a:pt x="8907" y="8907"/>
                  </a:lnTo>
                  <a:lnTo>
                    <a:pt x="2389" y="18575"/>
                  </a:lnTo>
                  <a:lnTo>
                    <a:pt x="0" y="30416"/>
                  </a:lnTo>
                  <a:lnTo>
                    <a:pt x="2391" y="42259"/>
                  </a:lnTo>
                  <a:lnTo>
                    <a:pt x="8913" y="51931"/>
                  </a:lnTo>
                  <a:lnTo>
                    <a:pt x="18586" y="58453"/>
                  </a:lnTo>
                  <a:lnTo>
                    <a:pt x="30429" y="60845"/>
                  </a:lnTo>
                  <a:lnTo>
                    <a:pt x="42262" y="58453"/>
                  </a:lnTo>
                  <a:lnTo>
                    <a:pt x="51927" y="51931"/>
                  </a:lnTo>
                  <a:lnTo>
                    <a:pt x="58443" y="42259"/>
                  </a:lnTo>
                  <a:lnTo>
                    <a:pt x="60832" y="30416"/>
                  </a:lnTo>
                  <a:lnTo>
                    <a:pt x="58443" y="18575"/>
                  </a:lnTo>
                  <a:lnTo>
                    <a:pt x="51925" y="8907"/>
                  </a:lnTo>
                  <a:lnTo>
                    <a:pt x="42257" y="2389"/>
                  </a:lnTo>
                  <a:lnTo>
                    <a:pt x="3041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74" name="object 55">
              <a:extLst>
                <a:ext uri="{FF2B5EF4-FFF2-40B4-BE49-F238E27FC236}">
                  <a16:creationId xmlns:a16="http://schemas.microsoft.com/office/drawing/2014/main" id="{EFD8C524-3453-A390-BD1E-EC0C7A66A1C7}"/>
                </a:ext>
              </a:extLst>
            </p:cNvPr>
            <p:cNvSpPr/>
            <p:nvPr/>
          </p:nvSpPr>
          <p:spPr>
            <a:xfrm>
              <a:off x="1724393" y="3939704"/>
              <a:ext cx="101600" cy="104139"/>
            </a:xfrm>
            <a:custGeom>
              <a:avLst/>
              <a:gdLst/>
              <a:ahLst/>
              <a:cxnLst/>
              <a:rect l="l" t="t" r="r" b="b"/>
              <a:pathLst>
                <a:path w="101600" h="104139">
                  <a:moveTo>
                    <a:pt x="55626" y="0"/>
                  </a:moveTo>
                  <a:lnTo>
                    <a:pt x="0" y="98780"/>
                  </a:lnTo>
                  <a:lnTo>
                    <a:pt x="101282" y="103771"/>
                  </a:lnTo>
                  <a:lnTo>
                    <a:pt x="5562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sp>
        <p:nvSpPr>
          <p:cNvPr id="75" name="object 56">
            <a:extLst>
              <a:ext uri="{FF2B5EF4-FFF2-40B4-BE49-F238E27FC236}">
                <a16:creationId xmlns:a16="http://schemas.microsoft.com/office/drawing/2014/main" id="{54CD814C-89AC-75FD-273A-C063F46D6E75}"/>
              </a:ext>
            </a:extLst>
          </p:cNvPr>
          <p:cNvSpPr txBox="1"/>
          <p:nvPr/>
        </p:nvSpPr>
        <p:spPr>
          <a:xfrm>
            <a:off x="871123" y="5677861"/>
            <a:ext cx="873133" cy="385248"/>
          </a:xfrm>
          <a:prstGeom prst="rect">
            <a:avLst/>
          </a:prstGeom>
        </p:spPr>
        <p:txBody>
          <a:bodyPr vert="horz" wrap="square" lIns="0" tIns="16651" rIns="0" bIns="0" rtlCol="0">
            <a:spAutoFit/>
          </a:bodyPr>
          <a:lstStyle/>
          <a:p>
            <a:pPr marL="14479" defTabSz="1042507">
              <a:spcBef>
                <a:spcPts val="130"/>
              </a:spcBef>
            </a:pPr>
            <a:r>
              <a:rPr sz="2394" b="1" kern="0" dirty="0">
                <a:solidFill>
                  <a:srgbClr val="252C6A"/>
                </a:solidFill>
                <a:latin typeface="Montserrat" pitchFamily="2" charset="0"/>
                <a:cs typeface="Verdana"/>
              </a:rPr>
              <a:t>12</a:t>
            </a:r>
            <a:r>
              <a:rPr sz="2394" b="1" kern="0" spc="177" dirty="0">
                <a:solidFill>
                  <a:srgbClr val="252C6A"/>
                </a:solidFill>
                <a:latin typeface="Montserrat" pitchFamily="2" charset="0"/>
                <a:cs typeface="Verdana"/>
              </a:rPr>
              <a:t> </a:t>
            </a:r>
            <a:r>
              <a:rPr sz="969" b="1" kern="0" spc="-114" dirty="0">
                <a:solidFill>
                  <a:srgbClr val="252C6A"/>
                </a:solidFill>
                <a:latin typeface="Montserrat" pitchFamily="2" charset="0"/>
                <a:cs typeface="Verdana"/>
              </a:rPr>
              <a:t>2021</a:t>
            </a:r>
            <a:endParaRPr sz="969" kern="0" dirty="0">
              <a:solidFill>
                <a:sysClr val="windowText" lastClr="000000"/>
              </a:solidFill>
              <a:latin typeface="Montserrat" pitchFamily="2" charset="0"/>
              <a:cs typeface="Verdana"/>
            </a:endParaRPr>
          </a:p>
        </p:txBody>
      </p:sp>
      <p:grpSp>
        <p:nvGrpSpPr>
          <p:cNvPr id="76" name="object 57">
            <a:extLst>
              <a:ext uri="{FF2B5EF4-FFF2-40B4-BE49-F238E27FC236}">
                <a16:creationId xmlns:a16="http://schemas.microsoft.com/office/drawing/2014/main" id="{8527DB30-2CDF-C427-1700-44A8F5891A87}"/>
              </a:ext>
            </a:extLst>
          </p:cNvPr>
          <p:cNvGrpSpPr/>
          <p:nvPr/>
        </p:nvGrpSpPr>
        <p:grpSpPr>
          <a:xfrm>
            <a:off x="4268650" y="4780607"/>
            <a:ext cx="894852" cy="1079470"/>
            <a:chOff x="3662273" y="3939704"/>
            <a:chExt cx="784860" cy="946785"/>
          </a:xfrm>
        </p:grpSpPr>
        <p:sp>
          <p:nvSpPr>
            <p:cNvPr id="77" name="object 58">
              <a:extLst>
                <a:ext uri="{FF2B5EF4-FFF2-40B4-BE49-F238E27FC236}">
                  <a16:creationId xmlns:a16="http://schemas.microsoft.com/office/drawing/2014/main" id="{99999478-B0D8-F2B6-E139-4E821E95BCF8}"/>
                </a:ext>
              </a:extLst>
            </p:cNvPr>
            <p:cNvSpPr/>
            <p:nvPr/>
          </p:nvSpPr>
          <p:spPr>
            <a:xfrm>
              <a:off x="3687241" y="4030967"/>
              <a:ext cx="708660" cy="824865"/>
            </a:xfrm>
            <a:custGeom>
              <a:avLst/>
              <a:gdLst/>
              <a:ahLst/>
              <a:cxnLst/>
              <a:rect l="l" t="t" r="r" b="b"/>
              <a:pathLst>
                <a:path w="708660" h="824864">
                  <a:moveTo>
                    <a:pt x="708482" y="0"/>
                  </a:moveTo>
                  <a:lnTo>
                    <a:pt x="703189" y="52961"/>
                  </a:lnTo>
                  <a:lnTo>
                    <a:pt x="695588" y="104934"/>
                  </a:lnTo>
                  <a:lnTo>
                    <a:pt x="685747" y="155830"/>
                  </a:lnTo>
                  <a:lnTo>
                    <a:pt x="673734" y="205560"/>
                  </a:lnTo>
                  <a:lnTo>
                    <a:pt x="659620" y="254034"/>
                  </a:lnTo>
                  <a:lnTo>
                    <a:pt x="643473" y="301164"/>
                  </a:lnTo>
                  <a:lnTo>
                    <a:pt x="625363" y="346861"/>
                  </a:lnTo>
                  <a:lnTo>
                    <a:pt x="605357" y="391037"/>
                  </a:lnTo>
                  <a:lnTo>
                    <a:pt x="583526" y="433602"/>
                  </a:lnTo>
                  <a:lnTo>
                    <a:pt x="559939" y="474468"/>
                  </a:lnTo>
                  <a:lnTo>
                    <a:pt x="534664" y="513545"/>
                  </a:lnTo>
                  <a:lnTo>
                    <a:pt x="507770" y="550745"/>
                  </a:lnTo>
                  <a:lnTo>
                    <a:pt x="479328" y="585979"/>
                  </a:lnTo>
                  <a:lnTo>
                    <a:pt x="449405" y="619158"/>
                  </a:lnTo>
                  <a:lnTo>
                    <a:pt x="418070" y="650194"/>
                  </a:lnTo>
                  <a:lnTo>
                    <a:pt x="385394" y="678997"/>
                  </a:lnTo>
                  <a:lnTo>
                    <a:pt x="351444" y="705478"/>
                  </a:lnTo>
                  <a:lnTo>
                    <a:pt x="316290" y="729550"/>
                  </a:lnTo>
                  <a:lnTo>
                    <a:pt x="280001" y="751122"/>
                  </a:lnTo>
                  <a:lnTo>
                    <a:pt x="242646" y="770106"/>
                  </a:lnTo>
                  <a:lnTo>
                    <a:pt x="204295" y="786413"/>
                  </a:lnTo>
                  <a:lnTo>
                    <a:pt x="165015" y="799955"/>
                  </a:lnTo>
                  <a:lnTo>
                    <a:pt x="124877" y="810642"/>
                  </a:lnTo>
                  <a:lnTo>
                    <a:pt x="83949" y="818385"/>
                  </a:lnTo>
                  <a:lnTo>
                    <a:pt x="42300" y="823097"/>
                  </a:lnTo>
                  <a:lnTo>
                    <a:pt x="0" y="824687"/>
                  </a:lnTo>
                </a:path>
              </a:pathLst>
            </a:custGeom>
            <a:ln w="15214">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78" name="object 59">
              <a:extLst>
                <a:ext uri="{FF2B5EF4-FFF2-40B4-BE49-F238E27FC236}">
                  <a16:creationId xmlns:a16="http://schemas.microsoft.com/office/drawing/2014/main" id="{C5791332-91C4-5779-A2ED-AB8794B81EB7}"/>
                </a:ext>
              </a:extLst>
            </p:cNvPr>
            <p:cNvSpPr/>
            <p:nvPr/>
          </p:nvSpPr>
          <p:spPr>
            <a:xfrm>
              <a:off x="3662273" y="4825528"/>
              <a:ext cx="60960" cy="60960"/>
            </a:xfrm>
            <a:custGeom>
              <a:avLst/>
              <a:gdLst/>
              <a:ahLst/>
              <a:cxnLst/>
              <a:rect l="l" t="t" r="r" b="b"/>
              <a:pathLst>
                <a:path w="60960" h="60960">
                  <a:moveTo>
                    <a:pt x="30416" y="0"/>
                  </a:moveTo>
                  <a:lnTo>
                    <a:pt x="18575" y="2389"/>
                  </a:lnTo>
                  <a:lnTo>
                    <a:pt x="8907" y="8907"/>
                  </a:lnTo>
                  <a:lnTo>
                    <a:pt x="2389" y="18575"/>
                  </a:lnTo>
                  <a:lnTo>
                    <a:pt x="0" y="30416"/>
                  </a:lnTo>
                  <a:lnTo>
                    <a:pt x="2391" y="42259"/>
                  </a:lnTo>
                  <a:lnTo>
                    <a:pt x="8913" y="51931"/>
                  </a:lnTo>
                  <a:lnTo>
                    <a:pt x="18586" y="58453"/>
                  </a:lnTo>
                  <a:lnTo>
                    <a:pt x="30429" y="60845"/>
                  </a:lnTo>
                  <a:lnTo>
                    <a:pt x="42262" y="58453"/>
                  </a:lnTo>
                  <a:lnTo>
                    <a:pt x="51927" y="51931"/>
                  </a:lnTo>
                  <a:lnTo>
                    <a:pt x="58443" y="42259"/>
                  </a:lnTo>
                  <a:lnTo>
                    <a:pt x="60832" y="30416"/>
                  </a:lnTo>
                  <a:lnTo>
                    <a:pt x="58443" y="18575"/>
                  </a:lnTo>
                  <a:lnTo>
                    <a:pt x="51925" y="8907"/>
                  </a:lnTo>
                  <a:lnTo>
                    <a:pt x="42257" y="2389"/>
                  </a:lnTo>
                  <a:lnTo>
                    <a:pt x="3041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79" name="object 60">
              <a:extLst>
                <a:ext uri="{FF2B5EF4-FFF2-40B4-BE49-F238E27FC236}">
                  <a16:creationId xmlns:a16="http://schemas.microsoft.com/office/drawing/2014/main" id="{F2A43C32-1C6F-6EE9-E13F-487A5F3D74EA}"/>
                </a:ext>
              </a:extLst>
            </p:cNvPr>
            <p:cNvSpPr/>
            <p:nvPr/>
          </p:nvSpPr>
          <p:spPr>
            <a:xfrm>
              <a:off x="4345711" y="3939704"/>
              <a:ext cx="101600" cy="104139"/>
            </a:xfrm>
            <a:custGeom>
              <a:avLst/>
              <a:gdLst/>
              <a:ahLst/>
              <a:cxnLst/>
              <a:rect l="l" t="t" r="r" b="b"/>
              <a:pathLst>
                <a:path w="101600" h="104139">
                  <a:moveTo>
                    <a:pt x="55626" y="0"/>
                  </a:moveTo>
                  <a:lnTo>
                    <a:pt x="0" y="98780"/>
                  </a:lnTo>
                  <a:lnTo>
                    <a:pt x="101282" y="103771"/>
                  </a:lnTo>
                  <a:lnTo>
                    <a:pt x="5562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sp>
        <p:nvSpPr>
          <p:cNvPr id="80" name="object 61">
            <a:extLst>
              <a:ext uri="{FF2B5EF4-FFF2-40B4-BE49-F238E27FC236}">
                <a16:creationId xmlns:a16="http://schemas.microsoft.com/office/drawing/2014/main" id="{A46E6A10-28E4-B4CB-817A-9E08FA1C186C}"/>
              </a:ext>
            </a:extLst>
          </p:cNvPr>
          <p:cNvSpPr txBox="1"/>
          <p:nvPr/>
        </p:nvSpPr>
        <p:spPr>
          <a:xfrm>
            <a:off x="3254260" y="5676186"/>
            <a:ext cx="1314767" cy="385248"/>
          </a:xfrm>
          <a:prstGeom prst="rect">
            <a:avLst/>
          </a:prstGeom>
        </p:spPr>
        <p:txBody>
          <a:bodyPr vert="horz" wrap="square" lIns="0" tIns="16651" rIns="0" bIns="0" rtlCol="0">
            <a:spAutoFit/>
          </a:bodyPr>
          <a:lstStyle/>
          <a:p>
            <a:pPr marL="14479" defTabSz="1042507">
              <a:spcBef>
                <a:spcPts val="130"/>
              </a:spcBef>
              <a:tabLst>
                <a:tab pos="1013549" algn="l"/>
              </a:tabLst>
            </a:pPr>
            <a:r>
              <a:rPr sz="2394" b="1" kern="0" spc="-29" dirty="0">
                <a:solidFill>
                  <a:srgbClr val="252C6A"/>
                </a:solidFill>
                <a:latin typeface="Montserrat" pitchFamily="2" charset="0"/>
                <a:cs typeface="Verdana"/>
              </a:rPr>
              <a:t>36%</a:t>
            </a:r>
            <a:r>
              <a:rPr sz="2394" b="1" kern="0" dirty="0">
                <a:solidFill>
                  <a:srgbClr val="252C6A"/>
                </a:solidFill>
                <a:latin typeface="Montserrat" pitchFamily="2" charset="0"/>
                <a:cs typeface="Verdana"/>
              </a:rPr>
              <a:t>	</a:t>
            </a:r>
            <a:r>
              <a:rPr sz="969" b="1" kern="0" spc="-114" dirty="0">
                <a:solidFill>
                  <a:srgbClr val="252C6A"/>
                </a:solidFill>
                <a:latin typeface="Montserrat" pitchFamily="2" charset="0"/>
                <a:cs typeface="Verdana"/>
              </a:rPr>
              <a:t>2021</a:t>
            </a:r>
            <a:endParaRPr sz="969" kern="0" dirty="0">
              <a:solidFill>
                <a:sysClr val="windowText" lastClr="000000"/>
              </a:solidFill>
              <a:latin typeface="Montserrat" pitchFamily="2" charset="0"/>
              <a:cs typeface="Verdana"/>
            </a:endParaRPr>
          </a:p>
        </p:txBody>
      </p:sp>
      <p:grpSp>
        <p:nvGrpSpPr>
          <p:cNvPr id="81" name="object 62">
            <a:extLst>
              <a:ext uri="{FF2B5EF4-FFF2-40B4-BE49-F238E27FC236}">
                <a16:creationId xmlns:a16="http://schemas.microsoft.com/office/drawing/2014/main" id="{2ABF3AA9-F0EB-23E1-D552-6DFCEEC96326}"/>
              </a:ext>
            </a:extLst>
          </p:cNvPr>
          <p:cNvGrpSpPr/>
          <p:nvPr/>
        </p:nvGrpSpPr>
        <p:grpSpPr>
          <a:xfrm>
            <a:off x="10079413" y="2554495"/>
            <a:ext cx="1004174" cy="1079470"/>
            <a:chOff x="8758796" y="1987219"/>
            <a:chExt cx="880744" cy="946785"/>
          </a:xfrm>
        </p:grpSpPr>
        <p:sp>
          <p:nvSpPr>
            <p:cNvPr id="82" name="object 63">
              <a:extLst>
                <a:ext uri="{FF2B5EF4-FFF2-40B4-BE49-F238E27FC236}">
                  <a16:creationId xmlns:a16="http://schemas.microsoft.com/office/drawing/2014/main" id="{5E785AD0-1FE9-0C9A-82F3-AD4CACFF342D}"/>
                </a:ext>
              </a:extLst>
            </p:cNvPr>
            <p:cNvSpPr/>
            <p:nvPr/>
          </p:nvSpPr>
          <p:spPr>
            <a:xfrm>
              <a:off x="8783777" y="2078557"/>
              <a:ext cx="805815" cy="824865"/>
            </a:xfrm>
            <a:custGeom>
              <a:avLst/>
              <a:gdLst/>
              <a:ahLst/>
              <a:cxnLst/>
              <a:rect l="l" t="t" r="r" b="b"/>
              <a:pathLst>
                <a:path w="805815" h="824864">
                  <a:moveTo>
                    <a:pt x="805243" y="0"/>
                  </a:moveTo>
                  <a:lnTo>
                    <a:pt x="799497" y="51013"/>
                  </a:lnTo>
                  <a:lnTo>
                    <a:pt x="791315" y="101112"/>
                  </a:lnTo>
                  <a:lnTo>
                    <a:pt x="780767" y="150218"/>
                  </a:lnTo>
                  <a:lnTo>
                    <a:pt x="767924" y="198252"/>
                  </a:lnTo>
                  <a:lnTo>
                    <a:pt x="752854" y="245135"/>
                  </a:lnTo>
                  <a:lnTo>
                    <a:pt x="735628" y="290786"/>
                  </a:lnTo>
                  <a:lnTo>
                    <a:pt x="716317" y="335127"/>
                  </a:lnTo>
                  <a:lnTo>
                    <a:pt x="694989" y="378079"/>
                  </a:lnTo>
                  <a:lnTo>
                    <a:pt x="671717" y="419561"/>
                  </a:lnTo>
                  <a:lnTo>
                    <a:pt x="646568" y="459496"/>
                  </a:lnTo>
                  <a:lnTo>
                    <a:pt x="619615" y="497802"/>
                  </a:lnTo>
                  <a:lnTo>
                    <a:pt x="590926" y="534402"/>
                  </a:lnTo>
                  <a:lnTo>
                    <a:pt x="560571" y="569215"/>
                  </a:lnTo>
                  <a:lnTo>
                    <a:pt x="528622" y="602162"/>
                  </a:lnTo>
                  <a:lnTo>
                    <a:pt x="495147" y="633165"/>
                  </a:lnTo>
                  <a:lnTo>
                    <a:pt x="460217" y="662143"/>
                  </a:lnTo>
                  <a:lnTo>
                    <a:pt x="423902" y="689018"/>
                  </a:lnTo>
                  <a:lnTo>
                    <a:pt x="386273" y="713709"/>
                  </a:lnTo>
                  <a:lnTo>
                    <a:pt x="347398" y="736139"/>
                  </a:lnTo>
                  <a:lnTo>
                    <a:pt x="307349" y="756226"/>
                  </a:lnTo>
                  <a:lnTo>
                    <a:pt x="266195" y="773893"/>
                  </a:lnTo>
                  <a:lnTo>
                    <a:pt x="224007" y="789060"/>
                  </a:lnTo>
                  <a:lnTo>
                    <a:pt x="180854" y="801646"/>
                  </a:lnTo>
                  <a:lnTo>
                    <a:pt x="136807" y="811574"/>
                  </a:lnTo>
                  <a:lnTo>
                    <a:pt x="91935" y="818764"/>
                  </a:lnTo>
                  <a:lnTo>
                    <a:pt x="46310" y="823136"/>
                  </a:lnTo>
                  <a:lnTo>
                    <a:pt x="0" y="824611"/>
                  </a:lnTo>
                </a:path>
              </a:pathLst>
            </a:custGeom>
            <a:ln w="15214">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83" name="object 64">
              <a:extLst>
                <a:ext uri="{FF2B5EF4-FFF2-40B4-BE49-F238E27FC236}">
                  <a16:creationId xmlns:a16="http://schemas.microsoft.com/office/drawing/2014/main" id="{DE658830-8CA6-8C76-4A26-5444ABE5F95A}"/>
                </a:ext>
              </a:extLst>
            </p:cNvPr>
            <p:cNvSpPr/>
            <p:nvPr/>
          </p:nvSpPr>
          <p:spPr>
            <a:xfrm>
              <a:off x="8758796" y="2873044"/>
              <a:ext cx="60960" cy="60960"/>
            </a:xfrm>
            <a:custGeom>
              <a:avLst/>
              <a:gdLst/>
              <a:ahLst/>
              <a:cxnLst/>
              <a:rect l="l" t="t" r="r" b="b"/>
              <a:pathLst>
                <a:path w="60959" h="60960">
                  <a:moveTo>
                    <a:pt x="30416" y="0"/>
                  </a:moveTo>
                  <a:lnTo>
                    <a:pt x="18575" y="2389"/>
                  </a:lnTo>
                  <a:lnTo>
                    <a:pt x="8907" y="8907"/>
                  </a:lnTo>
                  <a:lnTo>
                    <a:pt x="2389" y="18575"/>
                  </a:lnTo>
                  <a:lnTo>
                    <a:pt x="0" y="30416"/>
                  </a:lnTo>
                  <a:lnTo>
                    <a:pt x="2391" y="42259"/>
                  </a:lnTo>
                  <a:lnTo>
                    <a:pt x="8913" y="51931"/>
                  </a:lnTo>
                  <a:lnTo>
                    <a:pt x="18586" y="58453"/>
                  </a:lnTo>
                  <a:lnTo>
                    <a:pt x="30429" y="60845"/>
                  </a:lnTo>
                  <a:lnTo>
                    <a:pt x="42262" y="58453"/>
                  </a:lnTo>
                  <a:lnTo>
                    <a:pt x="51927" y="51931"/>
                  </a:lnTo>
                  <a:lnTo>
                    <a:pt x="58443" y="42259"/>
                  </a:lnTo>
                  <a:lnTo>
                    <a:pt x="60832" y="30416"/>
                  </a:lnTo>
                  <a:lnTo>
                    <a:pt x="58443" y="18575"/>
                  </a:lnTo>
                  <a:lnTo>
                    <a:pt x="51925" y="8907"/>
                  </a:lnTo>
                  <a:lnTo>
                    <a:pt x="42257" y="2389"/>
                  </a:lnTo>
                  <a:lnTo>
                    <a:pt x="3041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84" name="object 65">
              <a:extLst>
                <a:ext uri="{FF2B5EF4-FFF2-40B4-BE49-F238E27FC236}">
                  <a16:creationId xmlns:a16="http://schemas.microsoft.com/office/drawing/2014/main" id="{5772C9D3-8ACE-B67B-F1AA-77D5D50A28DE}"/>
                </a:ext>
              </a:extLst>
            </p:cNvPr>
            <p:cNvSpPr/>
            <p:nvPr/>
          </p:nvSpPr>
          <p:spPr>
            <a:xfrm>
              <a:off x="9537903" y="1987219"/>
              <a:ext cx="101600" cy="104139"/>
            </a:xfrm>
            <a:custGeom>
              <a:avLst/>
              <a:gdLst/>
              <a:ahLst/>
              <a:cxnLst/>
              <a:rect l="l" t="t" r="r" b="b"/>
              <a:pathLst>
                <a:path w="101600" h="104139">
                  <a:moveTo>
                    <a:pt x="55626" y="0"/>
                  </a:moveTo>
                  <a:lnTo>
                    <a:pt x="0" y="98780"/>
                  </a:lnTo>
                  <a:lnTo>
                    <a:pt x="101282" y="103771"/>
                  </a:lnTo>
                  <a:lnTo>
                    <a:pt x="5562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sp>
        <p:nvSpPr>
          <p:cNvPr id="85" name="object 66">
            <a:extLst>
              <a:ext uri="{FF2B5EF4-FFF2-40B4-BE49-F238E27FC236}">
                <a16:creationId xmlns:a16="http://schemas.microsoft.com/office/drawing/2014/main" id="{E8E501F8-0C2B-B564-503B-A34F614044C0}"/>
              </a:ext>
            </a:extLst>
          </p:cNvPr>
          <p:cNvSpPr txBox="1"/>
          <p:nvPr/>
        </p:nvSpPr>
        <p:spPr>
          <a:xfrm>
            <a:off x="9296809" y="3451577"/>
            <a:ext cx="1083090" cy="385248"/>
          </a:xfrm>
          <a:prstGeom prst="rect">
            <a:avLst/>
          </a:prstGeom>
        </p:spPr>
        <p:txBody>
          <a:bodyPr vert="horz" wrap="square" lIns="0" tIns="16651" rIns="0" bIns="0" rtlCol="0">
            <a:spAutoFit/>
          </a:bodyPr>
          <a:lstStyle/>
          <a:p>
            <a:pPr marL="14479" defTabSz="1042507">
              <a:spcBef>
                <a:spcPts val="130"/>
              </a:spcBef>
            </a:pPr>
            <a:r>
              <a:rPr sz="2394" b="1" kern="0" dirty="0">
                <a:solidFill>
                  <a:srgbClr val="252C6A"/>
                </a:solidFill>
                <a:latin typeface="Montserrat" pitchFamily="2" charset="0"/>
                <a:cs typeface="Verdana"/>
              </a:rPr>
              <a:t>151</a:t>
            </a:r>
            <a:r>
              <a:rPr sz="2394" b="1" kern="0" spc="125" dirty="0">
                <a:solidFill>
                  <a:srgbClr val="252C6A"/>
                </a:solidFill>
                <a:latin typeface="Montserrat" pitchFamily="2" charset="0"/>
                <a:cs typeface="Verdana"/>
              </a:rPr>
              <a:t> </a:t>
            </a:r>
            <a:r>
              <a:rPr sz="969" b="1" kern="0" spc="-108" dirty="0">
                <a:solidFill>
                  <a:srgbClr val="252C6A"/>
                </a:solidFill>
                <a:latin typeface="Montserrat" pitchFamily="2" charset="0"/>
                <a:cs typeface="Verdana"/>
              </a:rPr>
              <a:t>2021</a:t>
            </a:r>
            <a:endParaRPr sz="969" kern="0">
              <a:solidFill>
                <a:sysClr val="windowText" lastClr="000000"/>
              </a:solidFill>
              <a:latin typeface="Montserrat" pitchFamily="2" charset="0"/>
              <a:cs typeface="Verdana"/>
            </a:endParaRPr>
          </a:p>
        </p:txBody>
      </p:sp>
      <p:grpSp>
        <p:nvGrpSpPr>
          <p:cNvPr id="86" name="object 67">
            <a:extLst>
              <a:ext uri="{FF2B5EF4-FFF2-40B4-BE49-F238E27FC236}">
                <a16:creationId xmlns:a16="http://schemas.microsoft.com/office/drawing/2014/main" id="{9061D53D-D8C5-F2FA-A1E8-0CF380BE5D7E}"/>
              </a:ext>
            </a:extLst>
          </p:cNvPr>
          <p:cNvGrpSpPr/>
          <p:nvPr/>
        </p:nvGrpSpPr>
        <p:grpSpPr>
          <a:xfrm>
            <a:off x="7358989" y="2554495"/>
            <a:ext cx="1004174" cy="1079470"/>
            <a:chOff x="6372758" y="1987219"/>
            <a:chExt cx="880744" cy="946785"/>
          </a:xfrm>
        </p:grpSpPr>
        <p:sp>
          <p:nvSpPr>
            <p:cNvPr id="87" name="object 68">
              <a:extLst>
                <a:ext uri="{FF2B5EF4-FFF2-40B4-BE49-F238E27FC236}">
                  <a16:creationId xmlns:a16="http://schemas.microsoft.com/office/drawing/2014/main" id="{8B4993F2-DF46-3507-0A3D-9774F47DFC42}"/>
                </a:ext>
              </a:extLst>
            </p:cNvPr>
            <p:cNvSpPr/>
            <p:nvPr/>
          </p:nvSpPr>
          <p:spPr>
            <a:xfrm>
              <a:off x="6397739" y="2078557"/>
              <a:ext cx="805815" cy="824865"/>
            </a:xfrm>
            <a:custGeom>
              <a:avLst/>
              <a:gdLst/>
              <a:ahLst/>
              <a:cxnLst/>
              <a:rect l="l" t="t" r="r" b="b"/>
              <a:pathLst>
                <a:path w="805815" h="824864">
                  <a:moveTo>
                    <a:pt x="805243" y="0"/>
                  </a:moveTo>
                  <a:lnTo>
                    <a:pt x="799497" y="51013"/>
                  </a:lnTo>
                  <a:lnTo>
                    <a:pt x="791315" y="101112"/>
                  </a:lnTo>
                  <a:lnTo>
                    <a:pt x="780767" y="150218"/>
                  </a:lnTo>
                  <a:lnTo>
                    <a:pt x="767924" y="198252"/>
                  </a:lnTo>
                  <a:lnTo>
                    <a:pt x="752854" y="245135"/>
                  </a:lnTo>
                  <a:lnTo>
                    <a:pt x="735628" y="290786"/>
                  </a:lnTo>
                  <a:lnTo>
                    <a:pt x="716317" y="335127"/>
                  </a:lnTo>
                  <a:lnTo>
                    <a:pt x="694989" y="378079"/>
                  </a:lnTo>
                  <a:lnTo>
                    <a:pt x="671717" y="419561"/>
                  </a:lnTo>
                  <a:lnTo>
                    <a:pt x="646568" y="459496"/>
                  </a:lnTo>
                  <a:lnTo>
                    <a:pt x="619615" y="497802"/>
                  </a:lnTo>
                  <a:lnTo>
                    <a:pt x="590926" y="534402"/>
                  </a:lnTo>
                  <a:lnTo>
                    <a:pt x="560571" y="569215"/>
                  </a:lnTo>
                  <a:lnTo>
                    <a:pt x="528622" y="602162"/>
                  </a:lnTo>
                  <a:lnTo>
                    <a:pt x="495147" y="633165"/>
                  </a:lnTo>
                  <a:lnTo>
                    <a:pt x="460217" y="662143"/>
                  </a:lnTo>
                  <a:lnTo>
                    <a:pt x="423902" y="689018"/>
                  </a:lnTo>
                  <a:lnTo>
                    <a:pt x="386273" y="713709"/>
                  </a:lnTo>
                  <a:lnTo>
                    <a:pt x="347398" y="736139"/>
                  </a:lnTo>
                  <a:lnTo>
                    <a:pt x="307349" y="756226"/>
                  </a:lnTo>
                  <a:lnTo>
                    <a:pt x="266195" y="773893"/>
                  </a:lnTo>
                  <a:lnTo>
                    <a:pt x="224007" y="789060"/>
                  </a:lnTo>
                  <a:lnTo>
                    <a:pt x="180854" y="801646"/>
                  </a:lnTo>
                  <a:lnTo>
                    <a:pt x="136807" y="811574"/>
                  </a:lnTo>
                  <a:lnTo>
                    <a:pt x="91935" y="818764"/>
                  </a:lnTo>
                  <a:lnTo>
                    <a:pt x="46310" y="823136"/>
                  </a:lnTo>
                  <a:lnTo>
                    <a:pt x="0" y="824611"/>
                  </a:lnTo>
                </a:path>
              </a:pathLst>
            </a:custGeom>
            <a:ln w="15214">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88" name="object 69">
              <a:extLst>
                <a:ext uri="{FF2B5EF4-FFF2-40B4-BE49-F238E27FC236}">
                  <a16:creationId xmlns:a16="http://schemas.microsoft.com/office/drawing/2014/main" id="{12B3A489-6852-F4F6-40B8-03F42220554D}"/>
                </a:ext>
              </a:extLst>
            </p:cNvPr>
            <p:cNvSpPr/>
            <p:nvPr/>
          </p:nvSpPr>
          <p:spPr>
            <a:xfrm>
              <a:off x="6372758" y="2873044"/>
              <a:ext cx="60960" cy="60960"/>
            </a:xfrm>
            <a:custGeom>
              <a:avLst/>
              <a:gdLst/>
              <a:ahLst/>
              <a:cxnLst/>
              <a:rect l="l" t="t" r="r" b="b"/>
              <a:pathLst>
                <a:path w="60960" h="60960">
                  <a:moveTo>
                    <a:pt x="30416" y="0"/>
                  </a:moveTo>
                  <a:lnTo>
                    <a:pt x="18575" y="2389"/>
                  </a:lnTo>
                  <a:lnTo>
                    <a:pt x="8907" y="8907"/>
                  </a:lnTo>
                  <a:lnTo>
                    <a:pt x="2389" y="18575"/>
                  </a:lnTo>
                  <a:lnTo>
                    <a:pt x="0" y="30416"/>
                  </a:lnTo>
                  <a:lnTo>
                    <a:pt x="2391" y="42259"/>
                  </a:lnTo>
                  <a:lnTo>
                    <a:pt x="8913" y="51931"/>
                  </a:lnTo>
                  <a:lnTo>
                    <a:pt x="18586" y="58453"/>
                  </a:lnTo>
                  <a:lnTo>
                    <a:pt x="30429" y="60845"/>
                  </a:lnTo>
                  <a:lnTo>
                    <a:pt x="42262" y="58453"/>
                  </a:lnTo>
                  <a:lnTo>
                    <a:pt x="51927" y="51931"/>
                  </a:lnTo>
                  <a:lnTo>
                    <a:pt x="58443" y="42259"/>
                  </a:lnTo>
                  <a:lnTo>
                    <a:pt x="60832" y="30416"/>
                  </a:lnTo>
                  <a:lnTo>
                    <a:pt x="58443" y="18575"/>
                  </a:lnTo>
                  <a:lnTo>
                    <a:pt x="51925" y="8907"/>
                  </a:lnTo>
                  <a:lnTo>
                    <a:pt x="42257" y="2389"/>
                  </a:lnTo>
                  <a:lnTo>
                    <a:pt x="3041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89" name="object 70">
              <a:extLst>
                <a:ext uri="{FF2B5EF4-FFF2-40B4-BE49-F238E27FC236}">
                  <a16:creationId xmlns:a16="http://schemas.microsoft.com/office/drawing/2014/main" id="{900B93C0-D371-8577-806B-BAB28D361D63}"/>
                </a:ext>
              </a:extLst>
            </p:cNvPr>
            <p:cNvSpPr/>
            <p:nvPr/>
          </p:nvSpPr>
          <p:spPr>
            <a:xfrm>
              <a:off x="7151865" y="1987219"/>
              <a:ext cx="101600" cy="104139"/>
            </a:xfrm>
            <a:custGeom>
              <a:avLst/>
              <a:gdLst/>
              <a:ahLst/>
              <a:cxnLst/>
              <a:rect l="l" t="t" r="r" b="b"/>
              <a:pathLst>
                <a:path w="101600" h="104139">
                  <a:moveTo>
                    <a:pt x="55626" y="0"/>
                  </a:moveTo>
                  <a:lnTo>
                    <a:pt x="0" y="98780"/>
                  </a:lnTo>
                  <a:lnTo>
                    <a:pt x="101282" y="103771"/>
                  </a:lnTo>
                  <a:lnTo>
                    <a:pt x="5562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sp>
        <p:nvSpPr>
          <p:cNvPr id="90" name="object 71">
            <a:extLst>
              <a:ext uri="{FF2B5EF4-FFF2-40B4-BE49-F238E27FC236}">
                <a16:creationId xmlns:a16="http://schemas.microsoft.com/office/drawing/2014/main" id="{8600E194-4165-3D5E-86B0-7D39234D124E}"/>
              </a:ext>
            </a:extLst>
          </p:cNvPr>
          <p:cNvSpPr txBox="1"/>
          <p:nvPr/>
        </p:nvSpPr>
        <p:spPr>
          <a:xfrm>
            <a:off x="6822685" y="3451577"/>
            <a:ext cx="836933" cy="385248"/>
          </a:xfrm>
          <a:prstGeom prst="rect">
            <a:avLst/>
          </a:prstGeom>
        </p:spPr>
        <p:txBody>
          <a:bodyPr vert="horz" wrap="square" lIns="0" tIns="16651" rIns="0" bIns="0" rtlCol="0">
            <a:spAutoFit/>
          </a:bodyPr>
          <a:lstStyle/>
          <a:p>
            <a:pPr marL="14479" defTabSz="1042507">
              <a:spcBef>
                <a:spcPts val="130"/>
              </a:spcBef>
            </a:pPr>
            <a:r>
              <a:rPr sz="2394" b="1" kern="0" dirty="0">
                <a:solidFill>
                  <a:srgbClr val="252C6A"/>
                </a:solidFill>
                <a:latin typeface="Montserrat" pitchFamily="2" charset="0"/>
                <a:cs typeface="Verdana"/>
              </a:rPr>
              <a:t>10</a:t>
            </a:r>
            <a:r>
              <a:rPr sz="2394" b="1" kern="0" spc="-114" dirty="0">
                <a:solidFill>
                  <a:srgbClr val="252C6A"/>
                </a:solidFill>
                <a:latin typeface="Montserrat" pitchFamily="2" charset="0"/>
                <a:cs typeface="Verdana"/>
              </a:rPr>
              <a:t> </a:t>
            </a:r>
            <a:r>
              <a:rPr sz="969" b="1" kern="0" spc="-114" dirty="0">
                <a:solidFill>
                  <a:srgbClr val="252C6A"/>
                </a:solidFill>
                <a:latin typeface="Montserrat" pitchFamily="2" charset="0"/>
                <a:cs typeface="Verdana"/>
              </a:rPr>
              <a:t>2021</a:t>
            </a:r>
            <a:endParaRPr sz="969" kern="0">
              <a:solidFill>
                <a:sysClr val="windowText" lastClr="000000"/>
              </a:solidFill>
              <a:latin typeface="Montserrat" pitchFamily="2" charset="0"/>
              <a:cs typeface="Verdana"/>
            </a:endParaRPr>
          </a:p>
        </p:txBody>
      </p:sp>
      <p:grpSp>
        <p:nvGrpSpPr>
          <p:cNvPr id="91" name="object 72">
            <a:extLst>
              <a:ext uri="{FF2B5EF4-FFF2-40B4-BE49-F238E27FC236}">
                <a16:creationId xmlns:a16="http://schemas.microsoft.com/office/drawing/2014/main" id="{055F698B-1ACC-30DF-4F51-BD638F286A24}"/>
              </a:ext>
            </a:extLst>
          </p:cNvPr>
          <p:cNvGrpSpPr/>
          <p:nvPr/>
        </p:nvGrpSpPr>
        <p:grpSpPr>
          <a:xfrm>
            <a:off x="4439006" y="2554495"/>
            <a:ext cx="1471873" cy="1079470"/>
            <a:chOff x="3811689" y="1987219"/>
            <a:chExt cx="1290955" cy="946785"/>
          </a:xfrm>
        </p:grpSpPr>
        <p:sp>
          <p:nvSpPr>
            <p:cNvPr id="92" name="object 73">
              <a:extLst>
                <a:ext uri="{FF2B5EF4-FFF2-40B4-BE49-F238E27FC236}">
                  <a16:creationId xmlns:a16="http://schemas.microsoft.com/office/drawing/2014/main" id="{81417771-8599-2FFC-F68A-B20A6A200A84}"/>
                </a:ext>
              </a:extLst>
            </p:cNvPr>
            <p:cNvSpPr/>
            <p:nvPr/>
          </p:nvSpPr>
          <p:spPr>
            <a:xfrm>
              <a:off x="3819309" y="2078913"/>
              <a:ext cx="1233170" cy="824865"/>
            </a:xfrm>
            <a:custGeom>
              <a:avLst/>
              <a:gdLst/>
              <a:ahLst/>
              <a:cxnLst/>
              <a:rect l="l" t="t" r="r" b="b"/>
              <a:pathLst>
                <a:path w="1233170" h="824864">
                  <a:moveTo>
                    <a:pt x="1233157" y="0"/>
                  </a:moveTo>
                  <a:lnTo>
                    <a:pt x="1226478" y="40564"/>
                  </a:lnTo>
                  <a:lnTo>
                    <a:pt x="1217433" y="80563"/>
                  </a:lnTo>
                  <a:lnTo>
                    <a:pt x="1206075" y="119957"/>
                  </a:lnTo>
                  <a:lnTo>
                    <a:pt x="1192457" y="158706"/>
                  </a:lnTo>
                  <a:lnTo>
                    <a:pt x="1176634" y="196770"/>
                  </a:lnTo>
                  <a:lnTo>
                    <a:pt x="1158660" y="234110"/>
                  </a:lnTo>
                  <a:lnTo>
                    <a:pt x="1138587" y="270686"/>
                  </a:lnTo>
                  <a:lnTo>
                    <a:pt x="1116471" y="306458"/>
                  </a:lnTo>
                  <a:lnTo>
                    <a:pt x="1092364" y="341386"/>
                  </a:lnTo>
                  <a:lnTo>
                    <a:pt x="1066320" y="375431"/>
                  </a:lnTo>
                  <a:lnTo>
                    <a:pt x="1038393" y="408553"/>
                  </a:lnTo>
                  <a:lnTo>
                    <a:pt x="1008637" y="440713"/>
                  </a:lnTo>
                  <a:lnTo>
                    <a:pt x="977106" y="471870"/>
                  </a:lnTo>
                  <a:lnTo>
                    <a:pt x="943853" y="501985"/>
                  </a:lnTo>
                  <a:lnTo>
                    <a:pt x="908932" y="531018"/>
                  </a:lnTo>
                  <a:lnTo>
                    <a:pt x="872396" y="558929"/>
                  </a:lnTo>
                  <a:lnTo>
                    <a:pt x="834301" y="585679"/>
                  </a:lnTo>
                  <a:lnTo>
                    <a:pt x="794698" y="611228"/>
                  </a:lnTo>
                  <a:lnTo>
                    <a:pt x="753643" y="635537"/>
                  </a:lnTo>
                  <a:lnTo>
                    <a:pt x="711188" y="658564"/>
                  </a:lnTo>
                  <a:lnTo>
                    <a:pt x="667388" y="680272"/>
                  </a:lnTo>
                  <a:lnTo>
                    <a:pt x="622296" y="700620"/>
                  </a:lnTo>
                  <a:lnTo>
                    <a:pt x="575966" y="719568"/>
                  </a:lnTo>
                  <a:lnTo>
                    <a:pt x="528452" y="737077"/>
                  </a:lnTo>
                  <a:lnTo>
                    <a:pt x="479807" y="753107"/>
                  </a:lnTo>
                  <a:lnTo>
                    <a:pt x="430085" y="767619"/>
                  </a:lnTo>
                  <a:lnTo>
                    <a:pt x="379341" y="780571"/>
                  </a:lnTo>
                  <a:lnTo>
                    <a:pt x="327627" y="791926"/>
                  </a:lnTo>
                  <a:lnTo>
                    <a:pt x="274998" y="801643"/>
                  </a:lnTo>
                  <a:lnTo>
                    <a:pt x="221507" y="809682"/>
                  </a:lnTo>
                  <a:lnTo>
                    <a:pt x="167208" y="816003"/>
                  </a:lnTo>
                  <a:lnTo>
                    <a:pt x="112154" y="820568"/>
                  </a:lnTo>
                  <a:lnTo>
                    <a:pt x="56400" y="823336"/>
                  </a:lnTo>
                  <a:lnTo>
                    <a:pt x="0" y="824268"/>
                  </a:lnTo>
                </a:path>
              </a:pathLst>
            </a:custGeom>
            <a:ln w="15214">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93" name="object 74">
              <a:extLst>
                <a:ext uri="{FF2B5EF4-FFF2-40B4-BE49-F238E27FC236}">
                  <a16:creationId xmlns:a16="http://schemas.microsoft.com/office/drawing/2014/main" id="{364172FA-ABD2-3E13-83D6-765FE4A4C213}"/>
                </a:ext>
              </a:extLst>
            </p:cNvPr>
            <p:cNvSpPr/>
            <p:nvPr/>
          </p:nvSpPr>
          <p:spPr>
            <a:xfrm>
              <a:off x="3819296" y="2873044"/>
              <a:ext cx="60960" cy="60960"/>
            </a:xfrm>
            <a:custGeom>
              <a:avLst/>
              <a:gdLst/>
              <a:ahLst/>
              <a:cxnLst/>
              <a:rect l="l" t="t" r="r" b="b"/>
              <a:pathLst>
                <a:path w="60960" h="60960">
                  <a:moveTo>
                    <a:pt x="30416" y="0"/>
                  </a:moveTo>
                  <a:lnTo>
                    <a:pt x="18575" y="2389"/>
                  </a:lnTo>
                  <a:lnTo>
                    <a:pt x="8907" y="8907"/>
                  </a:lnTo>
                  <a:lnTo>
                    <a:pt x="2389" y="18575"/>
                  </a:lnTo>
                  <a:lnTo>
                    <a:pt x="0" y="30416"/>
                  </a:lnTo>
                  <a:lnTo>
                    <a:pt x="2391" y="42259"/>
                  </a:lnTo>
                  <a:lnTo>
                    <a:pt x="8913" y="51931"/>
                  </a:lnTo>
                  <a:lnTo>
                    <a:pt x="18586" y="58453"/>
                  </a:lnTo>
                  <a:lnTo>
                    <a:pt x="30429" y="60845"/>
                  </a:lnTo>
                  <a:lnTo>
                    <a:pt x="42262" y="58453"/>
                  </a:lnTo>
                  <a:lnTo>
                    <a:pt x="51927" y="51931"/>
                  </a:lnTo>
                  <a:lnTo>
                    <a:pt x="58443" y="42259"/>
                  </a:lnTo>
                  <a:lnTo>
                    <a:pt x="60832" y="30416"/>
                  </a:lnTo>
                  <a:lnTo>
                    <a:pt x="58443" y="18575"/>
                  </a:lnTo>
                  <a:lnTo>
                    <a:pt x="51925" y="8907"/>
                  </a:lnTo>
                  <a:lnTo>
                    <a:pt x="42257" y="2389"/>
                  </a:lnTo>
                  <a:lnTo>
                    <a:pt x="3041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94" name="object 75">
              <a:extLst>
                <a:ext uri="{FF2B5EF4-FFF2-40B4-BE49-F238E27FC236}">
                  <a16:creationId xmlns:a16="http://schemas.microsoft.com/office/drawing/2014/main" id="{38531378-B148-0CA7-AC58-E2D446D9BCFC}"/>
                </a:ext>
              </a:extLst>
            </p:cNvPr>
            <p:cNvSpPr/>
            <p:nvPr/>
          </p:nvSpPr>
          <p:spPr>
            <a:xfrm>
              <a:off x="5001310" y="1987219"/>
              <a:ext cx="101600" cy="104139"/>
            </a:xfrm>
            <a:custGeom>
              <a:avLst/>
              <a:gdLst/>
              <a:ahLst/>
              <a:cxnLst/>
              <a:rect l="l" t="t" r="r" b="b"/>
              <a:pathLst>
                <a:path w="101600" h="104139">
                  <a:moveTo>
                    <a:pt x="55626" y="0"/>
                  </a:moveTo>
                  <a:lnTo>
                    <a:pt x="0" y="98780"/>
                  </a:lnTo>
                  <a:lnTo>
                    <a:pt x="101282" y="103771"/>
                  </a:lnTo>
                  <a:lnTo>
                    <a:pt x="5562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sp>
        <p:nvSpPr>
          <p:cNvPr id="95" name="object 76">
            <a:extLst>
              <a:ext uri="{FF2B5EF4-FFF2-40B4-BE49-F238E27FC236}">
                <a16:creationId xmlns:a16="http://schemas.microsoft.com/office/drawing/2014/main" id="{C30211D3-1475-5188-02E0-868F94AF1869}"/>
              </a:ext>
            </a:extLst>
          </p:cNvPr>
          <p:cNvSpPr txBox="1"/>
          <p:nvPr/>
        </p:nvSpPr>
        <p:spPr>
          <a:xfrm>
            <a:off x="3891900" y="3627754"/>
            <a:ext cx="1298839" cy="172485"/>
          </a:xfrm>
          <a:prstGeom prst="rect">
            <a:avLst/>
          </a:prstGeom>
        </p:spPr>
        <p:txBody>
          <a:bodyPr vert="horz" wrap="square" lIns="0" tIns="14480" rIns="0" bIns="0" rtlCol="0">
            <a:spAutoFit/>
          </a:bodyPr>
          <a:lstStyle/>
          <a:p>
            <a:pPr marL="14479" defTabSz="1042507">
              <a:spcBef>
                <a:spcPts val="114"/>
              </a:spcBef>
              <a:tabLst>
                <a:tab pos="998346" algn="l"/>
              </a:tabLst>
            </a:pPr>
            <a:r>
              <a:rPr sz="1026" kern="0" spc="-11" dirty="0">
                <a:solidFill>
                  <a:srgbClr val="231F20"/>
                </a:solidFill>
                <a:latin typeface="Montserrat" pitchFamily="2" charset="0"/>
                <a:cs typeface="Verdana"/>
              </a:rPr>
              <a:t>баллов</a:t>
            </a:r>
            <a:r>
              <a:rPr sz="1026" kern="0" dirty="0">
                <a:solidFill>
                  <a:srgbClr val="231F20"/>
                </a:solidFill>
                <a:latin typeface="Montserrat" pitchFamily="2" charset="0"/>
                <a:cs typeface="Verdana"/>
              </a:rPr>
              <a:t>	</a:t>
            </a:r>
            <a:r>
              <a:rPr sz="969" b="1" kern="0" spc="-114" dirty="0">
                <a:solidFill>
                  <a:srgbClr val="252C6A"/>
                </a:solidFill>
                <a:latin typeface="Montserrat" pitchFamily="2" charset="0"/>
                <a:cs typeface="Verdana"/>
              </a:rPr>
              <a:t>2021</a:t>
            </a:r>
            <a:endParaRPr sz="969" kern="0">
              <a:solidFill>
                <a:sysClr val="windowText" lastClr="000000"/>
              </a:solidFill>
              <a:latin typeface="Montserrat" pitchFamily="2" charset="0"/>
              <a:cs typeface="Verdana"/>
            </a:endParaRPr>
          </a:p>
        </p:txBody>
      </p:sp>
      <p:sp>
        <p:nvSpPr>
          <p:cNvPr id="96" name="object 77">
            <a:extLst>
              <a:ext uri="{FF2B5EF4-FFF2-40B4-BE49-F238E27FC236}">
                <a16:creationId xmlns:a16="http://schemas.microsoft.com/office/drawing/2014/main" id="{5AB37068-3911-70D7-65A3-1E4634FB94E5}"/>
              </a:ext>
            </a:extLst>
          </p:cNvPr>
          <p:cNvSpPr txBox="1"/>
          <p:nvPr/>
        </p:nvSpPr>
        <p:spPr>
          <a:xfrm>
            <a:off x="2928471" y="2652102"/>
            <a:ext cx="340276" cy="167420"/>
          </a:xfrm>
          <a:prstGeom prst="rect">
            <a:avLst/>
          </a:prstGeom>
        </p:spPr>
        <p:txBody>
          <a:bodyPr vert="horz" wrap="square" lIns="0" tIns="18100" rIns="0" bIns="0" rtlCol="0">
            <a:spAutoFit/>
          </a:bodyPr>
          <a:lstStyle/>
          <a:p>
            <a:pPr marL="14479" defTabSz="1042507">
              <a:spcBef>
                <a:spcPts val="143"/>
              </a:spcBef>
            </a:pPr>
            <a:r>
              <a:rPr sz="969" b="1" kern="0" spc="-57" dirty="0">
                <a:solidFill>
                  <a:srgbClr val="252C6A"/>
                </a:solidFill>
                <a:latin typeface="Montserrat" pitchFamily="2" charset="0"/>
                <a:cs typeface="Verdana"/>
              </a:rPr>
              <a:t>2023</a:t>
            </a:r>
            <a:endParaRPr sz="969" kern="0">
              <a:solidFill>
                <a:sysClr val="windowText" lastClr="000000"/>
              </a:solidFill>
              <a:latin typeface="Montserrat" pitchFamily="2" charset="0"/>
              <a:cs typeface="Verdana"/>
            </a:endParaRPr>
          </a:p>
        </p:txBody>
      </p:sp>
      <p:sp>
        <p:nvSpPr>
          <p:cNvPr id="97" name="object 78">
            <a:extLst>
              <a:ext uri="{FF2B5EF4-FFF2-40B4-BE49-F238E27FC236}">
                <a16:creationId xmlns:a16="http://schemas.microsoft.com/office/drawing/2014/main" id="{DF29DE43-ABAE-7799-7247-F565597BC18E}"/>
              </a:ext>
            </a:extLst>
          </p:cNvPr>
          <p:cNvSpPr txBox="1"/>
          <p:nvPr/>
        </p:nvSpPr>
        <p:spPr>
          <a:xfrm>
            <a:off x="8437736" y="4878149"/>
            <a:ext cx="340276" cy="167420"/>
          </a:xfrm>
          <a:prstGeom prst="rect">
            <a:avLst/>
          </a:prstGeom>
        </p:spPr>
        <p:txBody>
          <a:bodyPr vert="horz" wrap="square" lIns="0" tIns="18100" rIns="0" bIns="0" rtlCol="0">
            <a:spAutoFit/>
          </a:bodyPr>
          <a:lstStyle/>
          <a:p>
            <a:pPr marL="14479" defTabSz="1042507">
              <a:spcBef>
                <a:spcPts val="143"/>
              </a:spcBef>
            </a:pPr>
            <a:r>
              <a:rPr sz="969" b="1" kern="0" spc="-57" dirty="0">
                <a:solidFill>
                  <a:srgbClr val="252C6A"/>
                </a:solidFill>
                <a:latin typeface="Montserrat" pitchFamily="2" charset="0"/>
                <a:cs typeface="Verdana"/>
              </a:rPr>
              <a:t>2023</a:t>
            </a:r>
            <a:endParaRPr sz="969" kern="0">
              <a:solidFill>
                <a:sysClr val="windowText" lastClr="000000"/>
              </a:solidFill>
              <a:latin typeface="Montserrat" pitchFamily="2" charset="0"/>
              <a:cs typeface="Verdana"/>
            </a:endParaRPr>
          </a:p>
        </p:txBody>
      </p:sp>
      <p:sp>
        <p:nvSpPr>
          <p:cNvPr id="98" name="object 79">
            <a:extLst>
              <a:ext uri="{FF2B5EF4-FFF2-40B4-BE49-F238E27FC236}">
                <a16:creationId xmlns:a16="http://schemas.microsoft.com/office/drawing/2014/main" id="{47135BA8-CA79-4F5F-59E1-BF66271B8C48}"/>
              </a:ext>
            </a:extLst>
          </p:cNvPr>
          <p:cNvSpPr txBox="1"/>
          <p:nvPr/>
        </p:nvSpPr>
        <p:spPr>
          <a:xfrm>
            <a:off x="10340083" y="5091030"/>
            <a:ext cx="340276" cy="167420"/>
          </a:xfrm>
          <a:prstGeom prst="rect">
            <a:avLst/>
          </a:prstGeom>
        </p:spPr>
        <p:txBody>
          <a:bodyPr vert="horz" wrap="square" lIns="0" tIns="18100" rIns="0" bIns="0" rtlCol="0">
            <a:spAutoFit/>
          </a:bodyPr>
          <a:lstStyle/>
          <a:p>
            <a:pPr marL="14479" defTabSz="1042507">
              <a:spcBef>
                <a:spcPts val="143"/>
              </a:spcBef>
            </a:pPr>
            <a:r>
              <a:rPr sz="969" b="1" kern="0" spc="-57" dirty="0">
                <a:solidFill>
                  <a:srgbClr val="252C6A"/>
                </a:solidFill>
                <a:latin typeface="Montserrat" pitchFamily="2" charset="0"/>
                <a:cs typeface="Verdana"/>
              </a:rPr>
              <a:t>2023</a:t>
            </a:r>
            <a:endParaRPr sz="969" kern="0">
              <a:solidFill>
                <a:sysClr val="windowText" lastClr="000000"/>
              </a:solidFill>
              <a:latin typeface="Montserrat" pitchFamily="2" charset="0"/>
              <a:cs typeface="Verdana"/>
            </a:endParaRPr>
          </a:p>
        </p:txBody>
      </p:sp>
      <p:sp>
        <p:nvSpPr>
          <p:cNvPr id="99" name="object 80">
            <a:extLst>
              <a:ext uri="{FF2B5EF4-FFF2-40B4-BE49-F238E27FC236}">
                <a16:creationId xmlns:a16="http://schemas.microsoft.com/office/drawing/2014/main" id="{9CBA406A-541E-1481-442E-BF9CD711811E}"/>
              </a:ext>
            </a:extLst>
          </p:cNvPr>
          <p:cNvSpPr txBox="1"/>
          <p:nvPr/>
        </p:nvSpPr>
        <p:spPr>
          <a:xfrm>
            <a:off x="2311154" y="4878149"/>
            <a:ext cx="340276" cy="167420"/>
          </a:xfrm>
          <a:prstGeom prst="rect">
            <a:avLst/>
          </a:prstGeom>
        </p:spPr>
        <p:txBody>
          <a:bodyPr vert="horz" wrap="square" lIns="0" tIns="18100" rIns="0" bIns="0" rtlCol="0">
            <a:spAutoFit/>
          </a:bodyPr>
          <a:lstStyle/>
          <a:p>
            <a:pPr marL="14479" defTabSz="1042507">
              <a:spcBef>
                <a:spcPts val="143"/>
              </a:spcBef>
            </a:pPr>
            <a:r>
              <a:rPr sz="969" b="1" kern="0" spc="-57" dirty="0">
                <a:solidFill>
                  <a:srgbClr val="252C6A"/>
                </a:solidFill>
                <a:latin typeface="Montserrat" pitchFamily="2" charset="0"/>
                <a:cs typeface="Verdana"/>
              </a:rPr>
              <a:t>2023</a:t>
            </a:r>
            <a:endParaRPr sz="969" kern="0">
              <a:solidFill>
                <a:sysClr val="windowText" lastClr="000000"/>
              </a:solidFill>
              <a:latin typeface="Montserrat" pitchFamily="2" charset="0"/>
              <a:cs typeface="Verdana"/>
            </a:endParaRPr>
          </a:p>
        </p:txBody>
      </p:sp>
      <p:sp>
        <p:nvSpPr>
          <p:cNvPr id="100" name="object 81">
            <a:extLst>
              <a:ext uri="{FF2B5EF4-FFF2-40B4-BE49-F238E27FC236}">
                <a16:creationId xmlns:a16="http://schemas.microsoft.com/office/drawing/2014/main" id="{CCFF7A9B-7A5E-15F7-2216-B152485E6DA8}"/>
              </a:ext>
            </a:extLst>
          </p:cNvPr>
          <p:cNvSpPr txBox="1"/>
          <p:nvPr/>
        </p:nvSpPr>
        <p:spPr>
          <a:xfrm>
            <a:off x="5156550" y="4878149"/>
            <a:ext cx="340276" cy="167420"/>
          </a:xfrm>
          <a:prstGeom prst="rect">
            <a:avLst/>
          </a:prstGeom>
        </p:spPr>
        <p:txBody>
          <a:bodyPr vert="horz" wrap="square" lIns="0" tIns="18100" rIns="0" bIns="0" rtlCol="0">
            <a:spAutoFit/>
          </a:bodyPr>
          <a:lstStyle/>
          <a:p>
            <a:pPr marL="14479" defTabSz="1042507">
              <a:spcBef>
                <a:spcPts val="143"/>
              </a:spcBef>
            </a:pPr>
            <a:r>
              <a:rPr sz="969" b="1" kern="0" spc="-57" dirty="0">
                <a:solidFill>
                  <a:srgbClr val="252C6A"/>
                </a:solidFill>
                <a:latin typeface="Montserrat" pitchFamily="2" charset="0"/>
                <a:cs typeface="Verdana"/>
              </a:rPr>
              <a:t>2023</a:t>
            </a:r>
            <a:endParaRPr sz="969" kern="0">
              <a:solidFill>
                <a:sysClr val="windowText" lastClr="000000"/>
              </a:solidFill>
              <a:latin typeface="Montserrat" pitchFamily="2" charset="0"/>
              <a:cs typeface="Verdana"/>
            </a:endParaRPr>
          </a:p>
        </p:txBody>
      </p:sp>
      <p:sp>
        <p:nvSpPr>
          <p:cNvPr id="101" name="object 82">
            <a:extLst>
              <a:ext uri="{FF2B5EF4-FFF2-40B4-BE49-F238E27FC236}">
                <a16:creationId xmlns:a16="http://schemas.microsoft.com/office/drawing/2014/main" id="{5B276DB5-F5FC-EB4E-AAFD-6AC2CB9D9F9E}"/>
              </a:ext>
            </a:extLst>
          </p:cNvPr>
          <p:cNvSpPr txBox="1"/>
          <p:nvPr/>
        </p:nvSpPr>
        <p:spPr>
          <a:xfrm>
            <a:off x="11122424" y="2652102"/>
            <a:ext cx="340276" cy="167420"/>
          </a:xfrm>
          <a:prstGeom prst="rect">
            <a:avLst/>
          </a:prstGeom>
        </p:spPr>
        <p:txBody>
          <a:bodyPr vert="horz" wrap="square" lIns="0" tIns="18100" rIns="0" bIns="0" rtlCol="0">
            <a:spAutoFit/>
          </a:bodyPr>
          <a:lstStyle/>
          <a:p>
            <a:pPr marL="14479" defTabSz="1042507">
              <a:spcBef>
                <a:spcPts val="143"/>
              </a:spcBef>
            </a:pPr>
            <a:r>
              <a:rPr sz="969" b="1" kern="0" spc="-57" dirty="0">
                <a:solidFill>
                  <a:srgbClr val="252C6A"/>
                </a:solidFill>
                <a:latin typeface="Montserrat" pitchFamily="2" charset="0"/>
                <a:cs typeface="Verdana"/>
              </a:rPr>
              <a:t>2023</a:t>
            </a:r>
            <a:endParaRPr sz="969" kern="0">
              <a:solidFill>
                <a:sysClr val="windowText" lastClr="000000"/>
              </a:solidFill>
              <a:latin typeface="Montserrat" pitchFamily="2" charset="0"/>
              <a:cs typeface="Verdana"/>
            </a:endParaRPr>
          </a:p>
        </p:txBody>
      </p:sp>
      <p:sp>
        <p:nvSpPr>
          <p:cNvPr id="102" name="object 83">
            <a:extLst>
              <a:ext uri="{FF2B5EF4-FFF2-40B4-BE49-F238E27FC236}">
                <a16:creationId xmlns:a16="http://schemas.microsoft.com/office/drawing/2014/main" id="{2B8B8927-9FA3-7912-8848-162B0CB500BD}"/>
              </a:ext>
            </a:extLst>
          </p:cNvPr>
          <p:cNvSpPr txBox="1"/>
          <p:nvPr/>
        </p:nvSpPr>
        <p:spPr>
          <a:xfrm>
            <a:off x="8402066" y="2652102"/>
            <a:ext cx="340276" cy="167420"/>
          </a:xfrm>
          <a:prstGeom prst="rect">
            <a:avLst/>
          </a:prstGeom>
        </p:spPr>
        <p:txBody>
          <a:bodyPr vert="horz" wrap="square" lIns="0" tIns="18100" rIns="0" bIns="0" rtlCol="0">
            <a:spAutoFit/>
          </a:bodyPr>
          <a:lstStyle/>
          <a:p>
            <a:pPr marL="14479" defTabSz="1042507">
              <a:spcBef>
                <a:spcPts val="143"/>
              </a:spcBef>
            </a:pPr>
            <a:r>
              <a:rPr sz="969" b="1" kern="0" spc="-57" dirty="0">
                <a:solidFill>
                  <a:srgbClr val="252C6A"/>
                </a:solidFill>
                <a:latin typeface="Montserrat" pitchFamily="2" charset="0"/>
                <a:cs typeface="Verdana"/>
              </a:rPr>
              <a:t>2023</a:t>
            </a:r>
            <a:endParaRPr sz="969" kern="0">
              <a:solidFill>
                <a:sysClr val="windowText" lastClr="000000"/>
              </a:solidFill>
              <a:latin typeface="Montserrat" pitchFamily="2" charset="0"/>
              <a:cs typeface="Verdana"/>
            </a:endParaRPr>
          </a:p>
        </p:txBody>
      </p:sp>
      <p:sp>
        <p:nvSpPr>
          <p:cNvPr id="103" name="object 84">
            <a:extLst>
              <a:ext uri="{FF2B5EF4-FFF2-40B4-BE49-F238E27FC236}">
                <a16:creationId xmlns:a16="http://schemas.microsoft.com/office/drawing/2014/main" id="{A32FFD9F-7733-180B-D799-EBF0A670B606}"/>
              </a:ext>
            </a:extLst>
          </p:cNvPr>
          <p:cNvSpPr txBox="1"/>
          <p:nvPr/>
        </p:nvSpPr>
        <p:spPr>
          <a:xfrm>
            <a:off x="5933432" y="2652102"/>
            <a:ext cx="340276" cy="167420"/>
          </a:xfrm>
          <a:prstGeom prst="rect">
            <a:avLst/>
          </a:prstGeom>
        </p:spPr>
        <p:txBody>
          <a:bodyPr vert="horz" wrap="square" lIns="0" tIns="18100" rIns="0" bIns="0" rtlCol="0">
            <a:spAutoFit/>
          </a:bodyPr>
          <a:lstStyle/>
          <a:p>
            <a:pPr marL="14479" defTabSz="1042507">
              <a:spcBef>
                <a:spcPts val="143"/>
              </a:spcBef>
            </a:pPr>
            <a:r>
              <a:rPr sz="969" b="1" kern="0" spc="-57" dirty="0">
                <a:solidFill>
                  <a:srgbClr val="252C6A"/>
                </a:solidFill>
                <a:latin typeface="Montserrat" pitchFamily="2" charset="0"/>
                <a:cs typeface="Verdana"/>
              </a:rPr>
              <a:t>2023</a:t>
            </a:r>
            <a:endParaRPr sz="969" kern="0">
              <a:solidFill>
                <a:sysClr val="windowText" lastClr="000000"/>
              </a:solidFill>
              <a:latin typeface="Montserrat" pitchFamily="2" charset="0"/>
              <a:cs typeface="Verdana"/>
            </a:endParaRPr>
          </a:p>
        </p:txBody>
      </p:sp>
      <p:grpSp>
        <p:nvGrpSpPr>
          <p:cNvPr id="104" name="object 85">
            <a:extLst>
              <a:ext uri="{FF2B5EF4-FFF2-40B4-BE49-F238E27FC236}">
                <a16:creationId xmlns:a16="http://schemas.microsoft.com/office/drawing/2014/main" id="{92ADD143-5E94-651B-9764-E4D440AD1EFC}"/>
              </a:ext>
            </a:extLst>
          </p:cNvPr>
          <p:cNvGrpSpPr/>
          <p:nvPr/>
        </p:nvGrpSpPr>
        <p:grpSpPr>
          <a:xfrm>
            <a:off x="708814" y="2169057"/>
            <a:ext cx="2713516" cy="1927263"/>
            <a:chOff x="540000" y="1649158"/>
            <a:chExt cx="2379980" cy="1690370"/>
          </a:xfrm>
        </p:grpSpPr>
        <p:sp>
          <p:nvSpPr>
            <p:cNvPr id="105" name="object 86">
              <a:extLst>
                <a:ext uri="{FF2B5EF4-FFF2-40B4-BE49-F238E27FC236}">
                  <a16:creationId xmlns:a16="http://schemas.microsoft.com/office/drawing/2014/main" id="{DF5206C8-B388-1DD4-1882-389322CE074C}"/>
                </a:ext>
              </a:extLst>
            </p:cNvPr>
            <p:cNvSpPr/>
            <p:nvPr/>
          </p:nvSpPr>
          <p:spPr>
            <a:xfrm>
              <a:off x="549525" y="1658683"/>
              <a:ext cx="2360930" cy="1671320"/>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06" name="object 87">
              <a:extLst>
                <a:ext uri="{FF2B5EF4-FFF2-40B4-BE49-F238E27FC236}">
                  <a16:creationId xmlns:a16="http://schemas.microsoft.com/office/drawing/2014/main" id="{02CA1AE7-0DCA-4781-E956-749E730F2147}"/>
                </a:ext>
              </a:extLst>
            </p:cNvPr>
            <p:cNvSpPr/>
            <p:nvPr/>
          </p:nvSpPr>
          <p:spPr>
            <a:xfrm>
              <a:off x="2287473" y="2749194"/>
              <a:ext cx="424180" cy="323215"/>
            </a:xfrm>
            <a:custGeom>
              <a:avLst/>
              <a:gdLst/>
              <a:ahLst/>
              <a:cxnLst/>
              <a:rect l="l" t="t" r="r" b="b"/>
              <a:pathLst>
                <a:path w="424180" h="323214">
                  <a:moveTo>
                    <a:pt x="124231" y="0"/>
                  </a:moveTo>
                  <a:lnTo>
                    <a:pt x="95247" y="5869"/>
                  </a:lnTo>
                  <a:lnTo>
                    <a:pt x="71551" y="21866"/>
                  </a:lnTo>
                  <a:lnTo>
                    <a:pt x="55562" y="45573"/>
                  </a:lnTo>
                  <a:lnTo>
                    <a:pt x="49695" y="74574"/>
                  </a:lnTo>
                  <a:lnTo>
                    <a:pt x="51706" y="91820"/>
                  </a:lnTo>
                  <a:lnTo>
                    <a:pt x="57430" y="107643"/>
                  </a:lnTo>
                  <a:lnTo>
                    <a:pt x="66406" y="121578"/>
                  </a:lnTo>
                  <a:lnTo>
                    <a:pt x="78142" y="133134"/>
                  </a:lnTo>
                  <a:lnTo>
                    <a:pt x="21924" y="178158"/>
                  </a:lnTo>
                  <a:lnTo>
                    <a:pt x="0" y="248589"/>
                  </a:lnTo>
                  <a:lnTo>
                    <a:pt x="0" y="317601"/>
                  </a:lnTo>
                  <a:lnTo>
                    <a:pt x="5562" y="323164"/>
                  </a:lnTo>
                  <a:lnTo>
                    <a:pt x="418477" y="323164"/>
                  </a:lnTo>
                  <a:lnTo>
                    <a:pt x="424040" y="317601"/>
                  </a:lnTo>
                  <a:lnTo>
                    <a:pt x="424040" y="298310"/>
                  </a:lnTo>
                  <a:lnTo>
                    <a:pt x="24853" y="298310"/>
                  </a:lnTo>
                  <a:lnTo>
                    <a:pt x="24853" y="248589"/>
                  </a:lnTo>
                  <a:lnTo>
                    <a:pt x="28945" y="220319"/>
                  </a:lnTo>
                  <a:lnTo>
                    <a:pt x="40428" y="195198"/>
                  </a:lnTo>
                  <a:lnTo>
                    <a:pt x="58120" y="174412"/>
                  </a:lnTo>
                  <a:lnTo>
                    <a:pt x="80835" y="159143"/>
                  </a:lnTo>
                  <a:lnTo>
                    <a:pt x="109852" y="159143"/>
                  </a:lnTo>
                  <a:lnTo>
                    <a:pt x="104965" y="151041"/>
                  </a:lnTo>
                  <a:lnTo>
                    <a:pt x="111201" y="149809"/>
                  </a:lnTo>
                  <a:lnTo>
                    <a:pt x="117640" y="149148"/>
                  </a:lnTo>
                  <a:lnTo>
                    <a:pt x="198446" y="149148"/>
                  </a:lnTo>
                  <a:lnTo>
                    <a:pt x="192124" y="144546"/>
                  </a:lnTo>
                  <a:lnTo>
                    <a:pt x="181530" y="138327"/>
                  </a:lnTo>
                  <a:lnTo>
                    <a:pt x="170306" y="133159"/>
                  </a:lnTo>
                  <a:lnTo>
                    <a:pt x="179304" y="124294"/>
                  </a:lnTo>
                  <a:lnTo>
                    <a:pt x="124231" y="124294"/>
                  </a:lnTo>
                  <a:lnTo>
                    <a:pt x="104911" y="120381"/>
                  </a:lnTo>
                  <a:lnTo>
                    <a:pt x="89117" y="109716"/>
                  </a:lnTo>
                  <a:lnTo>
                    <a:pt x="78459" y="93910"/>
                  </a:lnTo>
                  <a:lnTo>
                    <a:pt x="74548" y="74574"/>
                  </a:lnTo>
                  <a:lnTo>
                    <a:pt x="78459" y="55243"/>
                  </a:lnTo>
                  <a:lnTo>
                    <a:pt x="89117" y="39436"/>
                  </a:lnTo>
                  <a:lnTo>
                    <a:pt x="104911" y="28768"/>
                  </a:lnTo>
                  <a:lnTo>
                    <a:pt x="124231" y="24853"/>
                  </a:lnTo>
                  <a:lnTo>
                    <a:pt x="178930" y="24853"/>
                  </a:lnTo>
                  <a:lnTo>
                    <a:pt x="176908" y="21861"/>
                  </a:lnTo>
                  <a:lnTo>
                    <a:pt x="153212" y="5867"/>
                  </a:lnTo>
                  <a:lnTo>
                    <a:pt x="124231" y="0"/>
                  </a:lnTo>
                  <a:close/>
                </a:path>
                <a:path w="424180" h="323214">
                  <a:moveTo>
                    <a:pt x="109852" y="159143"/>
                  </a:moveTo>
                  <a:lnTo>
                    <a:pt x="80835" y="159143"/>
                  </a:lnTo>
                  <a:lnTo>
                    <a:pt x="98882" y="189064"/>
                  </a:lnTo>
                  <a:lnTo>
                    <a:pt x="86664" y="274726"/>
                  </a:lnTo>
                  <a:lnTo>
                    <a:pt x="87350" y="277799"/>
                  </a:lnTo>
                  <a:lnTo>
                    <a:pt x="101028" y="298310"/>
                  </a:lnTo>
                  <a:lnTo>
                    <a:pt x="147446" y="298310"/>
                  </a:lnTo>
                  <a:lnTo>
                    <a:pt x="154097" y="288328"/>
                  </a:lnTo>
                  <a:lnTo>
                    <a:pt x="124231" y="288328"/>
                  </a:lnTo>
                  <a:lnTo>
                    <a:pt x="112356" y="270509"/>
                  </a:lnTo>
                  <a:lnTo>
                    <a:pt x="122580" y="198869"/>
                  </a:lnTo>
                  <a:lnTo>
                    <a:pt x="150980" y="198869"/>
                  </a:lnTo>
                  <a:lnTo>
                    <a:pt x="149580" y="189064"/>
                  </a:lnTo>
                  <a:lnTo>
                    <a:pt x="158657" y="174015"/>
                  </a:lnTo>
                  <a:lnTo>
                    <a:pt x="118821" y="174015"/>
                  </a:lnTo>
                  <a:lnTo>
                    <a:pt x="109852" y="159143"/>
                  </a:lnTo>
                  <a:close/>
                </a:path>
                <a:path w="424180" h="323214">
                  <a:moveTo>
                    <a:pt x="210336" y="159143"/>
                  </a:moveTo>
                  <a:lnTo>
                    <a:pt x="167627" y="159143"/>
                  </a:lnTo>
                  <a:lnTo>
                    <a:pt x="190349" y="174412"/>
                  </a:lnTo>
                  <a:lnTo>
                    <a:pt x="208045" y="195198"/>
                  </a:lnTo>
                  <a:lnTo>
                    <a:pt x="219530" y="220319"/>
                  </a:lnTo>
                  <a:lnTo>
                    <a:pt x="223621" y="248589"/>
                  </a:lnTo>
                  <a:lnTo>
                    <a:pt x="223621" y="298310"/>
                  </a:lnTo>
                  <a:lnTo>
                    <a:pt x="248462" y="298310"/>
                  </a:lnTo>
                  <a:lnTo>
                    <a:pt x="248462" y="248589"/>
                  </a:lnTo>
                  <a:lnTo>
                    <a:pt x="247024" y="229654"/>
                  </a:lnTo>
                  <a:lnTo>
                    <a:pt x="242849" y="211605"/>
                  </a:lnTo>
                  <a:lnTo>
                    <a:pt x="236150" y="194659"/>
                  </a:lnTo>
                  <a:lnTo>
                    <a:pt x="227139" y="179031"/>
                  </a:lnTo>
                  <a:lnTo>
                    <a:pt x="232790" y="173253"/>
                  </a:lnTo>
                  <a:lnTo>
                    <a:pt x="239039" y="168236"/>
                  </a:lnTo>
                  <a:lnTo>
                    <a:pt x="245783" y="164045"/>
                  </a:lnTo>
                  <a:lnTo>
                    <a:pt x="280919" y="164045"/>
                  </a:lnTo>
                  <a:lnTo>
                    <a:pt x="276742" y="159867"/>
                  </a:lnTo>
                  <a:lnTo>
                    <a:pt x="211150" y="159867"/>
                  </a:lnTo>
                  <a:lnTo>
                    <a:pt x="210336" y="159143"/>
                  </a:lnTo>
                  <a:close/>
                </a:path>
                <a:path w="424180" h="323214">
                  <a:moveTo>
                    <a:pt x="388595" y="164312"/>
                  </a:moveTo>
                  <a:lnTo>
                    <a:pt x="351713" y="164312"/>
                  </a:lnTo>
                  <a:lnTo>
                    <a:pt x="371156" y="179911"/>
                  </a:lnTo>
                  <a:lnTo>
                    <a:pt x="386143" y="199740"/>
                  </a:lnTo>
                  <a:lnTo>
                    <a:pt x="395787" y="222925"/>
                  </a:lnTo>
                  <a:lnTo>
                    <a:pt x="399199" y="248589"/>
                  </a:lnTo>
                  <a:lnTo>
                    <a:pt x="399199" y="298310"/>
                  </a:lnTo>
                  <a:lnTo>
                    <a:pt x="424040" y="298310"/>
                  </a:lnTo>
                  <a:lnTo>
                    <a:pt x="424040" y="248589"/>
                  </a:lnTo>
                  <a:lnTo>
                    <a:pt x="417984" y="210559"/>
                  </a:lnTo>
                  <a:lnTo>
                    <a:pt x="401289" y="177604"/>
                  </a:lnTo>
                  <a:lnTo>
                    <a:pt x="388595" y="164312"/>
                  </a:lnTo>
                  <a:close/>
                </a:path>
                <a:path w="424180" h="323214">
                  <a:moveTo>
                    <a:pt x="150980" y="198869"/>
                  </a:moveTo>
                  <a:lnTo>
                    <a:pt x="125882" y="198869"/>
                  </a:lnTo>
                  <a:lnTo>
                    <a:pt x="136105" y="270509"/>
                  </a:lnTo>
                  <a:lnTo>
                    <a:pt x="124231" y="288328"/>
                  </a:lnTo>
                  <a:lnTo>
                    <a:pt x="154097" y="288328"/>
                  </a:lnTo>
                  <a:lnTo>
                    <a:pt x="161112" y="277799"/>
                  </a:lnTo>
                  <a:lnTo>
                    <a:pt x="161810" y="274726"/>
                  </a:lnTo>
                  <a:lnTo>
                    <a:pt x="150980" y="198869"/>
                  </a:lnTo>
                  <a:close/>
                </a:path>
                <a:path w="424180" h="323214">
                  <a:moveTo>
                    <a:pt x="280919" y="164045"/>
                  </a:moveTo>
                  <a:lnTo>
                    <a:pt x="245783" y="164045"/>
                  </a:lnTo>
                  <a:lnTo>
                    <a:pt x="294170" y="212458"/>
                  </a:lnTo>
                  <a:lnTo>
                    <a:pt x="301917" y="212521"/>
                  </a:lnTo>
                  <a:lnTo>
                    <a:pt x="334030" y="181432"/>
                  </a:lnTo>
                  <a:lnTo>
                    <a:pt x="298297" y="181432"/>
                  </a:lnTo>
                  <a:lnTo>
                    <a:pt x="280919" y="164045"/>
                  </a:lnTo>
                  <a:close/>
                </a:path>
                <a:path w="424180" h="323214">
                  <a:moveTo>
                    <a:pt x="372437" y="149148"/>
                  </a:moveTo>
                  <a:lnTo>
                    <a:pt x="298157" y="149148"/>
                  </a:lnTo>
                  <a:lnTo>
                    <a:pt x="305679" y="149423"/>
                  </a:lnTo>
                  <a:lnTo>
                    <a:pt x="313051" y="150233"/>
                  </a:lnTo>
                  <a:lnTo>
                    <a:pt x="320257" y="151554"/>
                  </a:lnTo>
                  <a:lnTo>
                    <a:pt x="327278" y="153365"/>
                  </a:lnTo>
                  <a:lnTo>
                    <a:pt x="298297" y="181432"/>
                  </a:lnTo>
                  <a:lnTo>
                    <a:pt x="334030" y="181432"/>
                  </a:lnTo>
                  <a:lnTo>
                    <a:pt x="351713" y="164312"/>
                  </a:lnTo>
                  <a:lnTo>
                    <a:pt x="388595" y="164312"/>
                  </a:lnTo>
                  <a:lnTo>
                    <a:pt x="376168" y="151300"/>
                  </a:lnTo>
                  <a:lnTo>
                    <a:pt x="372437" y="149148"/>
                  </a:lnTo>
                  <a:close/>
                </a:path>
                <a:path w="424180" h="323214">
                  <a:moveTo>
                    <a:pt x="198446" y="149148"/>
                  </a:moveTo>
                  <a:lnTo>
                    <a:pt x="130822" y="149148"/>
                  </a:lnTo>
                  <a:lnTo>
                    <a:pt x="137261" y="149809"/>
                  </a:lnTo>
                  <a:lnTo>
                    <a:pt x="143497" y="151041"/>
                  </a:lnTo>
                  <a:lnTo>
                    <a:pt x="129641" y="174015"/>
                  </a:lnTo>
                  <a:lnTo>
                    <a:pt x="158657" y="174015"/>
                  </a:lnTo>
                  <a:lnTo>
                    <a:pt x="167627" y="159143"/>
                  </a:lnTo>
                  <a:lnTo>
                    <a:pt x="210336" y="159143"/>
                  </a:lnTo>
                  <a:lnTo>
                    <a:pt x="202019" y="151749"/>
                  </a:lnTo>
                  <a:lnTo>
                    <a:pt x="198446" y="149148"/>
                  </a:lnTo>
                  <a:close/>
                </a:path>
                <a:path w="424180" h="323214">
                  <a:moveTo>
                    <a:pt x="298157" y="0"/>
                  </a:moveTo>
                  <a:lnTo>
                    <a:pt x="269173" y="5869"/>
                  </a:lnTo>
                  <a:lnTo>
                    <a:pt x="245478" y="21866"/>
                  </a:lnTo>
                  <a:lnTo>
                    <a:pt x="229488" y="45573"/>
                  </a:lnTo>
                  <a:lnTo>
                    <a:pt x="223621" y="74574"/>
                  </a:lnTo>
                  <a:lnTo>
                    <a:pt x="225634" y="91820"/>
                  </a:lnTo>
                  <a:lnTo>
                    <a:pt x="231360" y="107643"/>
                  </a:lnTo>
                  <a:lnTo>
                    <a:pt x="240334" y="121578"/>
                  </a:lnTo>
                  <a:lnTo>
                    <a:pt x="252044" y="133134"/>
                  </a:lnTo>
                  <a:lnTo>
                    <a:pt x="240927" y="138229"/>
                  </a:lnTo>
                  <a:lnTo>
                    <a:pt x="230354" y="144405"/>
                  </a:lnTo>
                  <a:lnTo>
                    <a:pt x="220402" y="151629"/>
                  </a:lnTo>
                  <a:lnTo>
                    <a:pt x="211150" y="159867"/>
                  </a:lnTo>
                  <a:lnTo>
                    <a:pt x="276742" y="159867"/>
                  </a:lnTo>
                  <a:lnTo>
                    <a:pt x="270065" y="153187"/>
                  </a:lnTo>
                  <a:lnTo>
                    <a:pt x="276898" y="151441"/>
                  </a:lnTo>
                  <a:lnTo>
                    <a:pt x="283873" y="150177"/>
                  </a:lnTo>
                  <a:lnTo>
                    <a:pt x="290968" y="149408"/>
                  </a:lnTo>
                  <a:lnTo>
                    <a:pt x="298157" y="149148"/>
                  </a:lnTo>
                  <a:lnTo>
                    <a:pt x="372437" y="149148"/>
                  </a:lnTo>
                  <a:lnTo>
                    <a:pt x="344830" y="133222"/>
                  </a:lnTo>
                  <a:lnTo>
                    <a:pt x="347154" y="131444"/>
                  </a:lnTo>
                  <a:lnTo>
                    <a:pt x="349389" y="129527"/>
                  </a:lnTo>
                  <a:lnTo>
                    <a:pt x="351535" y="127469"/>
                  </a:lnTo>
                  <a:lnTo>
                    <a:pt x="354244" y="124294"/>
                  </a:lnTo>
                  <a:lnTo>
                    <a:pt x="298157" y="124294"/>
                  </a:lnTo>
                  <a:lnTo>
                    <a:pt x="278836" y="120381"/>
                  </a:lnTo>
                  <a:lnTo>
                    <a:pt x="263037" y="109716"/>
                  </a:lnTo>
                  <a:lnTo>
                    <a:pt x="252375" y="93910"/>
                  </a:lnTo>
                  <a:lnTo>
                    <a:pt x="248462" y="74574"/>
                  </a:lnTo>
                  <a:lnTo>
                    <a:pt x="252375" y="55243"/>
                  </a:lnTo>
                  <a:lnTo>
                    <a:pt x="263037" y="39436"/>
                  </a:lnTo>
                  <a:lnTo>
                    <a:pt x="278836" y="28768"/>
                  </a:lnTo>
                  <a:lnTo>
                    <a:pt x="298157" y="24853"/>
                  </a:lnTo>
                  <a:lnTo>
                    <a:pt x="353838" y="24853"/>
                  </a:lnTo>
                  <a:lnTo>
                    <a:pt x="351755" y="21861"/>
                  </a:lnTo>
                  <a:lnTo>
                    <a:pt x="327498" y="5867"/>
                  </a:lnTo>
                  <a:lnTo>
                    <a:pt x="298157" y="0"/>
                  </a:lnTo>
                  <a:close/>
                </a:path>
                <a:path w="424180" h="323214">
                  <a:moveTo>
                    <a:pt x="178930" y="24853"/>
                  </a:moveTo>
                  <a:lnTo>
                    <a:pt x="124231" y="24853"/>
                  </a:lnTo>
                  <a:lnTo>
                    <a:pt x="143558" y="28768"/>
                  </a:lnTo>
                  <a:lnTo>
                    <a:pt x="159356" y="39436"/>
                  </a:lnTo>
                  <a:lnTo>
                    <a:pt x="170015" y="55243"/>
                  </a:lnTo>
                  <a:lnTo>
                    <a:pt x="173926" y="74574"/>
                  </a:lnTo>
                  <a:lnTo>
                    <a:pt x="170015" y="93910"/>
                  </a:lnTo>
                  <a:lnTo>
                    <a:pt x="159356" y="109716"/>
                  </a:lnTo>
                  <a:lnTo>
                    <a:pt x="143558" y="120381"/>
                  </a:lnTo>
                  <a:lnTo>
                    <a:pt x="124231" y="124294"/>
                  </a:lnTo>
                  <a:lnTo>
                    <a:pt x="179304" y="124294"/>
                  </a:lnTo>
                  <a:lnTo>
                    <a:pt x="182080" y="121549"/>
                  </a:lnTo>
                  <a:lnTo>
                    <a:pt x="191041" y="107621"/>
                  </a:lnTo>
                  <a:lnTo>
                    <a:pt x="196758" y="91809"/>
                  </a:lnTo>
                  <a:lnTo>
                    <a:pt x="198767" y="74574"/>
                  </a:lnTo>
                  <a:lnTo>
                    <a:pt x="192898" y="45568"/>
                  </a:lnTo>
                  <a:lnTo>
                    <a:pt x="178930" y="24853"/>
                  </a:lnTo>
                  <a:close/>
                </a:path>
                <a:path w="424180" h="323214">
                  <a:moveTo>
                    <a:pt x="353838" y="24853"/>
                  </a:moveTo>
                  <a:lnTo>
                    <a:pt x="298157" y="24853"/>
                  </a:lnTo>
                  <a:lnTo>
                    <a:pt x="317925" y="28832"/>
                  </a:lnTo>
                  <a:lnTo>
                    <a:pt x="334270" y="39608"/>
                  </a:lnTo>
                  <a:lnTo>
                    <a:pt x="345395" y="55436"/>
                  </a:lnTo>
                  <a:lnTo>
                    <a:pt x="349503" y="74574"/>
                  </a:lnTo>
                  <a:lnTo>
                    <a:pt x="345395" y="93712"/>
                  </a:lnTo>
                  <a:lnTo>
                    <a:pt x="334270" y="109540"/>
                  </a:lnTo>
                  <a:lnTo>
                    <a:pt x="317925" y="120315"/>
                  </a:lnTo>
                  <a:lnTo>
                    <a:pt x="298157" y="124294"/>
                  </a:lnTo>
                  <a:lnTo>
                    <a:pt x="354244" y="124294"/>
                  </a:lnTo>
                  <a:lnTo>
                    <a:pt x="361306" y="116015"/>
                  </a:lnTo>
                  <a:lnTo>
                    <a:pt x="368461" y="103165"/>
                  </a:lnTo>
                  <a:lnTo>
                    <a:pt x="372860" y="89243"/>
                  </a:lnTo>
                  <a:lnTo>
                    <a:pt x="374357" y="74574"/>
                  </a:lnTo>
                  <a:lnTo>
                    <a:pt x="368263" y="45568"/>
                  </a:lnTo>
                  <a:lnTo>
                    <a:pt x="353838" y="24853"/>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07" name="object 88">
              <a:extLst>
                <a:ext uri="{FF2B5EF4-FFF2-40B4-BE49-F238E27FC236}">
                  <a16:creationId xmlns:a16="http://schemas.microsoft.com/office/drawing/2014/main" id="{69453F0D-E4C8-E970-E602-F6BE3633C855}"/>
                </a:ext>
              </a:extLst>
            </p:cNvPr>
            <p:cNvSpPr/>
            <p:nvPr/>
          </p:nvSpPr>
          <p:spPr>
            <a:xfrm>
              <a:off x="2312314" y="2898342"/>
              <a:ext cx="374650" cy="149225"/>
            </a:xfrm>
            <a:custGeom>
              <a:avLst/>
              <a:gdLst/>
              <a:ahLst/>
              <a:cxnLst/>
              <a:rect l="l" t="t" r="r" b="b"/>
              <a:pathLst>
                <a:path w="374650" h="149225">
                  <a:moveTo>
                    <a:pt x="374345" y="149161"/>
                  </a:moveTo>
                  <a:lnTo>
                    <a:pt x="223608" y="149161"/>
                  </a:lnTo>
                  <a:lnTo>
                    <a:pt x="223608" y="99441"/>
                  </a:lnTo>
                  <a:lnTo>
                    <a:pt x="222170" y="80505"/>
                  </a:lnTo>
                  <a:lnTo>
                    <a:pt x="217995" y="62457"/>
                  </a:lnTo>
                  <a:lnTo>
                    <a:pt x="211296" y="45511"/>
                  </a:lnTo>
                  <a:lnTo>
                    <a:pt x="202285" y="29883"/>
                  </a:lnTo>
                  <a:lnTo>
                    <a:pt x="207937" y="24104"/>
                  </a:lnTo>
                  <a:lnTo>
                    <a:pt x="214185" y="19088"/>
                  </a:lnTo>
                  <a:lnTo>
                    <a:pt x="220929" y="14897"/>
                  </a:lnTo>
                  <a:lnTo>
                    <a:pt x="264515" y="58508"/>
                  </a:lnTo>
                  <a:lnTo>
                    <a:pt x="269316" y="63309"/>
                  </a:lnTo>
                  <a:lnTo>
                    <a:pt x="277075" y="63373"/>
                  </a:lnTo>
                  <a:lnTo>
                    <a:pt x="281940" y="58661"/>
                  </a:lnTo>
                  <a:lnTo>
                    <a:pt x="326859" y="15163"/>
                  </a:lnTo>
                  <a:lnTo>
                    <a:pt x="346302" y="30762"/>
                  </a:lnTo>
                  <a:lnTo>
                    <a:pt x="361289" y="50592"/>
                  </a:lnTo>
                  <a:lnTo>
                    <a:pt x="370933" y="73776"/>
                  </a:lnTo>
                  <a:lnTo>
                    <a:pt x="374345" y="99441"/>
                  </a:lnTo>
                  <a:lnTo>
                    <a:pt x="374345" y="149161"/>
                  </a:lnTo>
                  <a:close/>
                </a:path>
                <a:path w="374650" h="149225">
                  <a:moveTo>
                    <a:pt x="198767" y="149161"/>
                  </a:moveTo>
                  <a:lnTo>
                    <a:pt x="122593" y="149161"/>
                  </a:lnTo>
                  <a:lnTo>
                    <a:pt x="134569" y="131191"/>
                  </a:lnTo>
                  <a:lnTo>
                    <a:pt x="136258" y="128651"/>
                  </a:lnTo>
                  <a:lnTo>
                    <a:pt x="136956" y="125577"/>
                  </a:lnTo>
                  <a:lnTo>
                    <a:pt x="136525" y="122542"/>
                  </a:lnTo>
                  <a:lnTo>
                    <a:pt x="124726" y="39916"/>
                  </a:lnTo>
                  <a:lnTo>
                    <a:pt x="142773" y="9994"/>
                  </a:lnTo>
                  <a:lnTo>
                    <a:pt x="165495" y="25263"/>
                  </a:lnTo>
                  <a:lnTo>
                    <a:pt x="183191" y="46050"/>
                  </a:lnTo>
                  <a:lnTo>
                    <a:pt x="194676" y="71170"/>
                  </a:lnTo>
                  <a:lnTo>
                    <a:pt x="198767" y="99441"/>
                  </a:lnTo>
                  <a:lnTo>
                    <a:pt x="198767" y="149161"/>
                  </a:lnTo>
                  <a:close/>
                </a:path>
                <a:path w="374650" h="149225">
                  <a:moveTo>
                    <a:pt x="104787" y="24866"/>
                  </a:moveTo>
                  <a:lnTo>
                    <a:pt x="93967" y="24866"/>
                  </a:lnTo>
                  <a:lnTo>
                    <a:pt x="80111" y="1892"/>
                  </a:lnTo>
                  <a:lnTo>
                    <a:pt x="86347" y="660"/>
                  </a:lnTo>
                  <a:lnTo>
                    <a:pt x="92786" y="0"/>
                  </a:lnTo>
                  <a:lnTo>
                    <a:pt x="99377" y="0"/>
                  </a:lnTo>
                  <a:lnTo>
                    <a:pt x="105968" y="0"/>
                  </a:lnTo>
                  <a:lnTo>
                    <a:pt x="112407" y="660"/>
                  </a:lnTo>
                  <a:lnTo>
                    <a:pt x="118643" y="1892"/>
                  </a:lnTo>
                  <a:lnTo>
                    <a:pt x="104787" y="24866"/>
                  </a:lnTo>
                  <a:close/>
                </a:path>
                <a:path w="374650" h="149225">
                  <a:moveTo>
                    <a:pt x="99377" y="139179"/>
                  </a:moveTo>
                  <a:lnTo>
                    <a:pt x="87503" y="121361"/>
                  </a:lnTo>
                  <a:lnTo>
                    <a:pt x="97739" y="49720"/>
                  </a:lnTo>
                  <a:lnTo>
                    <a:pt x="101028" y="49720"/>
                  </a:lnTo>
                  <a:lnTo>
                    <a:pt x="111251" y="121361"/>
                  </a:lnTo>
                  <a:lnTo>
                    <a:pt x="99377" y="139179"/>
                  </a:lnTo>
                  <a:close/>
                </a:path>
                <a:path w="374650" h="149225">
                  <a:moveTo>
                    <a:pt x="0" y="149161"/>
                  </a:moveTo>
                  <a:lnTo>
                    <a:pt x="0" y="99441"/>
                  </a:lnTo>
                  <a:lnTo>
                    <a:pt x="4091" y="71170"/>
                  </a:lnTo>
                  <a:lnTo>
                    <a:pt x="15574" y="46050"/>
                  </a:lnTo>
                  <a:lnTo>
                    <a:pt x="33266" y="25263"/>
                  </a:lnTo>
                  <a:lnTo>
                    <a:pt x="55981" y="9994"/>
                  </a:lnTo>
                  <a:lnTo>
                    <a:pt x="74028" y="39916"/>
                  </a:lnTo>
                  <a:lnTo>
                    <a:pt x="62242" y="122542"/>
                  </a:lnTo>
                  <a:lnTo>
                    <a:pt x="61810" y="125577"/>
                  </a:lnTo>
                  <a:lnTo>
                    <a:pt x="62496" y="128651"/>
                  </a:lnTo>
                  <a:lnTo>
                    <a:pt x="64198" y="131191"/>
                  </a:lnTo>
                  <a:lnTo>
                    <a:pt x="76174" y="149161"/>
                  </a:lnTo>
                  <a:lnTo>
                    <a:pt x="0" y="149161"/>
                  </a:lnTo>
                  <a:close/>
                </a:path>
              </a:pathLst>
            </a:custGeom>
            <a:ln w="3175">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08" name="object 89">
              <a:extLst>
                <a:ext uri="{FF2B5EF4-FFF2-40B4-BE49-F238E27FC236}">
                  <a16:creationId xmlns:a16="http://schemas.microsoft.com/office/drawing/2014/main" id="{35B01E09-106F-90F0-5A42-69BF9DF13E91}"/>
                </a:ext>
              </a:extLst>
            </p:cNvPr>
            <p:cNvPicPr/>
            <p:nvPr/>
          </p:nvPicPr>
          <p:blipFill>
            <a:blip r:embed="rId6" cstate="print"/>
            <a:stretch>
              <a:fillRect/>
            </a:stretch>
          </p:blipFill>
          <p:spPr>
            <a:xfrm>
              <a:off x="2361596" y="2773635"/>
              <a:ext cx="100202" cy="100266"/>
            </a:xfrm>
            <a:prstGeom prst="rect">
              <a:avLst/>
            </a:prstGeom>
          </p:spPr>
        </p:pic>
        <p:sp>
          <p:nvSpPr>
            <p:cNvPr id="109" name="object 90">
              <a:extLst>
                <a:ext uri="{FF2B5EF4-FFF2-40B4-BE49-F238E27FC236}">
                  <a16:creationId xmlns:a16="http://schemas.microsoft.com/office/drawing/2014/main" id="{83CCEB26-638C-EBB0-124F-AB32151E198B}"/>
                </a:ext>
              </a:extLst>
            </p:cNvPr>
            <p:cNvSpPr/>
            <p:nvPr/>
          </p:nvSpPr>
          <p:spPr>
            <a:xfrm>
              <a:off x="2557526" y="2898342"/>
              <a:ext cx="57785" cy="32384"/>
            </a:xfrm>
            <a:custGeom>
              <a:avLst/>
              <a:gdLst/>
              <a:ahLst/>
              <a:cxnLst/>
              <a:rect l="l" t="t" r="r" b="b"/>
              <a:pathLst>
                <a:path w="57785" h="32385">
                  <a:moveTo>
                    <a:pt x="57213" y="4216"/>
                  </a:moveTo>
                  <a:lnTo>
                    <a:pt x="28232" y="32283"/>
                  </a:lnTo>
                  <a:lnTo>
                    <a:pt x="0" y="4038"/>
                  </a:lnTo>
                  <a:lnTo>
                    <a:pt x="6832" y="2293"/>
                  </a:lnTo>
                  <a:lnTo>
                    <a:pt x="13808" y="1028"/>
                  </a:lnTo>
                  <a:lnTo>
                    <a:pt x="20902" y="259"/>
                  </a:lnTo>
                  <a:lnTo>
                    <a:pt x="28092" y="0"/>
                  </a:lnTo>
                  <a:lnTo>
                    <a:pt x="35616" y="274"/>
                  </a:lnTo>
                  <a:lnTo>
                    <a:pt x="42991" y="1084"/>
                  </a:lnTo>
                  <a:lnTo>
                    <a:pt x="50196" y="2405"/>
                  </a:lnTo>
                  <a:lnTo>
                    <a:pt x="57213" y="4216"/>
                  </a:lnTo>
                  <a:close/>
                </a:path>
              </a:pathLst>
            </a:custGeom>
            <a:ln w="3175">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10" name="object 91">
              <a:extLst>
                <a:ext uri="{FF2B5EF4-FFF2-40B4-BE49-F238E27FC236}">
                  <a16:creationId xmlns:a16="http://schemas.microsoft.com/office/drawing/2014/main" id="{7CFAF3A6-C40D-5720-B8C2-A17C82FEDF54}"/>
                </a:ext>
              </a:extLst>
            </p:cNvPr>
            <p:cNvPicPr/>
            <p:nvPr/>
          </p:nvPicPr>
          <p:blipFill>
            <a:blip r:embed="rId7" cstate="print"/>
            <a:stretch>
              <a:fillRect/>
            </a:stretch>
          </p:blipFill>
          <p:spPr>
            <a:xfrm>
              <a:off x="2535510" y="2773635"/>
              <a:ext cx="101866" cy="100266"/>
            </a:xfrm>
            <a:prstGeom prst="rect">
              <a:avLst/>
            </a:prstGeom>
          </p:spPr>
        </p:pic>
        <p:sp>
          <p:nvSpPr>
            <p:cNvPr id="111" name="object 92">
              <a:extLst>
                <a:ext uri="{FF2B5EF4-FFF2-40B4-BE49-F238E27FC236}">
                  <a16:creationId xmlns:a16="http://schemas.microsoft.com/office/drawing/2014/main" id="{1F8A6392-0FFA-C213-BE1D-726059AF9ECD}"/>
                </a:ext>
              </a:extLst>
            </p:cNvPr>
            <p:cNvSpPr/>
            <p:nvPr/>
          </p:nvSpPr>
          <p:spPr>
            <a:xfrm>
              <a:off x="2287460" y="2749194"/>
              <a:ext cx="424180" cy="323215"/>
            </a:xfrm>
            <a:custGeom>
              <a:avLst/>
              <a:gdLst/>
              <a:ahLst/>
              <a:cxnLst/>
              <a:rect l="l" t="t" r="r" b="b"/>
              <a:pathLst>
                <a:path w="424180" h="323214">
                  <a:moveTo>
                    <a:pt x="344830" y="133222"/>
                  </a:moveTo>
                  <a:lnTo>
                    <a:pt x="368461" y="103165"/>
                  </a:lnTo>
                  <a:lnTo>
                    <a:pt x="374357" y="74574"/>
                  </a:lnTo>
                  <a:lnTo>
                    <a:pt x="368263" y="45568"/>
                  </a:lnTo>
                  <a:lnTo>
                    <a:pt x="351755" y="21861"/>
                  </a:lnTo>
                  <a:lnTo>
                    <a:pt x="327498" y="5867"/>
                  </a:lnTo>
                  <a:lnTo>
                    <a:pt x="298157" y="0"/>
                  </a:lnTo>
                  <a:lnTo>
                    <a:pt x="269173" y="5869"/>
                  </a:lnTo>
                  <a:lnTo>
                    <a:pt x="245478" y="21866"/>
                  </a:lnTo>
                  <a:lnTo>
                    <a:pt x="229488" y="45573"/>
                  </a:lnTo>
                  <a:lnTo>
                    <a:pt x="223621" y="74574"/>
                  </a:lnTo>
                  <a:lnTo>
                    <a:pt x="225630" y="91811"/>
                  </a:lnTo>
                  <a:lnTo>
                    <a:pt x="231346" y="107626"/>
                  </a:lnTo>
                  <a:lnTo>
                    <a:pt x="240305" y="121555"/>
                  </a:lnTo>
                  <a:lnTo>
                    <a:pt x="252044" y="133134"/>
                  </a:lnTo>
                  <a:lnTo>
                    <a:pt x="240927" y="138223"/>
                  </a:lnTo>
                  <a:lnTo>
                    <a:pt x="230354" y="144400"/>
                  </a:lnTo>
                  <a:lnTo>
                    <a:pt x="220402" y="151627"/>
                  </a:lnTo>
                  <a:lnTo>
                    <a:pt x="211150" y="159867"/>
                  </a:lnTo>
                  <a:lnTo>
                    <a:pt x="202019" y="151749"/>
                  </a:lnTo>
                  <a:lnTo>
                    <a:pt x="192124" y="144546"/>
                  </a:lnTo>
                  <a:lnTo>
                    <a:pt x="181530" y="138327"/>
                  </a:lnTo>
                  <a:lnTo>
                    <a:pt x="170306" y="133159"/>
                  </a:lnTo>
                  <a:lnTo>
                    <a:pt x="182064" y="121578"/>
                  </a:lnTo>
                  <a:lnTo>
                    <a:pt x="191039" y="107643"/>
                  </a:lnTo>
                  <a:lnTo>
                    <a:pt x="196767" y="91820"/>
                  </a:lnTo>
                  <a:lnTo>
                    <a:pt x="198780" y="74574"/>
                  </a:lnTo>
                  <a:lnTo>
                    <a:pt x="192913" y="45573"/>
                  </a:lnTo>
                  <a:lnTo>
                    <a:pt x="176922" y="21866"/>
                  </a:lnTo>
                  <a:lnTo>
                    <a:pt x="153222" y="5869"/>
                  </a:lnTo>
                  <a:lnTo>
                    <a:pt x="124231" y="0"/>
                  </a:lnTo>
                  <a:lnTo>
                    <a:pt x="95247" y="5869"/>
                  </a:lnTo>
                  <a:lnTo>
                    <a:pt x="71551" y="21866"/>
                  </a:lnTo>
                  <a:lnTo>
                    <a:pt x="55562" y="45573"/>
                  </a:lnTo>
                  <a:lnTo>
                    <a:pt x="49695" y="74574"/>
                  </a:lnTo>
                  <a:lnTo>
                    <a:pt x="51706" y="91820"/>
                  </a:lnTo>
                  <a:lnTo>
                    <a:pt x="57430" y="107643"/>
                  </a:lnTo>
                  <a:lnTo>
                    <a:pt x="66406" y="121578"/>
                  </a:lnTo>
                  <a:lnTo>
                    <a:pt x="78168" y="133159"/>
                  </a:lnTo>
                  <a:lnTo>
                    <a:pt x="46650" y="151588"/>
                  </a:lnTo>
                  <a:lnTo>
                    <a:pt x="21924" y="178158"/>
                  </a:lnTo>
                  <a:lnTo>
                    <a:pt x="5779" y="211087"/>
                  </a:lnTo>
                  <a:lnTo>
                    <a:pt x="0" y="248589"/>
                  </a:lnTo>
                  <a:lnTo>
                    <a:pt x="0" y="310743"/>
                  </a:lnTo>
                  <a:lnTo>
                    <a:pt x="0" y="317601"/>
                  </a:lnTo>
                  <a:lnTo>
                    <a:pt x="5562" y="323164"/>
                  </a:lnTo>
                  <a:lnTo>
                    <a:pt x="12433" y="323164"/>
                  </a:lnTo>
                  <a:lnTo>
                    <a:pt x="411619" y="323164"/>
                  </a:lnTo>
                  <a:lnTo>
                    <a:pt x="418477" y="323164"/>
                  </a:lnTo>
                  <a:lnTo>
                    <a:pt x="424040" y="317601"/>
                  </a:lnTo>
                  <a:lnTo>
                    <a:pt x="424040" y="310743"/>
                  </a:lnTo>
                  <a:lnTo>
                    <a:pt x="424040" y="248589"/>
                  </a:lnTo>
                  <a:lnTo>
                    <a:pt x="417984" y="210559"/>
                  </a:lnTo>
                  <a:lnTo>
                    <a:pt x="401289" y="177604"/>
                  </a:lnTo>
                  <a:lnTo>
                    <a:pt x="376168" y="151300"/>
                  </a:lnTo>
                  <a:lnTo>
                    <a:pt x="344830" y="133222"/>
                  </a:lnTo>
                  <a:close/>
                </a:path>
              </a:pathLst>
            </a:custGeom>
            <a:ln w="3175">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12" name="object 93">
              <a:extLst>
                <a:ext uri="{FF2B5EF4-FFF2-40B4-BE49-F238E27FC236}">
                  <a16:creationId xmlns:a16="http://schemas.microsoft.com/office/drawing/2014/main" id="{5EB50856-A3D4-251B-F66F-19EAFB7D18B3}"/>
                </a:ext>
              </a:extLst>
            </p:cNvPr>
            <p:cNvSpPr/>
            <p:nvPr/>
          </p:nvSpPr>
          <p:spPr>
            <a:xfrm>
              <a:off x="2612948" y="2972930"/>
              <a:ext cx="50165" cy="25400"/>
            </a:xfrm>
            <a:custGeom>
              <a:avLst/>
              <a:gdLst/>
              <a:ahLst/>
              <a:cxnLst/>
              <a:rect l="l" t="t" r="r" b="b"/>
              <a:pathLst>
                <a:path w="50164" h="25400">
                  <a:moveTo>
                    <a:pt x="44132" y="0"/>
                  </a:moveTo>
                  <a:lnTo>
                    <a:pt x="37274" y="0"/>
                  </a:lnTo>
                  <a:lnTo>
                    <a:pt x="5562" y="0"/>
                  </a:lnTo>
                  <a:lnTo>
                    <a:pt x="0" y="5562"/>
                  </a:lnTo>
                  <a:lnTo>
                    <a:pt x="0" y="19291"/>
                  </a:lnTo>
                  <a:lnTo>
                    <a:pt x="5562" y="24853"/>
                  </a:lnTo>
                  <a:lnTo>
                    <a:pt x="44132" y="24853"/>
                  </a:lnTo>
                  <a:lnTo>
                    <a:pt x="49695" y="19291"/>
                  </a:lnTo>
                  <a:lnTo>
                    <a:pt x="49695" y="5562"/>
                  </a:lnTo>
                  <a:lnTo>
                    <a:pt x="44132"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13" name="object 94">
              <a:extLst>
                <a:ext uri="{FF2B5EF4-FFF2-40B4-BE49-F238E27FC236}">
                  <a16:creationId xmlns:a16="http://schemas.microsoft.com/office/drawing/2014/main" id="{0312AC07-94F3-037E-ED78-5465F79D4062}"/>
                </a:ext>
              </a:extLst>
            </p:cNvPr>
            <p:cNvSpPr/>
            <p:nvPr/>
          </p:nvSpPr>
          <p:spPr>
            <a:xfrm>
              <a:off x="2612948" y="2972930"/>
              <a:ext cx="50165" cy="25400"/>
            </a:xfrm>
            <a:custGeom>
              <a:avLst/>
              <a:gdLst/>
              <a:ahLst/>
              <a:cxnLst/>
              <a:rect l="l" t="t" r="r" b="b"/>
              <a:pathLst>
                <a:path w="50164" h="25400">
                  <a:moveTo>
                    <a:pt x="37274" y="0"/>
                  </a:moveTo>
                  <a:lnTo>
                    <a:pt x="12433" y="0"/>
                  </a:lnTo>
                  <a:lnTo>
                    <a:pt x="5562" y="0"/>
                  </a:lnTo>
                  <a:lnTo>
                    <a:pt x="0" y="5562"/>
                  </a:lnTo>
                  <a:lnTo>
                    <a:pt x="0" y="12433"/>
                  </a:lnTo>
                  <a:lnTo>
                    <a:pt x="0" y="19291"/>
                  </a:lnTo>
                  <a:lnTo>
                    <a:pt x="5562" y="24853"/>
                  </a:lnTo>
                  <a:lnTo>
                    <a:pt x="12433" y="24853"/>
                  </a:lnTo>
                  <a:lnTo>
                    <a:pt x="37274" y="24853"/>
                  </a:lnTo>
                  <a:lnTo>
                    <a:pt x="44132" y="24853"/>
                  </a:lnTo>
                  <a:lnTo>
                    <a:pt x="49695" y="19291"/>
                  </a:lnTo>
                  <a:lnTo>
                    <a:pt x="49695" y="12433"/>
                  </a:lnTo>
                  <a:lnTo>
                    <a:pt x="49695" y="5562"/>
                  </a:lnTo>
                  <a:lnTo>
                    <a:pt x="44132" y="0"/>
                  </a:lnTo>
                  <a:lnTo>
                    <a:pt x="37274" y="0"/>
                  </a:lnTo>
                  <a:close/>
                </a:path>
              </a:pathLst>
            </a:custGeom>
            <a:ln w="3175">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grpSp>
      <p:grpSp>
        <p:nvGrpSpPr>
          <p:cNvPr id="114" name="object 95">
            <a:extLst>
              <a:ext uri="{FF2B5EF4-FFF2-40B4-BE49-F238E27FC236}">
                <a16:creationId xmlns:a16="http://schemas.microsoft.com/office/drawing/2014/main" id="{25B2D23E-7AE5-A930-1639-E3C933909C62}"/>
              </a:ext>
            </a:extLst>
          </p:cNvPr>
          <p:cNvGrpSpPr/>
          <p:nvPr/>
        </p:nvGrpSpPr>
        <p:grpSpPr>
          <a:xfrm>
            <a:off x="5876981" y="4395183"/>
            <a:ext cx="3005285" cy="1927263"/>
            <a:chOff x="5072913" y="3601656"/>
            <a:chExt cx="2635885" cy="1690370"/>
          </a:xfrm>
        </p:grpSpPr>
        <p:sp>
          <p:nvSpPr>
            <p:cNvPr id="115" name="object 96">
              <a:extLst>
                <a:ext uri="{FF2B5EF4-FFF2-40B4-BE49-F238E27FC236}">
                  <a16:creationId xmlns:a16="http://schemas.microsoft.com/office/drawing/2014/main" id="{62AAA047-76D0-8B98-FB72-0A1A99D0C0DF}"/>
                </a:ext>
              </a:extLst>
            </p:cNvPr>
            <p:cNvSpPr/>
            <p:nvPr/>
          </p:nvSpPr>
          <p:spPr>
            <a:xfrm>
              <a:off x="5082438" y="3611181"/>
              <a:ext cx="2616835" cy="1671320"/>
            </a:xfrm>
            <a:custGeom>
              <a:avLst/>
              <a:gdLst/>
              <a:ahLst/>
              <a:cxnLst/>
              <a:rect l="l" t="t" r="r" b="b"/>
              <a:pathLst>
                <a:path w="2616834"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463812" y="1671294"/>
                  </a:lnTo>
                  <a:lnTo>
                    <a:pt x="2511980" y="1663525"/>
                  </a:lnTo>
                  <a:lnTo>
                    <a:pt x="2553815" y="1641892"/>
                  </a:lnTo>
                  <a:lnTo>
                    <a:pt x="2586806" y="1608903"/>
                  </a:lnTo>
                  <a:lnTo>
                    <a:pt x="2608442" y="1567067"/>
                  </a:lnTo>
                  <a:lnTo>
                    <a:pt x="2616212" y="1518894"/>
                  </a:lnTo>
                  <a:lnTo>
                    <a:pt x="2616212" y="152400"/>
                  </a:lnTo>
                  <a:lnTo>
                    <a:pt x="2608442" y="104231"/>
                  </a:lnTo>
                  <a:lnTo>
                    <a:pt x="2586806" y="62396"/>
                  </a:lnTo>
                  <a:lnTo>
                    <a:pt x="2553815" y="29405"/>
                  </a:lnTo>
                  <a:lnTo>
                    <a:pt x="2511980" y="7769"/>
                  </a:lnTo>
                  <a:lnTo>
                    <a:pt x="2463812"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16" name="object 97">
              <a:extLst>
                <a:ext uri="{FF2B5EF4-FFF2-40B4-BE49-F238E27FC236}">
                  <a16:creationId xmlns:a16="http://schemas.microsoft.com/office/drawing/2014/main" id="{31C478A6-C544-65DA-CBCE-DF4C6698DDD0}"/>
                </a:ext>
              </a:extLst>
            </p:cNvPr>
            <p:cNvSpPr/>
            <p:nvPr/>
          </p:nvSpPr>
          <p:spPr>
            <a:xfrm>
              <a:off x="7233805" y="4649452"/>
              <a:ext cx="354965" cy="357505"/>
            </a:xfrm>
            <a:custGeom>
              <a:avLst/>
              <a:gdLst/>
              <a:ahLst/>
              <a:cxnLst/>
              <a:rect l="l" t="t" r="r" b="b"/>
              <a:pathLst>
                <a:path w="354965" h="357504">
                  <a:moveTo>
                    <a:pt x="90347" y="0"/>
                  </a:moveTo>
                  <a:lnTo>
                    <a:pt x="83870" y="4991"/>
                  </a:lnTo>
                  <a:lnTo>
                    <a:pt x="83872" y="32686"/>
                  </a:lnTo>
                  <a:lnTo>
                    <a:pt x="84836" y="42779"/>
                  </a:lnTo>
                  <a:lnTo>
                    <a:pt x="87676" y="52406"/>
                  </a:lnTo>
                  <a:lnTo>
                    <a:pt x="92298" y="61328"/>
                  </a:lnTo>
                  <a:lnTo>
                    <a:pt x="98615" y="69329"/>
                  </a:lnTo>
                  <a:lnTo>
                    <a:pt x="92577" y="74233"/>
                  </a:lnTo>
                  <a:lnTo>
                    <a:pt x="87923" y="80476"/>
                  </a:lnTo>
                  <a:lnTo>
                    <a:pt x="84929" y="87781"/>
                  </a:lnTo>
                  <a:lnTo>
                    <a:pt x="83870" y="95872"/>
                  </a:lnTo>
                  <a:lnTo>
                    <a:pt x="83876" y="104000"/>
                  </a:lnTo>
                  <a:lnTo>
                    <a:pt x="86992" y="111404"/>
                  </a:lnTo>
                  <a:lnTo>
                    <a:pt x="92036" y="116941"/>
                  </a:lnTo>
                  <a:lnTo>
                    <a:pt x="88582" y="118643"/>
                  </a:lnTo>
                  <a:lnTo>
                    <a:pt x="48868" y="150362"/>
                  </a:lnTo>
                  <a:lnTo>
                    <a:pt x="23004" y="186245"/>
                  </a:lnTo>
                  <a:lnTo>
                    <a:pt x="6072" y="225481"/>
                  </a:lnTo>
                  <a:lnTo>
                    <a:pt x="0" y="263258"/>
                  </a:lnTo>
                  <a:lnTo>
                    <a:pt x="11643" y="306621"/>
                  </a:lnTo>
                  <a:lnTo>
                    <a:pt x="42370" y="335662"/>
                  </a:lnTo>
                  <a:lnTo>
                    <a:pt x="85875" y="351942"/>
                  </a:lnTo>
                  <a:lnTo>
                    <a:pt x="135851" y="357022"/>
                  </a:lnTo>
                  <a:lnTo>
                    <a:pt x="160331" y="355938"/>
                  </a:lnTo>
                  <a:lnTo>
                    <a:pt x="182935" y="352721"/>
                  </a:lnTo>
                  <a:lnTo>
                    <a:pt x="203422" y="347426"/>
                  </a:lnTo>
                  <a:lnTo>
                    <a:pt x="221551" y="340105"/>
                  </a:lnTo>
                  <a:lnTo>
                    <a:pt x="319374" y="340105"/>
                  </a:lnTo>
                  <a:lnTo>
                    <a:pt x="325177" y="336181"/>
                  </a:lnTo>
                  <a:lnTo>
                    <a:pt x="135851" y="336181"/>
                  </a:lnTo>
                  <a:lnTo>
                    <a:pt x="106488" y="334302"/>
                  </a:lnTo>
                  <a:lnTo>
                    <a:pt x="68200" y="325094"/>
                  </a:lnTo>
                  <a:lnTo>
                    <a:pt x="34973" y="303199"/>
                  </a:lnTo>
                  <a:lnTo>
                    <a:pt x="20789" y="263258"/>
                  </a:lnTo>
                  <a:lnTo>
                    <a:pt x="29994" y="219833"/>
                  </a:lnTo>
                  <a:lnTo>
                    <a:pt x="54922" y="175499"/>
                  </a:lnTo>
                  <a:lnTo>
                    <a:pt x="91550" y="141012"/>
                  </a:lnTo>
                  <a:lnTo>
                    <a:pt x="135851" y="127126"/>
                  </a:lnTo>
                  <a:lnTo>
                    <a:pt x="196617" y="127126"/>
                  </a:lnTo>
                  <a:lnTo>
                    <a:pt x="194127" y="125347"/>
                  </a:lnTo>
                  <a:lnTo>
                    <a:pt x="186932" y="120863"/>
                  </a:lnTo>
                  <a:lnTo>
                    <a:pt x="179641" y="116966"/>
                  </a:lnTo>
                  <a:lnTo>
                    <a:pt x="184744" y="111378"/>
                  </a:lnTo>
                  <a:lnTo>
                    <a:pt x="186885" y="106286"/>
                  </a:lnTo>
                  <a:lnTo>
                    <a:pt x="109334" y="106286"/>
                  </a:lnTo>
                  <a:lnTo>
                    <a:pt x="104660" y="101612"/>
                  </a:lnTo>
                  <a:lnTo>
                    <a:pt x="104660" y="90131"/>
                  </a:lnTo>
                  <a:lnTo>
                    <a:pt x="109334" y="85458"/>
                  </a:lnTo>
                  <a:lnTo>
                    <a:pt x="185831" y="85458"/>
                  </a:lnTo>
                  <a:lnTo>
                    <a:pt x="183788" y="80476"/>
                  </a:lnTo>
                  <a:lnTo>
                    <a:pt x="179133" y="74233"/>
                  </a:lnTo>
                  <a:lnTo>
                    <a:pt x="173100" y="69329"/>
                  </a:lnTo>
                  <a:lnTo>
                    <a:pt x="176817" y="64617"/>
                  </a:lnTo>
                  <a:lnTo>
                    <a:pt x="135851" y="64617"/>
                  </a:lnTo>
                  <a:lnTo>
                    <a:pt x="123847" y="62060"/>
                  </a:lnTo>
                  <a:lnTo>
                    <a:pt x="113917" y="55137"/>
                  </a:lnTo>
                  <a:lnTo>
                    <a:pt x="107157" y="44965"/>
                  </a:lnTo>
                  <a:lnTo>
                    <a:pt x="104665" y="32686"/>
                  </a:lnTo>
                  <a:lnTo>
                    <a:pt x="104660" y="25387"/>
                  </a:lnTo>
                  <a:lnTo>
                    <a:pt x="165322" y="25387"/>
                  </a:lnTo>
                  <a:lnTo>
                    <a:pt x="167043" y="24980"/>
                  </a:lnTo>
                  <a:lnTo>
                    <a:pt x="187845" y="24980"/>
                  </a:lnTo>
                  <a:lnTo>
                    <a:pt x="187845" y="11506"/>
                  </a:lnTo>
                  <a:lnTo>
                    <a:pt x="133413" y="11506"/>
                  </a:lnTo>
                  <a:lnTo>
                    <a:pt x="90347" y="0"/>
                  </a:lnTo>
                  <a:close/>
                </a:path>
                <a:path w="354965" h="357504">
                  <a:moveTo>
                    <a:pt x="319374" y="340105"/>
                  </a:moveTo>
                  <a:lnTo>
                    <a:pt x="221551" y="340105"/>
                  </a:lnTo>
                  <a:lnTo>
                    <a:pt x="232631" y="347222"/>
                  </a:lnTo>
                  <a:lnTo>
                    <a:pt x="244809" y="352540"/>
                  </a:lnTo>
                  <a:lnTo>
                    <a:pt x="257900" y="355870"/>
                  </a:lnTo>
                  <a:lnTo>
                    <a:pt x="271716" y="357022"/>
                  </a:lnTo>
                  <a:lnTo>
                    <a:pt x="304059" y="350462"/>
                  </a:lnTo>
                  <a:lnTo>
                    <a:pt x="319374" y="340105"/>
                  </a:lnTo>
                  <a:close/>
                </a:path>
                <a:path w="354965" h="357504">
                  <a:moveTo>
                    <a:pt x="196617" y="127126"/>
                  </a:moveTo>
                  <a:lnTo>
                    <a:pt x="135851" y="127126"/>
                  </a:lnTo>
                  <a:lnTo>
                    <a:pt x="165186" y="133228"/>
                  </a:lnTo>
                  <a:lnTo>
                    <a:pt x="191827" y="149478"/>
                  </a:lnTo>
                  <a:lnTo>
                    <a:pt x="214686" y="172796"/>
                  </a:lnTo>
                  <a:lnTo>
                    <a:pt x="232676" y="200101"/>
                  </a:lnTo>
                  <a:lnTo>
                    <a:pt x="214711" y="213041"/>
                  </a:lnTo>
                  <a:lnTo>
                    <a:pt x="200771" y="230214"/>
                  </a:lnTo>
                  <a:lnTo>
                    <a:pt x="191750" y="250723"/>
                  </a:lnTo>
                  <a:lnTo>
                    <a:pt x="188544" y="273672"/>
                  </a:lnTo>
                  <a:lnTo>
                    <a:pt x="189714" y="287660"/>
                  </a:lnTo>
                  <a:lnTo>
                    <a:pt x="193100" y="300904"/>
                  </a:lnTo>
                  <a:lnTo>
                    <a:pt x="198509" y="313209"/>
                  </a:lnTo>
                  <a:lnTo>
                    <a:pt x="205752" y="324383"/>
                  </a:lnTo>
                  <a:lnTo>
                    <a:pt x="190703" y="329457"/>
                  </a:lnTo>
                  <a:lnTo>
                    <a:pt x="173855" y="333154"/>
                  </a:lnTo>
                  <a:lnTo>
                    <a:pt x="155480" y="335415"/>
                  </a:lnTo>
                  <a:lnTo>
                    <a:pt x="135851" y="336181"/>
                  </a:lnTo>
                  <a:lnTo>
                    <a:pt x="271716" y="336181"/>
                  </a:lnTo>
                  <a:lnTo>
                    <a:pt x="247454" y="331261"/>
                  </a:lnTo>
                  <a:lnTo>
                    <a:pt x="227623" y="317852"/>
                  </a:lnTo>
                  <a:lnTo>
                    <a:pt x="214243" y="297980"/>
                  </a:lnTo>
                  <a:lnTo>
                    <a:pt x="209334" y="273672"/>
                  </a:lnTo>
                  <a:lnTo>
                    <a:pt x="214243" y="249364"/>
                  </a:lnTo>
                  <a:lnTo>
                    <a:pt x="227623" y="229492"/>
                  </a:lnTo>
                  <a:lnTo>
                    <a:pt x="247454" y="216082"/>
                  </a:lnTo>
                  <a:lnTo>
                    <a:pt x="271716" y="211162"/>
                  </a:lnTo>
                  <a:lnTo>
                    <a:pt x="325161" y="211162"/>
                  </a:lnTo>
                  <a:lnTo>
                    <a:pt x="304059" y="196894"/>
                  </a:lnTo>
                  <a:lnTo>
                    <a:pt x="283049" y="192633"/>
                  </a:lnTo>
                  <a:lnTo>
                    <a:pt x="252260" y="192633"/>
                  </a:lnTo>
                  <a:lnTo>
                    <a:pt x="243000" y="176654"/>
                  </a:lnTo>
                  <a:lnTo>
                    <a:pt x="232427" y="161709"/>
                  </a:lnTo>
                  <a:lnTo>
                    <a:pt x="220747" y="148078"/>
                  </a:lnTo>
                  <a:lnTo>
                    <a:pt x="208165" y="136042"/>
                  </a:lnTo>
                  <a:lnTo>
                    <a:pt x="201210" y="130409"/>
                  </a:lnTo>
                  <a:lnTo>
                    <a:pt x="196617" y="127126"/>
                  </a:lnTo>
                  <a:close/>
                </a:path>
                <a:path w="354965" h="357504">
                  <a:moveTo>
                    <a:pt x="325161" y="211162"/>
                  </a:moveTo>
                  <a:lnTo>
                    <a:pt x="271716" y="211162"/>
                  </a:lnTo>
                  <a:lnTo>
                    <a:pt x="295978" y="216082"/>
                  </a:lnTo>
                  <a:lnTo>
                    <a:pt x="315809" y="229492"/>
                  </a:lnTo>
                  <a:lnTo>
                    <a:pt x="329189" y="249364"/>
                  </a:lnTo>
                  <a:lnTo>
                    <a:pt x="334098" y="273672"/>
                  </a:lnTo>
                  <a:lnTo>
                    <a:pt x="329189" y="297980"/>
                  </a:lnTo>
                  <a:lnTo>
                    <a:pt x="315809" y="317852"/>
                  </a:lnTo>
                  <a:lnTo>
                    <a:pt x="295978" y="331261"/>
                  </a:lnTo>
                  <a:lnTo>
                    <a:pt x="271716" y="336181"/>
                  </a:lnTo>
                  <a:lnTo>
                    <a:pt x="325177" y="336181"/>
                  </a:lnTo>
                  <a:lnTo>
                    <a:pt x="330500" y="332582"/>
                  </a:lnTo>
                  <a:lnTo>
                    <a:pt x="348342" y="306085"/>
                  </a:lnTo>
                  <a:lnTo>
                    <a:pt x="354888" y="273672"/>
                  </a:lnTo>
                  <a:lnTo>
                    <a:pt x="348342" y="241266"/>
                  </a:lnTo>
                  <a:lnTo>
                    <a:pt x="330500" y="214772"/>
                  </a:lnTo>
                  <a:lnTo>
                    <a:pt x="325161" y="211162"/>
                  </a:lnTo>
                  <a:close/>
                </a:path>
                <a:path w="354965" h="357504">
                  <a:moveTo>
                    <a:pt x="271716" y="190334"/>
                  </a:moveTo>
                  <a:lnTo>
                    <a:pt x="265010" y="190334"/>
                  </a:lnTo>
                  <a:lnTo>
                    <a:pt x="258495" y="191134"/>
                  </a:lnTo>
                  <a:lnTo>
                    <a:pt x="252260" y="192633"/>
                  </a:lnTo>
                  <a:lnTo>
                    <a:pt x="283049" y="192633"/>
                  </a:lnTo>
                  <a:lnTo>
                    <a:pt x="271716" y="190334"/>
                  </a:lnTo>
                  <a:close/>
                </a:path>
                <a:path w="354965" h="357504">
                  <a:moveTo>
                    <a:pt x="185831" y="85458"/>
                  </a:moveTo>
                  <a:lnTo>
                    <a:pt x="162382" y="85458"/>
                  </a:lnTo>
                  <a:lnTo>
                    <a:pt x="167043" y="90131"/>
                  </a:lnTo>
                  <a:lnTo>
                    <a:pt x="167043" y="101612"/>
                  </a:lnTo>
                  <a:lnTo>
                    <a:pt x="162382" y="106286"/>
                  </a:lnTo>
                  <a:lnTo>
                    <a:pt x="186885" y="106286"/>
                  </a:lnTo>
                  <a:lnTo>
                    <a:pt x="187845" y="104000"/>
                  </a:lnTo>
                  <a:lnTo>
                    <a:pt x="187845" y="95872"/>
                  </a:lnTo>
                  <a:lnTo>
                    <a:pt x="186784" y="87781"/>
                  </a:lnTo>
                  <a:lnTo>
                    <a:pt x="185831" y="85458"/>
                  </a:lnTo>
                  <a:close/>
                </a:path>
                <a:path w="354965" h="357504">
                  <a:moveTo>
                    <a:pt x="187845" y="24980"/>
                  </a:moveTo>
                  <a:lnTo>
                    <a:pt x="167043" y="24980"/>
                  </a:lnTo>
                  <a:lnTo>
                    <a:pt x="167038" y="32686"/>
                  </a:lnTo>
                  <a:lnTo>
                    <a:pt x="164548" y="44965"/>
                  </a:lnTo>
                  <a:lnTo>
                    <a:pt x="157791" y="55137"/>
                  </a:lnTo>
                  <a:lnTo>
                    <a:pt x="147862" y="62060"/>
                  </a:lnTo>
                  <a:lnTo>
                    <a:pt x="135851" y="64617"/>
                  </a:lnTo>
                  <a:lnTo>
                    <a:pt x="176817" y="64617"/>
                  </a:lnTo>
                  <a:lnTo>
                    <a:pt x="179412" y="61328"/>
                  </a:lnTo>
                  <a:lnTo>
                    <a:pt x="184035" y="52406"/>
                  </a:lnTo>
                  <a:lnTo>
                    <a:pt x="186877" y="42779"/>
                  </a:lnTo>
                  <a:lnTo>
                    <a:pt x="187843" y="32686"/>
                  </a:lnTo>
                  <a:lnTo>
                    <a:pt x="187845" y="24980"/>
                  </a:lnTo>
                  <a:close/>
                </a:path>
                <a:path w="354965" h="357504">
                  <a:moveTo>
                    <a:pt x="165322" y="25387"/>
                  </a:moveTo>
                  <a:lnTo>
                    <a:pt x="104660" y="25387"/>
                  </a:lnTo>
                  <a:lnTo>
                    <a:pt x="129359" y="31992"/>
                  </a:lnTo>
                  <a:lnTo>
                    <a:pt x="133296" y="32686"/>
                  </a:lnTo>
                  <a:lnTo>
                    <a:pt x="135635" y="32397"/>
                  </a:lnTo>
                  <a:lnTo>
                    <a:pt x="165322" y="25387"/>
                  </a:lnTo>
                  <a:close/>
                </a:path>
                <a:path w="354965" h="357504">
                  <a:moveTo>
                    <a:pt x="181571" y="152"/>
                  </a:moveTo>
                  <a:lnTo>
                    <a:pt x="133413" y="11506"/>
                  </a:lnTo>
                  <a:lnTo>
                    <a:pt x="187845" y="11506"/>
                  </a:lnTo>
                  <a:lnTo>
                    <a:pt x="187845" y="5105"/>
                  </a:lnTo>
                  <a:lnTo>
                    <a:pt x="181571" y="152"/>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17" name="object 98">
              <a:extLst>
                <a:ext uri="{FF2B5EF4-FFF2-40B4-BE49-F238E27FC236}">
                  <a16:creationId xmlns:a16="http://schemas.microsoft.com/office/drawing/2014/main" id="{D43F9BC2-31DE-E408-0681-A771B06E8C68}"/>
                </a:ext>
              </a:extLst>
            </p:cNvPr>
            <p:cNvPicPr/>
            <p:nvPr/>
          </p:nvPicPr>
          <p:blipFill>
            <a:blip r:embed="rId8" cstate="print"/>
            <a:stretch>
              <a:fillRect/>
            </a:stretch>
          </p:blipFill>
          <p:spPr>
            <a:xfrm>
              <a:off x="7336535" y="4818943"/>
              <a:ext cx="64312" cy="145859"/>
            </a:xfrm>
            <a:prstGeom prst="rect">
              <a:avLst/>
            </a:prstGeom>
          </p:spPr>
        </p:pic>
        <p:pic>
          <p:nvPicPr>
            <p:cNvPr id="118" name="object 99">
              <a:extLst>
                <a:ext uri="{FF2B5EF4-FFF2-40B4-BE49-F238E27FC236}">
                  <a16:creationId xmlns:a16="http://schemas.microsoft.com/office/drawing/2014/main" id="{19C196FA-8B3D-E924-FBD0-42572F56F3BE}"/>
                </a:ext>
              </a:extLst>
            </p:cNvPr>
            <p:cNvPicPr/>
            <p:nvPr/>
          </p:nvPicPr>
          <p:blipFill>
            <a:blip r:embed="rId9" cstate="print"/>
            <a:stretch>
              <a:fillRect/>
            </a:stretch>
          </p:blipFill>
          <p:spPr>
            <a:xfrm>
              <a:off x="7463929" y="4881452"/>
              <a:ext cx="83184" cy="83350"/>
            </a:xfrm>
            <a:prstGeom prst="rect">
              <a:avLst/>
            </a:prstGeom>
          </p:spPr>
        </p:pic>
      </p:grpSp>
      <p:grpSp>
        <p:nvGrpSpPr>
          <p:cNvPr id="119" name="object 100">
            <a:extLst>
              <a:ext uri="{FF2B5EF4-FFF2-40B4-BE49-F238E27FC236}">
                <a16:creationId xmlns:a16="http://schemas.microsoft.com/office/drawing/2014/main" id="{8763B9F8-3B5B-C38B-2298-69C51ECBE7B1}"/>
              </a:ext>
            </a:extLst>
          </p:cNvPr>
          <p:cNvGrpSpPr/>
          <p:nvPr/>
        </p:nvGrpSpPr>
        <p:grpSpPr>
          <a:xfrm>
            <a:off x="9186443" y="4395183"/>
            <a:ext cx="2481839" cy="1927263"/>
            <a:chOff x="7975587" y="3601656"/>
            <a:chExt cx="2176780" cy="1690370"/>
          </a:xfrm>
        </p:grpSpPr>
        <p:sp>
          <p:nvSpPr>
            <p:cNvPr id="120" name="object 101">
              <a:extLst>
                <a:ext uri="{FF2B5EF4-FFF2-40B4-BE49-F238E27FC236}">
                  <a16:creationId xmlns:a16="http://schemas.microsoft.com/office/drawing/2014/main" id="{3D42D22B-2F21-81E2-D614-2916CB61054F}"/>
                </a:ext>
              </a:extLst>
            </p:cNvPr>
            <p:cNvSpPr/>
            <p:nvPr/>
          </p:nvSpPr>
          <p:spPr>
            <a:xfrm>
              <a:off x="7985112" y="3611181"/>
              <a:ext cx="2157730" cy="1671320"/>
            </a:xfrm>
            <a:custGeom>
              <a:avLst/>
              <a:gdLst/>
              <a:ahLst/>
              <a:cxnLst/>
              <a:rect l="l" t="t" r="r" b="b"/>
              <a:pathLst>
                <a:path w="2157729"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004961" y="1671294"/>
                  </a:lnTo>
                  <a:lnTo>
                    <a:pt x="2053134" y="1663525"/>
                  </a:lnTo>
                  <a:lnTo>
                    <a:pt x="2094970" y="1641892"/>
                  </a:lnTo>
                  <a:lnTo>
                    <a:pt x="2127959" y="1608903"/>
                  </a:lnTo>
                  <a:lnTo>
                    <a:pt x="2149592" y="1567067"/>
                  </a:lnTo>
                  <a:lnTo>
                    <a:pt x="2157361" y="1518894"/>
                  </a:lnTo>
                  <a:lnTo>
                    <a:pt x="2157361" y="152400"/>
                  </a:lnTo>
                  <a:lnTo>
                    <a:pt x="2149592" y="104231"/>
                  </a:lnTo>
                  <a:lnTo>
                    <a:pt x="2127959" y="62396"/>
                  </a:lnTo>
                  <a:lnTo>
                    <a:pt x="2094970" y="29405"/>
                  </a:lnTo>
                  <a:lnTo>
                    <a:pt x="2053134" y="7769"/>
                  </a:lnTo>
                  <a:lnTo>
                    <a:pt x="2004961"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21" name="object 102">
              <a:extLst>
                <a:ext uri="{FF2B5EF4-FFF2-40B4-BE49-F238E27FC236}">
                  <a16:creationId xmlns:a16="http://schemas.microsoft.com/office/drawing/2014/main" id="{B7EEEEC6-3110-C8FB-2A15-3191668947DA}"/>
                </a:ext>
              </a:extLst>
            </p:cNvPr>
            <p:cNvPicPr/>
            <p:nvPr/>
          </p:nvPicPr>
          <p:blipFill>
            <a:blip r:embed="rId10" cstate="print"/>
            <a:stretch>
              <a:fillRect/>
            </a:stretch>
          </p:blipFill>
          <p:spPr>
            <a:xfrm>
              <a:off x="9367939" y="4052378"/>
              <a:ext cx="648038" cy="195555"/>
            </a:xfrm>
            <a:prstGeom prst="rect">
              <a:avLst/>
            </a:prstGeom>
          </p:spPr>
        </p:pic>
        <p:pic>
          <p:nvPicPr>
            <p:cNvPr id="122" name="object 103">
              <a:extLst>
                <a:ext uri="{FF2B5EF4-FFF2-40B4-BE49-F238E27FC236}">
                  <a16:creationId xmlns:a16="http://schemas.microsoft.com/office/drawing/2014/main" id="{8CC33CC3-E305-3BDC-15E3-BE008937EE3C}"/>
                </a:ext>
              </a:extLst>
            </p:cNvPr>
            <p:cNvPicPr/>
            <p:nvPr/>
          </p:nvPicPr>
          <p:blipFill>
            <a:blip r:embed="rId11" cstate="print"/>
            <a:stretch>
              <a:fillRect/>
            </a:stretch>
          </p:blipFill>
          <p:spPr>
            <a:xfrm>
              <a:off x="9375508" y="4317325"/>
              <a:ext cx="456210" cy="335763"/>
            </a:xfrm>
            <a:prstGeom prst="rect">
              <a:avLst/>
            </a:prstGeom>
          </p:spPr>
        </p:pic>
        <p:pic>
          <p:nvPicPr>
            <p:cNvPr id="123" name="object 104">
              <a:extLst>
                <a:ext uri="{FF2B5EF4-FFF2-40B4-BE49-F238E27FC236}">
                  <a16:creationId xmlns:a16="http://schemas.microsoft.com/office/drawing/2014/main" id="{5324AE11-6FB0-E6B8-F7C5-2EBE6180BFE1}"/>
                </a:ext>
              </a:extLst>
            </p:cNvPr>
            <p:cNvPicPr/>
            <p:nvPr/>
          </p:nvPicPr>
          <p:blipFill>
            <a:blip r:embed="rId12" cstate="print"/>
            <a:stretch>
              <a:fillRect/>
            </a:stretch>
          </p:blipFill>
          <p:spPr>
            <a:xfrm>
              <a:off x="9375508" y="4725225"/>
              <a:ext cx="297652" cy="282770"/>
            </a:xfrm>
            <a:prstGeom prst="rect">
              <a:avLst/>
            </a:prstGeom>
          </p:spPr>
        </p:pic>
      </p:grpSp>
      <p:grpSp>
        <p:nvGrpSpPr>
          <p:cNvPr id="124" name="object 105">
            <a:extLst>
              <a:ext uri="{FF2B5EF4-FFF2-40B4-BE49-F238E27FC236}">
                <a16:creationId xmlns:a16="http://schemas.microsoft.com/office/drawing/2014/main" id="{D85524C0-EFA3-4103-CF92-2F754AB118CB}"/>
              </a:ext>
            </a:extLst>
          </p:cNvPr>
          <p:cNvGrpSpPr/>
          <p:nvPr/>
        </p:nvGrpSpPr>
        <p:grpSpPr>
          <a:xfrm>
            <a:off x="708815" y="4395183"/>
            <a:ext cx="2132152" cy="1927263"/>
            <a:chOff x="540000" y="3601656"/>
            <a:chExt cx="1870075" cy="1690370"/>
          </a:xfrm>
        </p:grpSpPr>
        <p:sp>
          <p:nvSpPr>
            <p:cNvPr id="125" name="object 106">
              <a:extLst>
                <a:ext uri="{FF2B5EF4-FFF2-40B4-BE49-F238E27FC236}">
                  <a16:creationId xmlns:a16="http://schemas.microsoft.com/office/drawing/2014/main" id="{7383FD2C-692F-5456-9546-2DFB7DD94DE0}"/>
                </a:ext>
              </a:extLst>
            </p:cNvPr>
            <p:cNvSpPr/>
            <p:nvPr/>
          </p:nvSpPr>
          <p:spPr>
            <a:xfrm>
              <a:off x="549525" y="3611181"/>
              <a:ext cx="1851025" cy="1671320"/>
            </a:xfrm>
            <a:custGeom>
              <a:avLst/>
              <a:gdLst/>
              <a:ahLst/>
              <a:cxnLst/>
              <a:rect l="l" t="t" r="r" b="b"/>
              <a:pathLst>
                <a:path w="1851025"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1698307" y="1671294"/>
                  </a:lnTo>
                  <a:lnTo>
                    <a:pt x="1746475" y="1663525"/>
                  </a:lnTo>
                  <a:lnTo>
                    <a:pt x="1788310" y="1641892"/>
                  </a:lnTo>
                  <a:lnTo>
                    <a:pt x="1821301" y="1608903"/>
                  </a:lnTo>
                  <a:lnTo>
                    <a:pt x="1842937" y="1567067"/>
                  </a:lnTo>
                  <a:lnTo>
                    <a:pt x="1850707" y="1518894"/>
                  </a:lnTo>
                  <a:lnTo>
                    <a:pt x="1850707" y="152400"/>
                  </a:lnTo>
                  <a:lnTo>
                    <a:pt x="1842937" y="104231"/>
                  </a:lnTo>
                  <a:lnTo>
                    <a:pt x="1821301" y="62396"/>
                  </a:lnTo>
                  <a:lnTo>
                    <a:pt x="1788310" y="29405"/>
                  </a:lnTo>
                  <a:lnTo>
                    <a:pt x="1746475" y="7769"/>
                  </a:lnTo>
                  <a:lnTo>
                    <a:pt x="1698307"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26" name="object 107">
              <a:extLst>
                <a:ext uri="{FF2B5EF4-FFF2-40B4-BE49-F238E27FC236}">
                  <a16:creationId xmlns:a16="http://schemas.microsoft.com/office/drawing/2014/main" id="{B077CF31-5DB1-D9FD-6E4D-E78816E72F2B}"/>
                </a:ext>
              </a:extLst>
            </p:cNvPr>
            <p:cNvSpPr/>
            <p:nvPr/>
          </p:nvSpPr>
          <p:spPr>
            <a:xfrm>
              <a:off x="1881377" y="4693953"/>
              <a:ext cx="345440" cy="324485"/>
            </a:xfrm>
            <a:custGeom>
              <a:avLst/>
              <a:gdLst/>
              <a:ahLst/>
              <a:cxnLst/>
              <a:rect l="l" t="t" r="r" b="b"/>
              <a:pathLst>
                <a:path w="345439" h="324485">
                  <a:moveTo>
                    <a:pt x="315061" y="60744"/>
                  </a:moveTo>
                  <a:lnTo>
                    <a:pt x="30365" y="60744"/>
                  </a:lnTo>
                  <a:lnTo>
                    <a:pt x="18559" y="63135"/>
                  </a:lnTo>
                  <a:lnTo>
                    <a:pt x="8905" y="69651"/>
                  </a:lnTo>
                  <a:lnTo>
                    <a:pt x="2390" y="79308"/>
                  </a:lnTo>
                  <a:lnTo>
                    <a:pt x="0" y="91122"/>
                  </a:lnTo>
                  <a:lnTo>
                    <a:pt x="0" y="293624"/>
                  </a:lnTo>
                  <a:lnTo>
                    <a:pt x="2390" y="305437"/>
                  </a:lnTo>
                  <a:lnTo>
                    <a:pt x="8905" y="315094"/>
                  </a:lnTo>
                  <a:lnTo>
                    <a:pt x="18559" y="321611"/>
                  </a:lnTo>
                  <a:lnTo>
                    <a:pt x="30365" y="324002"/>
                  </a:lnTo>
                  <a:lnTo>
                    <a:pt x="315061" y="324002"/>
                  </a:lnTo>
                  <a:lnTo>
                    <a:pt x="326867" y="321611"/>
                  </a:lnTo>
                  <a:lnTo>
                    <a:pt x="336521" y="315094"/>
                  </a:lnTo>
                  <a:lnTo>
                    <a:pt x="343036" y="305437"/>
                  </a:lnTo>
                  <a:lnTo>
                    <a:pt x="343378" y="303745"/>
                  </a:lnTo>
                  <a:lnTo>
                    <a:pt x="24777" y="303745"/>
                  </a:lnTo>
                  <a:lnTo>
                    <a:pt x="20243" y="299199"/>
                  </a:lnTo>
                  <a:lnTo>
                    <a:pt x="20243" y="283502"/>
                  </a:lnTo>
                  <a:lnTo>
                    <a:pt x="345427" y="283502"/>
                  </a:lnTo>
                  <a:lnTo>
                    <a:pt x="345427" y="263245"/>
                  </a:lnTo>
                  <a:lnTo>
                    <a:pt x="20243" y="263245"/>
                  </a:lnTo>
                  <a:lnTo>
                    <a:pt x="20243" y="156349"/>
                  </a:lnTo>
                  <a:lnTo>
                    <a:pt x="46833" y="156349"/>
                  </a:lnTo>
                  <a:lnTo>
                    <a:pt x="46528" y="156144"/>
                  </a:lnTo>
                  <a:lnTo>
                    <a:pt x="27298" y="127847"/>
                  </a:lnTo>
                  <a:lnTo>
                    <a:pt x="20243" y="93230"/>
                  </a:lnTo>
                  <a:lnTo>
                    <a:pt x="20243" y="85534"/>
                  </a:lnTo>
                  <a:lnTo>
                    <a:pt x="24777" y="81000"/>
                  </a:lnTo>
                  <a:lnTo>
                    <a:pt x="343378" y="81000"/>
                  </a:lnTo>
                  <a:lnTo>
                    <a:pt x="343036" y="79308"/>
                  </a:lnTo>
                  <a:lnTo>
                    <a:pt x="336521" y="69651"/>
                  </a:lnTo>
                  <a:lnTo>
                    <a:pt x="326867" y="63135"/>
                  </a:lnTo>
                  <a:lnTo>
                    <a:pt x="315061" y="60744"/>
                  </a:lnTo>
                  <a:close/>
                </a:path>
                <a:path w="345439" h="324485">
                  <a:moveTo>
                    <a:pt x="345427" y="283502"/>
                  </a:moveTo>
                  <a:lnTo>
                    <a:pt x="325183" y="283502"/>
                  </a:lnTo>
                  <a:lnTo>
                    <a:pt x="325183" y="299199"/>
                  </a:lnTo>
                  <a:lnTo>
                    <a:pt x="320649" y="303745"/>
                  </a:lnTo>
                  <a:lnTo>
                    <a:pt x="343378" y="303745"/>
                  </a:lnTo>
                  <a:lnTo>
                    <a:pt x="345427" y="293624"/>
                  </a:lnTo>
                  <a:lnTo>
                    <a:pt x="345427" y="283502"/>
                  </a:lnTo>
                  <a:close/>
                </a:path>
                <a:path w="345439" h="324485">
                  <a:moveTo>
                    <a:pt x="345427" y="156349"/>
                  </a:moveTo>
                  <a:lnTo>
                    <a:pt x="325183" y="156349"/>
                  </a:lnTo>
                  <a:lnTo>
                    <a:pt x="325183" y="263245"/>
                  </a:lnTo>
                  <a:lnTo>
                    <a:pt x="345427" y="263245"/>
                  </a:lnTo>
                  <a:lnTo>
                    <a:pt x="345427" y="156349"/>
                  </a:lnTo>
                  <a:close/>
                </a:path>
                <a:path w="345439" h="324485">
                  <a:moveTo>
                    <a:pt x="203072" y="202501"/>
                  </a:moveTo>
                  <a:lnTo>
                    <a:pt x="142354" y="202501"/>
                  </a:lnTo>
                  <a:lnTo>
                    <a:pt x="142354" y="218211"/>
                  </a:lnTo>
                  <a:lnTo>
                    <a:pt x="146888" y="222745"/>
                  </a:lnTo>
                  <a:lnTo>
                    <a:pt x="198539" y="222745"/>
                  </a:lnTo>
                  <a:lnTo>
                    <a:pt x="203072" y="218211"/>
                  </a:lnTo>
                  <a:lnTo>
                    <a:pt x="203072" y="202501"/>
                  </a:lnTo>
                  <a:close/>
                </a:path>
                <a:path w="345439" h="324485">
                  <a:moveTo>
                    <a:pt x="46833" y="156349"/>
                  </a:moveTo>
                  <a:lnTo>
                    <a:pt x="20243" y="156349"/>
                  </a:lnTo>
                  <a:lnTo>
                    <a:pt x="37459" y="175332"/>
                  </a:lnTo>
                  <a:lnTo>
                    <a:pt x="58677" y="189888"/>
                  </a:lnTo>
                  <a:lnTo>
                    <a:pt x="83090" y="199213"/>
                  </a:lnTo>
                  <a:lnTo>
                    <a:pt x="109893" y="202501"/>
                  </a:lnTo>
                  <a:lnTo>
                    <a:pt x="235637" y="202488"/>
                  </a:lnTo>
                  <a:lnTo>
                    <a:pt x="162598" y="202488"/>
                  </a:lnTo>
                  <a:lnTo>
                    <a:pt x="162598" y="182245"/>
                  </a:lnTo>
                  <a:lnTo>
                    <a:pt x="109893" y="182245"/>
                  </a:lnTo>
                  <a:lnTo>
                    <a:pt x="75027" y="175239"/>
                  </a:lnTo>
                  <a:lnTo>
                    <a:pt x="46833" y="156349"/>
                  </a:lnTo>
                  <a:close/>
                </a:path>
                <a:path w="345439" h="324485">
                  <a:moveTo>
                    <a:pt x="343378" y="81000"/>
                  </a:moveTo>
                  <a:lnTo>
                    <a:pt x="320649" y="81000"/>
                  </a:lnTo>
                  <a:lnTo>
                    <a:pt x="325183" y="85534"/>
                  </a:lnTo>
                  <a:lnTo>
                    <a:pt x="325183" y="93230"/>
                  </a:lnTo>
                  <a:lnTo>
                    <a:pt x="318128" y="127847"/>
                  </a:lnTo>
                  <a:lnTo>
                    <a:pt x="298899" y="156144"/>
                  </a:lnTo>
                  <a:lnTo>
                    <a:pt x="270399" y="175239"/>
                  </a:lnTo>
                  <a:lnTo>
                    <a:pt x="235534" y="182245"/>
                  </a:lnTo>
                  <a:lnTo>
                    <a:pt x="182841" y="182245"/>
                  </a:lnTo>
                  <a:lnTo>
                    <a:pt x="182841" y="202488"/>
                  </a:lnTo>
                  <a:lnTo>
                    <a:pt x="235637" y="202488"/>
                  </a:lnTo>
                  <a:lnTo>
                    <a:pt x="262336" y="199213"/>
                  </a:lnTo>
                  <a:lnTo>
                    <a:pt x="286750" y="189888"/>
                  </a:lnTo>
                  <a:lnTo>
                    <a:pt x="307968" y="175332"/>
                  </a:lnTo>
                  <a:lnTo>
                    <a:pt x="325183" y="156349"/>
                  </a:lnTo>
                  <a:lnTo>
                    <a:pt x="345427" y="156349"/>
                  </a:lnTo>
                  <a:lnTo>
                    <a:pt x="345427" y="91122"/>
                  </a:lnTo>
                  <a:lnTo>
                    <a:pt x="343378" y="81000"/>
                  </a:lnTo>
                  <a:close/>
                </a:path>
                <a:path w="345439" h="324485">
                  <a:moveTo>
                    <a:pt x="198539" y="162001"/>
                  </a:moveTo>
                  <a:lnTo>
                    <a:pt x="146888" y="162001"/>
                  </a:lnTo>
                  <a:lnTo>
                    <a:pt x="142354" y="166535"/>
                  </a:lnTo>
                  <a:lnTo>
                    <a:pt x="142354" y="182245"/>
                  </a:lnTo>
                  <a:lnTo>
                    <a:pt x="203072" y="182245"/>
                  </a:lnTo>
                  <a:lnTo>
                    <a:pt x="203072" y="166535"/>
                  </a:lnTo>
                  <a:lnTo>
                    <a:pt x="198539" y="162001"/>
                  </a:lnTo>
                  <a:close/>
                </a:path>
                <a:path w="345439" h="324485">
                  <a:moveTo>
                    <a:pt x="213194" y="0"/>
                  </a:moveTo>
                  <a:lnTo>
                    <a:pt x="132232" y="0"/>
                  </a:lnTo>
                  <a:lnTo>
                    <a:pt x="112555" y="3984"/>
                  </a:lnTo>
                  <a:lnTo>
                    <a:pt x="96470" y="14843"/>
                  </a:lnTo>
                  <a:lnTo>
                    <a:pt x="85617" y="30936"/>
                  </a:lnTo>
                  <a:lnTo>
                    <a:pt x="81635" y="50622"/>
                  </a:lnTo>
                  <a:lnTo>
                    <a:pt x="81635" y="60744"/>
                  </a:lnTo>
                  <a:lnTo>
                    <a:pt x="101879" y="60744"/>
                  </a:lnTo>
                  <a:lnTo>
                    <a:pt x="101879" y="50622"/>
                  </a:lnTo>
                  <a:lnTo>
                    <a:pt x="104268" y="38808"/>
                  </a:lnTo>
                  <a:lnTo>
                    <a:pt x="110778" y="29151"/>
                  </a:lnTo>
                  <a:lnTo>
                    <a:pt x="120428" y="22634"/>
                  </a:lnTo>
                  <a:lnTo>
                    <a:pt x="132232" y="20243"/>
                  </a:lnTo>
                  <a:lnTo>
                    <a:pt x="252598" y="20243"/>
                  </a:lnTo>
                  <a:lnTo>
                    <a:pt x="248956" y="14843"/>
                  </a:lnTo>
                  <a:lnTo>
                    <a:pt x="232871" y="3984"/>
                  </a:lnTo>
                  <a:lnTo>
                    <a:pt x="213194" y="0"/>
                  </a:lnTo>
                  <a:close/>
                </a:path>
                <a:path w="345439" h="324485">
                  <a:moveTo>
                    <a:pt x="252598" y="20243"/>
                  </a:moveTo>
                  <a:lnTo>
                    <a:pt x="213194" y="20243"/>
                  </a:lnTo>
                  <a:lnTo>
                    <a:pt x="224999" y="22634"/>
                  </a:lnTo>
                  <a:lnTo>
                    <a:pt x="234648" y="29151"/>
                  </a:lnTo>
                  <a:lnTo>
                    <a:pt x="241159" y="38808"/>
                  </a:lnTo>
                  <a:lnTo>
                    <a:pt x="243547" y="50622"/>
                  </a:lnTo>
                  <a:lnTo>
                    <a:pt x="243547" y="60744"/>
                  </a:lnTo>
                  <a:lnTo>
                    <a:pt x="263791" y="60744"/>
                  </a:lnTo>
                  <a:lnTo>
                    <a:pt x="263791" y="50622"/>
                  </a:lnTo>
                  <a:lnTo>
                    <a:pt x="259809" y="30936"/>
                  </a:lnTo>
                  <a:lnTo>
                    <a:pt x="252598" y="20243"/>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grpSp>
        <p:nvGrpSpPr>
          <p:cNvPr id="127" name="object 108">
            <a:extLst>
              <a:ext uri="{FF2B5EF4-FFF2-40B4-BE49-F238E27FC236}">
                <a16:creationId xmlns:a16="http://schemas.microsoft.com/office/drawing/2014/main" id="{681782AC-EFFC-947C-4D09-A928060E526D}"/>
              </a:ext>
            </a:extLst>
          </p:cNvPr>
          <p:cNvGrpSpPr/>
          <p:nvPr/>
        </p:nvGrpSpPr>
        <p:grpSpPr>
          <a:xfrm>
            <a:off x="3092065" y="4395183"/>
            <a:ext cx="2524555" cy="1927263"/>
            <a:chOff x="2630309" y="3601656"/>
            <a:chExt cx="2214245" cy="1690370"/>
          </a:xfrm>
        </p:grpSpPr>
        <p:sp>
          <p:nvSpPr>
            <p:cNvPr id="128" name="object 109">
              <a:extLst>
                <a:ext uri="{FF2B5EF4-FFF2-40B4-BE49-F238E27FC236}">
                  <a16:creationId xmlns:a16="http://schemas.microsoft.com/office/drawing/2014/main" id="{DA5F5BF3-8D38-D991-7DB2-03FC515C3DBC}"/>
                </a:ext>
              </a:extLst>
            </p:cNvPr>
            <p:cNvSpPr/>
            <p:nvPr/>
          </p:nvSpPr>
          <p:spPr>
            <a:xfrm>
              <a:off x="2639834" y="3611181"/>
              <a:ext cx="2195195" cy="1671320"/>
            </a:xfrm>
            <a:custGeom>
              <a:avLst/>
              <a:gdLst/>
              <a:ahLst/>
              <a:cxnLst/>
              <a:rect l="l" t="t" r="r" b="b"/>
              <a:pathLst>
                <a:path w="2195195"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042553" y="1671294"/>
                  </a:lnTo>
                  <a:lnTo>
                    <a:pt x="2090726" y="1663525"/>
                  </a:lnTo>
                  <a:lnTo>
                    <a:pt x="2132562" y="1641892"/>
                  </a:lnTo>
                  <a:lnTo>
                    <a:pt x="2165551" y="1608903"/>
                  </a:lnTo>
                  <a:lnTo>
                    <a:pt x="2187184" y="1567067"/>
                  </a:lnTo>
                  <a:lnTo>
                    <a:pt x="2194953" y="1518894"/>
                  </a:lnTo>
                  <a:lnTo>
                    <a:pt x="2194953" y="152400"/>
                  </a:lnTo>
                  <a:lnTo>
                    <a:pt x="2187184" y="104231"/>
                  </a:lnTo>
                  <a:lnTo>
                    <a:pt x="2165551" y="62396"/>
                  </a:lnTo>
                  <a:lnTo>
                    <a:pt x="2132562" y="29405"/>
                  </a:lnTo>
                  <a:lnTo>
                    <a:pt x="2090726" y="7769"/>
                  </a:lnTo>
                  <a:lnTo>
                    <a:pt x="2042553"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29" name="object 110">
              <a:extLst>
                <a:ext uri="{FF2B5EF4-FFF2-40B4-BE49-F238E27FC236}">
                  <a16:creationId xmlns:a16="http://schemas.microsoft.com/office/drawing/2014/main" id="{AF39B632-53BB-6259-11BE-60E4907AA8F9}"/>
                </a:ext>
              </a:extLst>
            </p:cNvPr>
            <p:cNvSpPr/>
            <p:nvPr/>
          </p:nvSpPr>
          <p:spPr>
            <a:xfrm>
              <a:off x="4406760" y="4724032"/>
              <a:ext cx="324485" cy="324485"/>
            </a:xfrm>
            <a:custGeom>
              <a:avLst/>
              <a:gdLst/>
              <a:ahLst/>
              <a:cxnLst/>
              <a:rect l="l" t="t" r="r" b="b"/>
              <a:pathLst>
                <a:path w="324485" h="324485">
                  <a:moveTo>
                    <a:pt x="281406" y="305346"/>
                  </a:moveTo>
                  <a:lnTo>
                    <a:pt x="42887" y="305346"/>
                  </a:lnTo>
                  <a:lnTo>
                    <a:pt x="38633" y="309600"/>
                  </a:lnTo>
                  <a:lnTo>
                    <a:pt x="38633" y="320090"/>
                  </a:lnTo>
                  <a:lnTo>
                    <a:pt x="42887" y="324332"/>
                  </a:lnTo>
                  <a:lnTo>
                    <a:pt x="281406" y="324332"/>
                  </a:lnTo>
                  <a:lnTo>
                    <a:pt x="285661" y="320090"/>
                  </a:lnTo>
                  <a:lnTo>
                    <a:pt x="285661" y="309600"/>
                  </a:lnTo>
                  <a:lnTo>
                    <a:pt x="281406" y="305346"/>
                  </a:lnTo>
                  <a:close/>
                </a:path>
                <a:path w="324485" h="324485">
                  <a:moveTo>
                    <a:pt x="133642" y="266750"/>
                  </a:moveTo>
                  <a:lnTo>
                    <a:pt x="114642" y="266750"/>
                  </a:lnTo>
                  <a:lnTo>
                    <a:pt x="114642" y="276872"/>
                  </a:lnTo>
                  <a:lnTo>
                    <a:pt x="112399" y="287949"/>
                  </a:lnTo>
                  <a:lnTo>
                    <a:pt x="106284" y="297000"/>
                  </a:lnTo>
                  <a:lnTo>
                    <a:pt x="97224" y="303106"/>
                  </a:lnTo>
                  <a:lnTo>
                    <a:pt x="86144" y="305346"/>
                  </a:lnTo>
                  <a:lnTo>
                    <a:pt x="124117" y="305346"/>
                  </a:lnTo>
                  <a:lnTo>
                    <a:pt x="128128" y="299050"/>
                  </a:lnTo>
                  <a:lnTo>
                    <a:pt x="131122" y="292138"/>
                  </a:lnTo>
                  <a:lnTo>
                    <a:pt x="132994" y="284711"/>
                  </a:lnTo>
                  <a:lnTo>
                    <a:pt x="133642" y="276872"/>
                  </a:lnTo>
                  <a:lnTo>
                    <a:pt x="133642" y="266750"/>
                  </a:lnTo>
                  <a:close/>
                </a:path>
                <a:path w="324485" h="324485">
                  <a:moveTo>
                    <a:pt x="209651" y="266750"/>
                  </a:moveTo>
                  <a:lnTo>
                    <a:pt x="190652" y="266750"/>
                  </a:lnTo>
                  <a:lnTo>
                    <a:pt x="190652" y="276872"/>
                  </a:lnTo>
                  <a:lnTo>
                    <a:pt x="191299" y="284711"/>
                  </a:lnTo>
                  <a:lnTo>
                    <a:pt x="193171" y="292138"/>
                  </a:lnTo>
                  <a:lnTo>
                    <a:pt x="196165" y="299050"/>
                  </a:lnTo>
                  <a:lnTo>
                    <a:pt x="200177" y="305346"/>
                  </a:lnTo>
                  <a:lnTo>
                    <a:pt x="238150" y="305346"/>
                  </a:lnTo>
                  <a:lnTo>
                    <a:pt x="227069" y="303106"/>
                  </a:lnTo>
                  <a:lnTo>
                    <a:pt x="218009" y="297000"/>
                  </a:lnTo>
                  <a:lnTo>
                    <a:pt x="211895" y="287949"/>
                  </a:lnTo>
                  <a:lnTo>
                    <a:pt x="209651" y="276872"/>
                  </a:lnTo>
                  <a:lnTo>
                    <a:pt x="209651" y="266750"/>
                  </a:lnTo>
                  <a:close/>
                </a:path>
                <a:path w="324485" h="324485">
                  <a:moveTo>
                    <a:pt x="163715" y="0"/>
                  </a:moveTo>
                  <a:lnTo>
                    <a:pt x="160566" y="0"/>
                  </a:lnTo>
                  <a:lnTo>
                    <a:pt x="157899" y="1333"/>
                  </a:lnTo>
                  <a:lnTo>
                    <a:pt x="146857" y="8042"/>
                  </a:lnTo>
                  <a:lnTo>
                    <a:pt x="137021" y="16522"/>
                  </a:lnTo>
                  <a:lnTo>
                    <a:pt x="128636" y="26650"/>
                  </a:lnTo>
                  <a:lnTo>
                    <a:pt x="121945" y="38303"/>
                  </a:lnTo>
                  <a:lnTo>
                    <a:pt x="4254" y="38303"/>
                  </a:lnTo>
                  <a:lnTo>
                    <a:pt x="0" y="42557"/>
                  </a:lnTo>
                  <a:lnTo>
                    <a:pt x="0" y="262496"/>
                  </a:lnTo>
                  <a:lnTo>
                    <a:pt x="4254" y="266750"/>
                  </a:lnTo>
                  <a:lnTo>
                    <a:pt x="320039" y="266750"/>
                  </a:lnTo>
                  <a:lnTo>
                    <a:pt x="324294" y="262496"/>
                  </a:lnTo>
                  <a:lnTo>
                    <a:pt x="324294" y="247764"/>
                  </a:lnTo>
                  <a:lnTo>
                    <a:pt x="18999" y="247764"/>
                  </a:lnTo>
                  <a:lnTo>
                    <a:pt x="18999" y="57162"/>
                  </a:lnTo>
                  <a:lnTo>
                    <a:pt x="135460" y="57162"/>
                  </a:lnTo>
                  <a:lnTo>
                    <a:pt x="135607" y="56026"/>
                  </a:lnTo>
                  <a:lnTo>
                    <a:pt x="141257" y="42117"/>
                  </a:lnTo>
                  <a:lnTo>
                    <a:pt x="150224" y="30131"/>
                  </a:lnTo>
                  <a:lnTo>
                    <a:pt x="162140" y="20662"/>
                  </a:lnTo>
                  <a:lnTo>
                    <a:pt x="190700" y="20662"/>
                  </a:lnTo>
                  <a:lnTo>
                    <a:pt x="187272" y="16522"/>
                  </a:lnTo>
                  <a:lnTo>
                    <a:pt x="177437" y="8042"/>
                  </a:lnTo>
                  <a:lnTo>
                    <a:pt x="166395" y="1333"/>
                  </a:lnTo>
                  <a:lnTo>
                    <a:pt x="163715" y="0"/>
                  </a:lnTo>
                  <a:close/>
                </a:path>
                <a:path w="324485" h="324485">
                  <a:moveTo>
                    <a:pt x="135460" y="57162"/>
                  </a:moveTo>
                  <a:lnTo>
                    <a:pt x="115900" y="57162"/>
                  </a:lnTo>
                  <a:lnTo>
                    <a:pt x="115063" y="61887"/>
                  </a:lnTo>
                  <a:lnTo>
                    <a:pt x="114642" y="66560"/>
                  </a:lnTo>
                  <a:lnTo>
                    <a:pt x="114642" y="119799"/>
                  </a:lnTo>
                  <a:lnTo>
                    <a:pt x="77635" y="156768"/>
                  </a:lnTo>
                  <a:lnTo>
                    <a:pt x="76631" y="159181"/>
                  </a:lnTo>
                  <a:lnTo>
                    <a:pt x="76631" y="185927"/>
                  </a:lnTo>
                  <a:lnTo>
                    <a:pt x="80886" y="190055"/>
                  </a:lnTo>
                  <a:lnTo>
                    <a:pt x="132016" y="190055"/>
                  </a:lnTo>
                  <a:lnTo>
                    <a:pt x="127867" y="197896"/>
                  </a:lnTo>
                  <a:lnTo>
                    <a:pt x="121675" y="204152"/>
                  </a:lnTo>
                  <a:lnTo>
                    <a:pt x="113935" y="208293"/>
                  </a:lnTo>
                  <a:lnTo>
                    <a:pt x="105143" y="209791"/>
                  </a:lnTo>
                  <a:lnTo>
                    <a:pt x="67132" y="209791"/>
                  </a:lnTo>
                  <a:lnTo>
                    <a:pt x="56051" y="212033"/>
                  </a:lnTo>
                  <a:lnTo>
                    <a:pt x="46991" y="218143"/>
                  </a:lnTo>
                  <a:lnTo>
                    <a:pt x="40877" y="227198"/>
                  </a:lnTo>
                  <a:lnTo>
                    <a:pt x="38633" y="238277"/>
                  </a:lnTo>
                  <a:lnTo>
                    <a:pt x="38633" y="241604"/>
                  </a:lnTo>
                  <a:lnTo>
                    <a:pt x="39217" y="244792"/>
                  </a:lnTo>
                  <a:lnTo>
                    <a:pt x="40271" y="247764"/>
                  </a:lnTo>
                  <a:lnTo>
                    <a:pt x="61899" y="247764"/>
                  </a:lnTo>
                  <a:lnTo>
                    <a:pt x="57632" y="243509"/>
                  </a:lnTo>
                  <a:lnTo>
                    <a:pt x="57632" y="233044"/>
                  </a:lnTo>
                  <a:lnTo>
                    <a:pt x="61899" y="228777"/>
                  </a:lnTo>
                  <a:lnTo>
                    <a:pt x="105143" y="228777"/>
                  </a:lnTo>
                  <a:lnTo>
                    <a:pt x="114486" y="227841"/>
                  </a:lnTo>
                  <a:lnTo>
                    <a:pt x="147070" y="203193"/>
                  </a:lnTo>
                  <a:lnTo>
                    <a:pt x="151701" y="190182"/>
                  </a:lnTo>
                  <a:lnTo>
                    <a:pt x="243395" y="190182"/>
                  </a:lnTo>
                  <a:lnTo>
                    <a:pt x="247649" y="185927"/>
                  </a:lnTo>
                  <a:lnTo>
                    <a:pt x="247649" y="171195"/>
                  </a:lnTo>
                  <a:lnTo>
                    <a:pt x="95643" y="171195"/>
                  </a:lnTo>
                  <a:lnTo>
                    <a:pt x="95643" y="165633"/>
                  </a:lnTo>
                  <a:lnTo>
                    <a:pt x="114642" y="146646"/>
                  </a:lnTo>
                  <a:lnTo>
                    <a:pt x="133642" y="146646"/>
                  </a:lnTo>
                  <a:lnTo>
                    <a:pt x="133642" y="95262"/>
                  </a:lnTo>
                  <a:lnTo>
                    <a:pt x="209651" y="95262"/>
                  </a:lnTo>
                  <a:lnTo>
                    <a:pt x="209651" y="76276"/>
                  </a:lnTo>
                  <a:lnTo>
                    <a:pt x="133642" y="76276"/>
                  </a:lnTo>
                  <a:lnTo>
                    <a:pt x="133642" y="71259"/>
                  </a:lnTo>
                  <a:lnTo>
                    <a:pt x="135460" y="57162"/>
                  </a:lnTo>
                  <a:close/>
                </a:path>
                <a:path w="324485" h="324485">
                  <a:moveTo>
                    <a:pt x="192277" y="190182"/>
                  </a:moveTo>
                  <a:lnTo>
                    <a:pt x="172592" y="190182"/>
                  </a:lnTo>
                  <a:lnTo>
                    <a:pt x="174437" y="196859"/>
                  </a:lnTo>
                  <a:lnTo>
                    <a:pt x="200940" y="225091"/>
                  </a:lnTo>
                  <a:lnTo>
                    <a:pt x="219151" y="228777"/>
                  </a:lnTo>
                  <a:lnTo>
                    <a:pt x="262394" y="228777"/>
                  </a:lnTo>
                  <a:lnTo>
                    <a:pt x="266661" y="233044"/>
                  </a:lnTo>
                  <a:lnTo>
                    <a:pt x="266661" y="243509"/>
                  </a:lnTo>
                  <a:lnTo>
                    <a:pt x="262394" y="247764"/>
                  </a:lnTo>
                  <a:lnTo>
                    <a:pt x="284022" y="247764"/>
                  </a:lnTo>
                  <a:lnTo>
                    <a:pt x="285076" y="244792"/>
                  </a:lnTo>
                  <a:lnTo>
                    <a:pt x="285661" y="241604"/>
                  </a:lnTo>
                  <a:lnTo>
                    <a:pt x="285661" y="238277"/>
                  </a:lnTo>
                  <a:lnTo>
                    <a:pt x="283417" y="227198"/>
                  </a:lnTo>
                  <a:lnTo>
                    <a:pt x="277302" y="218143"/>
                  </a:lnTo>
                  <a:lnTo>
                    <a:pt x="268242" y="212033"/>
                  </a:lnTo>
                  <a:lnTo>
                    <a:pt x="257162" y="209791"/>
                  </a:lnTo>
                  <a:lnTo>
                    <a:pt x="219151" y="209791"/>
                  </a:lnTo>
                  <a:lnTo>
                    <a:pt x="210353" y="208313"/>
                  </a:lnTo>
                  <a:lnTo>
                    <a:pt x="202614" y="204215"/>
                  </a:lnTo>
                  <a:lnTo>
                    <a:pt x="196425" y="198004"/>
                  </a:lnTo>
                  <a:lnTo>
                    <a:pt x="192277" y="190182"/>
                  </a:lnTo>
                  <a:close/>
                </a:path>
                <a:path w="324485" h="324485">
                  <a:moveTo>
                    <a:pt x="324294" y="57289"/>
                  </a:moveTo>
                  <a:lnTo>
                    <a:pt x="305295" y="57289"/>
                  </a:lnTo>
                  <a:lnTo>
                    <a:pt x="305295" y="247764"/>
                  </a:lnTo>
                  <a:lnTo>
                    <a:pt x="324294" y="247764"/>
                  </a:lnTo>
                  <a:lnTo>
                    <a:pt x="324294" y="57289"/>
                  </a:lnTo>
                  <a:close/>
                </a:path>
                <a:path w="324485" h="324485">
                  <a:moveTo>
                    <a:pt x="133642" y="146646"/>
                  </a:moveTo>
                  <a:lnTo>
                    <a:pt x="114642" y="146646"/>
                  </a:lnTo>
                  <a:lnTo>
                    <a:pt x="114642" y="171195"/>
                  </a:lnTo>
                  <a:lnTo>
                    <a:pt x="133642" y="171195"/>
                  </a:lnTo>
                  <a:lnTo>
                    <a:pt x="133642" y="146646"/>
                  </a:lnTo>
                  <a:close/>
                </a:path>
                <a:path w="324485" h="324485">
                  <a:moveTo>
                    <a:pt x="167398" y="114249"/>
                  </a:moveTo>
                  <a:lnTo>
                    <a:pt x="156895" y="114249"/>
                  </a:lnTo>
                  <a:lnTo>
                    <a:pt x="152641" y="118490"/>
                  </a:lnTo>
                  <a:lnTo>
                    <a:pt x="152641" y="171195"/>
                  </a:lnTo>
                  <a:lnTo>
                    <a:pt x="171653" y="171195"/>
                  </a:lnTo>
                  <a:lnTo>
                    <a:pt x="171653" y="118490"/>
                  </a:lnTo>
                  <a:lnTo>
                    <a:pt x="167398" y="114249"/>
                  </a:lnTo>
                  <a:close/>
                </a:path>
                <a:path w="324485" h="324485">
                  <a:moveTo>
                    <a:pt x="209651" y="95262"/>
                  </a:moveTo>
                  <a:lnTo>
                    <a:pt x="190652" y="95262"/>
                  </a:lnTo>
                  <a:lnTo>
                    <a:pt x="190652" y="171195"/>
                  </a:lnTo>
                  <a:lnTo>
                    <a:pt x="209651" y="171195"/>
                  </a:lnTo>
                  <a:lnTo>
                    <a:pt x="209651" y="146646"/>
                  </a:lnTo>
                  <a:lnTo>
                    <a:pt x="236527" y="146646"/>
                  </a:lnTo>
                  <a:lnTo>
                    <a:pt x="209651" y="119799"/>
                  </a:lnTo>
                  <a:lnTo>
                    <a:pt x="209651" y="95262"/>
                  </a:lnTo>
                  <a:close/>
                </a:path>
                <a:path w="324485" h="324485">
                  <a:moveTo>
                    <a:pt x="236527" y="146646"/>
                  </a:moveTo>
                  <a:lnTo>
                    <a:pt x="209651" y="146646"/>
                  </a:lnTo>
                  <a:lnTo>
                    <a:pt x="228650" y="165633"/>
                  </a:lnTo>
                  <a:lnTo>
                    <a:pt x="228650" y="171195"/>
                  </a:lnTo>
                  <a:lnTo>
                    <a:pt x="247649" y="171195"/>
                  </a:lnTo>
                  <a:lnTo>
                    <a:pt x="247649" y="159181"/>
                  </a:lnTo>
                  <a:lnTo>
                    <a:pt x="246659" y="156768"/>
                  </a:lnTo>
                  <a:lnTo>
                    <a:pt x="236527" y="146646"/>
                  </a:lnTo>
                  <a:close/>
                </a:path>
                <a:path w="324485" h="324485">
                  <a:moveTo>
                    <a:pt x="190700" y="20662"/>
                  </a:moveTo>
                  <a:lnTo>
                    <a:pt x="162140" y="20662"/>
                  </a:lnTo>
                  <a:lnTo>
                    <a:pt x="174064" y="30131"/>
                  </a:lnTo>
                  <a:lnTo>
                    <a:pt x="183035" y="42117"/>
                  </a:lnTo>
                  <a:lnTo>
                    <a:pt x="188687" y="56026"/>
                  </a:lnTo>
                  <a:lnTo>
                    <a:pt x="190652" y="71259"/>
                  </a:lnTo>
                  <a:lnTo>
                    <a:pt x="190652" y="76276"/>
                  </a:lnTo>
                  <a:lnTo>
                    <a:pt x="209651" y="76276"/>
                  </a:lnTo>
                  <a:lnTo>
                    <a:pt x="209651" y="66560"/>
                  </a:lnTo>
                  <a:lnTo>
                    <a:pt x="209196" y="61760"/>
                  </a:lnTo>
                  <a:lnTo>
                    <a:pt x="208381" y="57289"/>
                  </a:lnTo>
                  <a:lnTo>
                    <a:pt x="324294" y="57289"/>
                  </a:lnTo>
                  <a:lnTo>
                    <a:pt x="324294" y="42557"/>
                  </a:lnTo>
                  <a:lnTo>
                    <a:pt x="320039" y="38303"/>
                  </a:lnTo>
                  <a:lnTo>
                    <a:pt x="202349" y="38303"/>
                  </a:lnTo>
                  <a:lnTo>
                    <a:pt x="195657" y="26650"/>
                  </a:lnTo>
                  <a:lnTo>
                    <a:pt x="190700" y="20662"/>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grpSp>
        <p:nvGrpSpPr>
          <p:cNvPr id="130" name="object 111">
            <a:extLst>
              <a:ext uri="{FF2B5EF4-FFF2-40B4-BE49-F238E27FC236}">
                <a16:creationId xmlns:a16="http://schemas.microsoft.com/office/drawing/2014/main" id="{0D0B82C3-46BC-2A8B-8C02-76B2DD3254CC}"/>
              </a:ext>
            </a:extLst>
          </p:cNvPr>
          <p:cNvGrpSpPr/>
          <p:nvPr/>
        </p:nvGrpSpPr>
        <p:grpSpPr>
          <a:xfrm>
            <a:off x="9120024" y="2169057"/>
            <a:ext cx="2548447" cy="1927263"/>
            <a:chOff x="7917332" y="1649158"/>
            <a:chExt cx="2235200" cy="1690370"/>
          </a:xfrm>
        </p:grpSpPr>
        <p:sp>
          <p:nvSpPr>
            <p:cNvPr id="131" name="object 112">
              <a:extLst>
                <a:ext uri="{FF2B5EF4-FFF2-40B4-BE49-F238E27FC236}">
                  <a16:creationId xmlns:a16="http://schemas.microsoft.com/office/drawing/2014/main" id="{1B152486-003F-0391-0D65-D45F8AB60E13}"/>
                </a:ext>
              </a:extLst>
            </p:cNvPr>
            <p:cNvSpPr/>
            <p:nvPr/>
          </p:nvSpPr>
          <p:spPr>
            <a:xfrm>
              <a:off x="7926857" y="1658683"/>
              <a:ext cx="2216150" cy="1671320"/>
            </a:xfrm>
            <a:custGeom>
              <a:avLst/>
              <a:gdLst/>
              <a:ahLst/>
              <a:cxnLst/>
              <a:rect l="l" t="t" r="r" b="b"/>
              <a:pathLst>
                <a:path w="221615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063216" y="1671294"/>
                  </a:lnTo>
                  <a:lnTo>
                    <a:pt x="2111384" y="1663525"/>
                  </a:lnTo>
                  <a:lnTo>
                    <a:pt x="2153219" y="1641892"/>
                  </a:lnTo>
                  <a:lnTo>
                    <a:pt x="2186210" y="1608903"/>
                  </a:lnTo>
                  <a:lnTo>
                    <a:pt x="2207846" y="1567067"/>
                  </a:lnTo>
                  <a:lnTo>
                    <a:pt x="2215616" y="1518894"/>
                  </a:lnTo>
                  <a:lnTo>
                    <a:pt x="2215616" y="152400"/>
                  </a:lnTo>
                  <a:lnTo>
                    <a:pt x="2207846" y="104231"/>
                  </a:lnTo>
                  <a:lnTo>
                    <a:pt x="2186210" y="62396"/>
                  </a:lnTo>
                  <a:lnTo>
                    <a:pt x="2153219" y="29405"/>
                  </a:lnTo>
                  <a:lnTo>
                    <a:pt x="2111384" y="7769"/>
                  </a:lnTo>
                  <a:lnTo>
                    <a:pt x="2063216"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32" name="object 113">
              <a:extLst>
                <a:ext uri="{FF2B5EF4-FFF2-40B4-BE49-F238E27FC236}">
                  <a16:creationId xmlns:a16="http://schemas.microsoft.com/office/drawing/2014/main" id="{F6B1CF41-A831-465D-9544-B6D04C46E5F9}"/>
                </a:ext>
              </a:extLst>
            </p:cNvPr>
            <p:cNvSpPr/>
            <p:nvPr/>
          </p:nvSpPr>
          <p:spPr>
            <a:xfrm>
              <a:off x="9654616" y="2635846"/>
              <a:ext cx="280670" cy="399415"/>
            </a:xfrm>
            <a:custGeom>
              <a:avLst/>
              <a:gdLst/>
              <a:ahLst/>
              <a:cxnLst/>
              <a:rect l="l" t="t" r="r" b="b"/>
              <a:pathLst>
                <a:path w="280670" h="399414">
                  <a:moveTo>
                    <a:pt x="140258" y="0"/>
                  </a:moveTo>
                  <a:lnTo>
                    <a:pt x="95682" y="7116"/>
                  </a:lnTo>
                  <a:lnTo>
                    <a:pt x="57126" y="27193"/>
                  </a:lnTo>
                  <a:lnTo>
                    <a:pt x="26832" y="57820"/>
                  </a:lnTo>
                  <a:lnTo>
                    <a:pt x="7043" y="96587"/>
                  </a:lnTo>
                  <a:lnTo>
                    <a:pt x="0" y="141084"/>
                  </a:lnTo>
                  <a:lnTo>
                    <a:pt x="4329" y="175614"/>
                  </a:lnTo>
                  <a:lnTo>
                    <a:pt x="16802" y="207643"/>
                  </a:lnTo>
                  <a:lnTo>
                    <a:pt x="36847" y="235783"/>
                  </a:lnTo>
                  <a:lnTo>
                    <a:pt x="71352" y="264880"/>
                  </a:lnTo>
                  <a:lnTo>
                    <a:pt x="76990" y="272483"/>
                  </a:lnTo>
                  <a:lnTo>
                    <a:pt x="80556" y="281017"/>
                  </a:lnTo>
                  <a:lnTo>
                    <a:pt x="81688" y="289229"/>
                  </a:lnTo>
                  <a:lnTo>
                    <a:pt x="81800" y="317322"/>
                  </a:lnTo>
                  <a:lnTo>
                    <a:pt x="83541" y="328245"/>
                  </a:lnTo>
                  <a:lnTo>
                    <a:pt x="88390" y="337769"/>
                  </a:lnTo>
                  <a:lnTo>
                    <a:pt x="95789" y="345339"/>
                  </a:lnTo>
                  <a:lnTo>
                    <a:pt x="105157" y="350392"/>
                  </a:lnTo>
                  <a:lnTo>
                    <a:pt x="105181" y="364108"/>
                  </a:lnTo>
                  <a:lnTo>
                    <a:pt x="107942" y="377757"/>
                  </a:lnTo>
                  <a:lnTo>
                    <a:pt x="115466" y="388912"/>
                  </a:lnTo>
                  <a:lnTo>
                    <a:pt x="126618" y="396438"/>
                  </a:lnTo>
                  <a:lnTo>
                    <a:pt x="140258" y="399199"/>
                  </a:lnTo>
                  <a:lnTo>
                    <a:pt x="153899" y="396438"/>
                  </a:lnTo>
                  <a:lnTo>
                    <a:pt x="165050" y="388912"/>
                  </a:lnTo>
                  <a:lnTo>
                    <a:pt x="172575" y="377757"/>
                  </a:lnTo>
                  <a:lnTo>
                    <a:pt x="172970" y="375805"/>
                  </a:lnTo>
                  <a:lnTo>
                    <a:pt x="133807" y="375805"/>
                  </a:lnTo>
                  <a:lnTo>
                    <a:pt x="128562" y="370560"/>
                  </a:lnTo>
                  <a:lnTo>
                    <a:pt x="128562" y="352412"/>
                  </a:lnTo>
                  <a:lnTo>
                    <a:pt x="175336" y="352412"/>
                  </a:lnTo>
                  <a:lnTo>
                    <a:pt x="175336" y="350392"/>
                  </a:lnTo>
                  <a:lnTo>
                    <a:pt x="184727" y="345334"/>
                  </a:lnTo>
                  <a:lnTo>
                    <a:pt x="192127" y="337767"/>
                  </a:lnTo>
                  <a:lnTo>
                    <a:pt x="196582" y="329018"/>
                  </a:lnTo>
                  <a:lnTo>
                    <a:pt x="110426" y="329018"/>
                  </a:lnTo>
                  <a:lnTo>
                    <a:pt x="105181" y="323773"/>
                  </a:lnTo>
                  <a:lnTo>
                    <a:pt x="105181" y="305625"/>
                  </a:lnTo>
                  <a:lnTo>
                    <a:pt x="198716" y="305625"/>
                  </a:lnTo>
                  <a:lnTo>
                    <a:pt x="198716" y="289229"/>
                  </a:lnTo>
                  <a:lnTo>
                    <a:pt x="199683" y="282232"/>
                  </a:lnTo>
                  <a:lnTo>
                    <a:pt x="104622" y="282232"/>
                  </a:lnTo>
                  <a:lnTo>
                    <a:pt x="101379" y="269641"/>
                  </a:lnTo>
                  <a:lnTo>
                    <a:pt x="95462" y="257935"/>
                  </a:lnTo>
                  <a:lnTo>
                    <a:pt x="87131" y="247579"/>
                  </a:lnTo>
                  <a:lnTo>
                    <a:pt x="76644" y="239039"/>
                  </a:lnTo>
                  <a:lnTo>
                    <a:pt x="53865" y="219716"/>
                  </a:lnTo>
                  <a:lnTo>
                    <a:pt x="37066" y="195886"/>
                  </a:lnTo>
                  <a:lnTo>
                    <a:pt x="26747" y="168753"/>
                  </a:lnTo>
                  <a:lnTo>
                    <a:pt x="23406" y="139522"/>
                  </a:lnTo>
                  <a:lnTo>
                    <a:pt x="32724" y="94627"/>
                  </a:lnTo>
                  <a:lnTo>
                    <a:pt x="57461" y="57684"/>
                  </a:lnTo>
                  <a:lnTo>
                    <a:pt x="94247" y="32632"/>
                  </a:lnTo>
                  <a:lnTo>
                    <a:pt x="139712" y="23406"/>
                  </a:lnTo>
                  <a:lnTo>
                    <a:pt x="215403" y="23406"/>
                  </a:lnTo>
                  <a:lnTo>
                    <a:pt x="184617" y="7333"/>
                  </a:lnTo>
                  <a:lnTo>
                    <a:pt x="140258" y="0"/>
                  </a:lnTo>
                  <a:close/>
                </a:path>
                <a:path w="280670" h="399414">
                  <a:moveTo>
                    <a:pt x="175336" y="352412"/>
                  </a:moveTo>
                  <a:lnTo>
                    <a:pt x="151942" y="352412"/>
                  </a:lnTo>
                  <a:lnTo>
                    <a:pt x="151942" y="370560"/>
                  </a:lnTo>
                  <a:lnTo>
                    <a:pt x="146710" y="375805"/>
                  </a:lnTo>
                  <a:lnTo>
                    <a:pt x="172970" y="375805"/>
                  </a:lnTo>
                  <a:lnTo>
                    <a:pt x="175336" y="364108"/>
                  </a:lnTo>
                  <a:lnTo>
                    <a:pt x="175336" y="352412"/>
                  </a:lnTo>
                  <a:close/>
                </a:path>
                <a:path w="280670" h="399414">
                  <a:moveTo>
                    <a:pt x="198716" y="305625"/>
                  </a:moveTo>
                  <a:lnTo>
                    <a:pt x="175336" y="305625"/>
                  </a:lnTo>
                  <a:lnTo>
                    <a:pt x="175336" y="323773"/>
                  </a:lnTo>
                  <a:lnTo>
                    <a:pt x="170091" y="329018"/>
                  </a:lnTo>
                  <a:lnTo>
                    <a:pt x="196582" y="329018"/>
                  </a:lnTo>
                  <a:lnTo>
                    <a:pt x="196976" y="328245"/>
                  </a:lnTo>
                  <a:lnTo>
                    <a:pt x="198716" y="317322"/>
                  </a:lnTo>
                  <a:lnTo>
                    <a:pt x="198716" y="305625"/>
                  </a:lnTo>
                  <a:close/>
                </a:path>
                <a:path w="280670" h="399414">
                  <a:moveTo>
                    <a:pt x="120573" y="210121"/>
                  </a:moveTo>
                  <a:lnTo>
                    <a:pt x="113169" y="210121"/>
                  </a:lnTo>
                  <a:lnTo>
                    <a:pt x="104038" y="219252"/>
                  </a:lnTo>
                  <a:lnTo>
                    <a:pt x="104051" y="226669"/>
                  </a:lnTo>
                  <a:lnTo>
                    <a:pt x="128562" y="251205"/>
                  </a:lnTo>
                  <a:lnTo>
                    <a:pt x="128562" y="282232"/>
                  </a:lnTo>
                  <a:lnTo>
                    <a:pt x="151942" y="282232"/>
                  </a:lnTo>
                  <a:lnTo>
                    <a:pt x="151942" y="251205"/>
                  </a:lnTo>
                  <a:lnTo>
                    <a:pt x="173342" y="229806"/>
                  </a:lnTo>
                  <a:lnTo>
                    <a:pt x="140258" y="229806"/>
                  </a:lnTo>
                  <a:lnTo>
                    <a:pt x="120573" y="210121"/>
                  </a:lnTo>
                  <a:close/>
                </a:path>
                <a:path w="280670" h="399414">
                  <a:moveTo>
                    <a:pt x="215403" y="23406"/>
                  </a:moveTo>
                  <a:lnTo>
                    <a:pt x="139712" y="23406"/>
                  </a:lnTo>
                  <a:lnTo>
                    <a:pt x="185562" y="32718"/>
                  </a:lnTo>
                  <a:lnTo>
                    <a:pt x="222885" y="58046"/>
                  </a:lnTo>
                  <a:lnTo>
                    <a:pt x="247986" y="95474"/>
                  </a:lnTo>
                  <a:lnTo>
                    <a:pt x="257175" y="141084"/>
                  </a:lnTo>
                  <a:lnTo>
                    <a:pt x="253505" y="170198"/>
                  </a:lnTo>
                  <a:lnTo>
                    <a:pt x="242904" y="197032"/>
                  </a:lnTo>
                  <a:lnTo>
                    <a:pt x="225987" y="220463"/>
                  </a:lnTo>
                  <a:lnTo>
                    <a:pt x="203365" y="239369"/>
                  </a:lnTo>
                  <a:lnTo>
                    <a:pt x="192943" y="247801"/>
                  </a:lnTo>
                  <a:lnTo>
                    <a:pt x="184697" y="258071"/>
                  </a:lnTo>
                  <a:lnTo>
                    <a:pt x="178892" y="269707"/>
                  </a:lnTo>
                  <a:lnTo>
                    <a:pt x="175793" y="282232"/>
                  </a:lnTo>
                  <a:lnTo>
                    <a:pt x="199683" y="282232"/>
                  </a:lnTo>
                  <a:lnTo>
                    <a:pt x="199919" y="280523"/>
                  </a:lnTo>
                  <a:lnTo>
                    <a:pt x="203365" y="272307"/>
                  </a:lnTo>
                  <a:lnTo>
                    <a:pt x="208811" y="265005"/>
                  </a:lnTo>
                  <a:lnTo>
                    <a:pt x="243147" y="236360"/>
                  </a:lnTo>
                  <a:lnTo>
                    <a:pt x="263439" y="208243"/>
                  </a:lnTo>
                  <a:lnTo>
                    <a:pt x="276153" y="176033"/>
                  </a:lnTo>
                  <a:lnTo>
                    <a:pt x="280555" y="141071"/>
                  </a:lnTo>
                  <a:lnTo>
                    <a:pt x="273406" y="96644"/>
                  </a:lnTo>
                  <a:lnTo>
                    <a:pt x="253497" y="57989"/>
                  </a:lnTo>
                  <a:lnTo>
                    <a:pt x="223132" y="27440"/>
                  </a:lnTo>
                  <a:lnTo>
                    <a:pt x="215403" y="23406"/>
                  </a:lnTo>
                  <a:close/>
                </a:path>
                <a:path w="280670" h="399414">
                  <a:moveTo>
                    <a:pt x="167335" y="210121"/>
                  </a:moveTo>
                  <a:lnTo>
                    <a:pt x="159943" y="210121"/>
                  </a:lnTo>
                  <a:lnTo>
                    <a:pt x="140258" y="229806"/>
                  </a:lnTo>
                  <a:lnTo>
                    <a:pt x="173342" y="229806"/>
                  </a:lnTo>
                  <a:lnTo>
                    <a:pt x="176479" y="226669"/>
                  </a:lnTo>
                  <a:lnTo>
                    <a:pt x="176479" y="219252"/>
                  </a:lnTo>
                  <a:lnTo>
                    <a:pt x="167335" y="210121"/>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33" name="object 114">
              <a:extLst>
                <a:ext uri="{FF2B5EF4-FFF2-40B4-BE49-F238E27FC236}">
                  <a16:creationId xmlns:a16="http://schemas.microsoft.com/office/drawing/2014/main" id="{02ADC7FB-683E-6281-5471-A1EE61F880E4}"/>
                </a:ext>
              </a:extLst>
            </p:cNvPr>
            <p:cNvPicPr/>
            <p:nvPr/>
          </p:nvPicPr>
          <p:blipFill>
            <a:blip r:embed="rId13" cstate="print"/>
            <a:stretch>
              <a:fillRect/>
            </a:stretch>
          </p:blipFill>
          <p:spPr>
            <a:xfrm>
              <a:off x="9757181" y="2704312"/>
              <a:ext cx="75412" cy="121056"/>
            </a:xfrm>
            <a:prstGeom prst="rect">
              <a:avLst/>
            </a:prstGeom>
          </p:spPr>
        </p:pic>
      </p:grpSp>
      <p:grpSp>
        <p:nvGrpSpPr>
          <p:cNvPr id="134" name="object 115">
            <a:extLst>
              <a:ext uri="{FF2B5EF4-FFF2-40B4-BE49-F238E27FC236}">
                <a16:creationId xmlns:a16="http://schemas.microsoft.com/office/drawing/2014/main" id="{17BB4E9C-C09F-FE17-8D0F-47DA3C126758}"/>
              </a:ext>
            </a:extLst>
          </p:cNvPr>
          <p:cNvGrpSpPr/>
          <p:nvPr/>
        </p:nvGrpSpPr>
        <p:grpSpPr>
          <a:xfrm>
            <a:off x="6660237" y="2169057"/>
            <a:ext cx="2216859" cy="1927263"/>
            <a:chOff x="5759894" y="1649158"/>
            <a:chExt cx="1944370" cy="1690370"/>
          </a:xfrm>
        </p:grpSpPr>
        <p:sp>
          <p:nvSpPr>
            <p:cNvPr id="135" name="object 116">
              <a:extLst>
                <a:ext uri="{FF2B5EF4-FFF2-40B4-BE49-F238E27FC236}">
                  <a16:creationId xmlns:a16="http://schemas.microsoft.com/office/drawing/2014/main" id="{5B5C66E7-406B-41BB-824E-0453E10E4B4B}"/>
                </a:ext>
              </a:extLst>
            </p:cNvPr>
            <p:cNvSpPr/>
            <p:nvPr/>
          </p:nvSpPr>
          <p:spPr>
            <a:xfrm>
              <a:off x="5769419" y="1658683"/>
              <a:ext cx="1925320" cy="1671320"/>
            </a:xfrm>
            <a:custGeom>
              <a:avLst/>
              <a:gdLst/>
              <a:ahLst/>
              <a:cxnLst/>
              <a:rect l="l" t="t" r="r" b="b"/>
              <a:pathLst>
                <a:path w="192532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1772653" y="1671294"/>
                  </a:lnTo>
                  <a:lnTo>
                    <a:pt x="1820821" y="1663525"/>
                  </a:lnTo>
                  <a:lnTo>
                    <a:pt x="1862656" y="1641892"/>
                  </a:lnTo>
                  <a:lnTo>
                    <a:pt x="1895647" y="1608903"/>
                  </a:lnTo>
                  <a:lnTo>
                    <a:pt x="1917283" y="1567067"/>
                  </a:lnTo>
                  <a:lnTo>
                    <a:pt x="1925053" y="1518894"/>
                  </a:lnTo>
                  <a:lnTo>
                    <a:pt x="1925053" y="152400"/>
                  </a:lnTo>
                  <a:lnTo>
                    <a:pt x="1917283" y="104231"/>
                  </a:lnTo>
                  <a:lnTo>
                    <a:pt x="1895647" y="62396"/>
                  </a:lnTo>
                  <a:lnTo>
                    <a:pt x="1862656" y="29405"/>
                  </a:lnTo>
                  <a:lnTo>
                    <a:pt x="1820821" y="7769"/>
                  </a:lnTo>
                  <a:lnTo>
                    <a:pt x="1772653"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36" name="object 117">
              <a:extLst>
                <a:ext uri="{FF2B5EF4-FFF2-40B4-BE49-F238E27FC236}">
                  <a16:creationId xmlns:a16="http://schemas.microsoft.com/office/drawing/2014/main" id="{D4A52CC4-AF76-CD8C-DF6A-A14481FFD558}"/>
                </a:ext>
              </a:extLst>
            </p:cNvPr>
            <p:cNvSpPr/>
            <p:nvPr/>
          </p:nvSpPr>
          <p:spPr>
            <a:xfrm>
              <a:off x="7173061" y="2646666"/>
              <a:ext cx="396240" cy="407670"/>
            </a:xfrm>
            <a:custGeom>
              <a:avLst/>
              <a:gdLst/>
              <a:ahLst/>
              <a:cxnLst/>
              <a:rect l="l" t="t" r="r" b="b"/>
              <a:pathLst>
                <a:path w="396240" h="407669">
                  <a:moveTo>
                    <a:pt x="300151" y="311340"/>
                  </a:moveTo>
                  <a:lnTo>
                    <a:pt x="300139" y="292773"/>
                  </a:lnTo>
                  <a:lnTo>
                    <a:pt x="300113" y="281838"/>
                  </a:lnTo>
                  <a:lnTo>
                    <a:pt x="297738" y="279577"/>
                  </a:lnTo>
                  <a:lnTo>
                    <a:pt x="287108" y="279577"/>
                  </a:lnTo>
                  <a:lnTo>
                    <a:pt x="287108" y="292773"/>
                  </a:lnTo>
                  <a:lnTo>
                    <a:pt x="287108" y="311340"/>
                  </a:lnTo>
                  <a:lnTo>
                    <a:pt x="273392" y="301129"/>
                  </a:lnTo>
                  <a:lnTo>
                    <a:pt x="269163" y="298030"/>
                  </a:lnTo>
                  <a:lnTo>
                    <a:pt x="267309" y="298030"/>
                  </a:lnTo>
                  <a:lnTo>
                    <a:pt x="263080" y="301129"/>
                  </a:lnTo>
                  <a:lnTo>
                    <a:pt x="249148" y="311543"/>
                  </a:lnTo>
                  <a:lnTo>
                    <a:pt x="249148" y="292773"/>
                  </a:lnTo>
                  <a:lnTo>
                    <a:pt x="287108" y="292773"/>
                  </a:lnTo>
                  <a:lnTo>
                    <a:pt x="287108" y="279577"/>
                  </a:lnTo>
                  <a:lnTo>
                    <a:pt x="238518" y="279577"/>
                  </a:lnTo>
                  <a:lnTo>
                    <a:pt x="236347" y="281838"/>
                  </a:lnTo>
                  <a:lnTo>
                    <a:pt x="236258" y="325666"/>
                  </a:lnTo>
                  <a:lnTo>
                    <a:pt x="236766" y="328460"/>
                  </a:lnTo>
                  <a:lnTo>
                    <a:pt x="242963" y="331546"/>
                  </a:lnTo>
                  <a:lnTo>
                    <a:pt x="245440" y="330314"/>
                  </a:lnTo>
                  <a:lnTo>
                    <a:pt x="268338" y="313194"/>
                  </a:lnTo>
                  <a:lnTo>
                    <a:pt x="291338" y="330415"/>
                  </a:lnTo>
                  <a:lnTo>
                    <a:pt x="294233" y="331762"/>
                  </a:lnTo>
                  <a:lnTo>
                    <a:pt x="296608" y="329692"/>
                  </a:lnTo>
                  <a:lnTo>
                    <a:pt x="298361" y="328244"/>
                  </a:lnTo>
                  <a:lnTo>
                    <a:pt x="299910" y="325462"/>
                  </a:lnTo>
                  <a:lnTo>
                    <a:pt x="300012" y="323202"/>
                  </a:lnTo>
                  <a:lnTo>
                    <a:pt x="300151" y="314236"/>
                  </a:lnTo>
                  <a:lnTo>
                    <a:pt x="300151" y="313194"/>
                  </a:lnTo>
                  <a:lnTo>
                    <a:pt x="300151" y="311543"/>
                  </a:lnTo>
                  <a:lnTo>
                    <a:pt x="300151" y="311340"/>
                  </a:lnTo>
                  <a:close/>
                </a:path>
                <a:path w="396240" h="407669">
                  <a:moveTo>
                    <a:pt x="395922" y="175260"/>
                  </a:moveTo>
                  <a:lnTo>
                    <a:pt x="394512" y="166370"/>
                  </a:lnTo>
                  <a:lnTo>
                    <a:pt x="384606" y="139700"/>
                  </a:lnTo>
                  <a:lnTo>
                    <a:pt x="383882" y="137744"/>
                  </a:lnTo>
                  <a:lnTo>
                    <a:pt x="383882" y="175260"/>
                  </a:lnTo>
                  <a:lnTo>
                    <a:pt x="382447" y="177800"/>
                  </a:lnTo>
                  <a:lnTo>
                    <a:pt x="359752" y="177800"/>
                  </a:lnTo>
                  <a:lnTo>
                    <a:pt x="357682" y="173990"/>
                  </a:lnTo>
                  <a:lnTo>
                    <a:pt x="358101" y="172720"/>
                  </a:lnTo>
                  <a:lnTo>
                    <a:pt x="360959" y="165100"/>
                  </a:lnTo>
                  <a:lnTo>
                    <a:pt x="363956" y="156210"/>
                  </a:lnTo>
                  <a:lnTo>
                    <a:pt x="370065" y="139700"/>
                  </a:lnTo>
                  <a:lnTo>
                    <a:pt x="370992" y="139700"/>
                  </a:lnTo>
                  <a:lnTo>
                    <a:pt x="373938" y="148590"/>
                  </a:lnTo>
                  <a:lnTo>
                    <a:pt x="382854" y="172720"/>
                  </a:lnTo>
                  <a:lnTo>
                    <a:pt x="383882" y="175260"/>
                  </a:lnTo>
                  <a:lnTo>
                    <a:pt x="383882" y="137744"/>
                  </a:lnTo>
                  <a:lnTo>
                    <a:pt x="382257" y="133350"/>
                  </a:lnTo>
                  <a:lnTo>
                    <a:pt x="377698" y="120650"/>
                  </a:lnTo>
                  <a:lnTo>
                    <a:pt x="377075" y="119380"/>
                  </a:lnTo>
                  <a:lnTo>
                    <a:pt x="377050" y="81280"/>
                  </a:lnTo>
                  <a:lnTo>
                    <a:pt x="377075" y="77470"/>
                  </a:lnTo>
                  <a:lnTo>
                    <a:pt x="378002" y="76200"/>
                  </a:lnTo>
                  <a:lnTo>
                    <a:pt x="378942" y="76200"/>
                  </a:lnTo>
                  <a:lnTo>
                    <a:pt x="381622" y="73660"/>
                  </a:lnTo>
                  <a:lnTo>
                    <a:pt x="383476" y="72390"/>
                  </a:lnTo>
                  <a:lnTo>
                    <a:pt x="383171" y="66040"/>
                  </a:lnTo>
                  <a:lnTo>
                    <a:pt x="381000" y="63500"/>
                  </a:lnTo>
                  <a:lnTo>
                    <a:pt x="377901" y="63500"/>
                  </a:lnTo>
                  <a:lnTo>
                    <a:pt x="372745" y="60960"/>
                  </a:lnTo>
                  <a:lnTo>
                    <a:pt x="367588" y="59690"/>
                  </a:lnTo>
                  <a:lnTo>
                    <a:pt x="362432" y="57150"/>
                  </a:lnTo>
                  <a:lnTo>
                    <a:pt x="356857" y="55283"/>
                  </a:lnTo>
                  <a:lnTo>
                    <a:pt x="356857" y="69850"/>
                  </a:lnTo>
                  <a:lnTo>
                    <a:pt x="346430" y="73660"/>
                  </a:lnTo>
                  <a:lnTo>
                    <a:pt x="326313" y="80010"/>
                  </a:lnTo>
                  <a:lnTo>
                    <a:pt x="316420" y="83820"/>
                  </a:lnTo>
                  <a:lnTo>
                    <a:pt x="300215" y="89331"/>
                  </a:lnTo>
                  <a:lnTo>
                    <a:pt x="300215" y="162560"/>
                  </a:lnTo>
                  <a:lnTo>
                    <a:pt x="299389" y="163830"/>
                  </a:lnTo>
                  <a:lnTo>
                    <a:pt x="297332" y="165100"/>
                  </a:lnTo>
                  <a:lnTo>
                    <a:pt x="287642" y="172720"/>
                  </a:lnTo>
                  <a:lnTo>
                    <a:pt x="277266" y="177800"/>
                  </a:lnTo>
                  <a:lnTo>
                    <a:pt x="266331" y="181610"/>
                  </a:lnTo>
                  <a:lnTo>
                    <a:pt x="255028" y="184150"/>
                  </a:lnTo>
                  <a:lnTo>
                    <a:pt x="222580" y="189230"/>
                  </a:lnTo>
                  <a:lnTo>
                    <a:pt x="190093" y="191770"/>
                  </a:lnTo>
                  <a:lnTo>
                    <a:pt x="157632" y="189230"/>
                  </a:lnTo>
                  <a:lnTo>
                    <a:pt x="114846" y="180340"/>
                  </a:lnTo>
                  <a:lnTo>
                    <a:pt x="82842" y="162560"/>
                  </a:lnTo>
                  <a:lnTo>
                    <a:pt x="82956" y="138430"/>
                  </a:lnTo>
                  <a:lnTo>
                    <a:pt x="82943" y="102870"/>
                  </a:lnTo>
                  <a:lnTo>
                    <a:pt x="93967" y="106680"/>
                  </a:lnTo>
                  <a:lnTo>
                    <a:pt x="126072" y="118110"/>
                  </a:lnTo>
                  <a:lnTo>
                    <a:pt x="186740" y="138430"/>
                  </a:lnTo>
                  <a:lnTo>
                    <a:pt x="190042" y="139700"/>
                  </a:lnTo>
                  <a:lnTo>
                    <a:pt x="193027" y="139700"/>
                  </a:lnTo>
                  <a:lnTo>
                    <a:pt x="196329" y="138430"/>
                  </a:lnTo>
                  <a:lnTo>
                    <a:pt x="221183" y="129540"/>
                  </a:lnTo>
                  <a:lnTo>
                    <a:pt x="232371" y="125730"/>
                  </a:lnTo>
                  <a:lnTo>
                    <a:pt x="295783" y="104140"/>
                  </a:lnTo>
                  <a:lnTo>
                    <a:pt x="299910" y="102870"/>
                  </a:lnTo>
                  <a:lnTo>
                    <a:pt x="300113" y="105410"/>
                  </a:lnTo>
                  <a:lnTo>
                    <a:pt x="300215" y="162560"/>
                  </a:lnTo>
                  <a:lnTo>
                    <a:pt x="300215" y="89331"/>
                  </a:lnTo>
                  <a:lnTo>
                    <a:pt x="193027" y="125730"/>
                  </a:lnTo>
                  <a:lnTo>
                    <a:pt x="190347" y="125730"/>
                  </a:lnTo>
                  <a:lnTo>
                    <a:pt x="123202" y="102870"/>
                  </a:lnTo>
                  <a:lnTo>
                    <a:pt x="31153" y="71120"/>
                  </a:lnTo>
                  <a:lnTo>
                    <a:pt x="28676" y="69850"/>
                  </a:lnTo>
                  <a:lnTo>
                    <a:pt x="26619" y="69850"/>
                  </a:lnTo>
                  <a:lnTo>
                    <a:pt x="29616" y="68580"/>
                  </a:lnTo>
                  <a:lnTo>
                    <a:pt x="30746" y="67310"/>
                  </a:lnTo>
                  <a:lnTo>
                    <a:pt x="109270" y="40640"/>
                  </a:lnTo>
                  <a:lnTo>
                    <a:pt x="148564" y="26670"/>
                  </a:lnTo>
                  <a:lnTo>
                    <a:pt x="187871" y="13970"/>
                  </a:lnTo>
                  <a:lnTo>
                    <a:pt x="190042" y="12700"/>
                  </a:lnTo>
                  <a:lnTo>
                    <a:pt x="192925" y="12700"/>
                  </a:lnTo>
                  <a:lnTo>
                    <a:pt x="195097" y="13970"/>
                  </a:lnTo>
                  <a:lnTo>
                    <a:pt x="234645" y="26670"/>
                  </a:lnTo>
                  <a:lnTo>
                    <a:pt x="353352" y="68580"/>
                  </a:lnTo>
                  <a:lnTo>
                    <a:pt x="355003" y="68580"/>
                  </a:lnTo>
                  <a:lnTo>
                    <a:pt x="356857" y="69850"/>
                  </a:lnTo>
                  <a:lnTo>
                    <a:pt x="356857" y="55283"/>
                  </a:lnTo>
                  <a:lnTo>
                    <a:pt x="237769" y="15240"/>
                  </a:lnTo>
                  <a:lnTo>
                    <a:pt x="230847" y="12700"/>
                  </a:lnTo>
                  <a:lnTo>
                    <a:pt x="196227" y="0"/>
                  </a:lnTo>
                  <a:lnTo>
                    <a:pt x="190550" y="0"/>
                  </a:lnTo>
                  <a:lnTo>
                    <a:pt x="142544" y="15240"/>
                  </a:lnTo>
                  <a:lnTo>
                    <a:pt x="96939" y="31750"/>
                  </a:lnTo>
                  <a:lnTo>
                    <a:pt x="51346" y="46990"/>
                  </a:lnTo>
                  <a:lnTo>
                    <a:pt x="2476" y="64770"/>
                  </a:lnTo>
                  <a:lnTo>
                    <a:pt x="0" y="66040"/>
                  </a:lnTo>
                  <a:lnTo>
                    <a:pt x="0" y="73660"/>
                  </a:lnTo>
                  <a:lnTo>
                    <a:pt x="2578" y="74930"/>
                  </a:lnTo>
                  <a:lnTo>
                    <a:pt x="65824" y="96520"/>
                  </a:lnTo>
                  <a:lnTo>
                    <a:pt x="69024" y="97790"/>
                  </a:lnTo>
                  <a:lnTo>
                    <a:pt x="70256" y="99060"/>
                  </a:lnTo>
                  <a:lnTo>
                    <a:pt x="70167" y="118110"/>
                  </a:lnTo>
                  <a:lnTo>
                    <a:pt x="70053" y="166370"/>
                  </a:lnTo>
                  <a:lnTo>
                    <a:pt x="71399" y="170180"/>
                  </a:lnTo>
                  <a:lnTo>
                    <a:pt x="74904" y="172720"/>
                  </a:lnTo>
                  <a:lnTo>
                    <a:pt x="79641" y="176530"/>
                  </a:lnTo>
                  <a:lnTo>
                    <a:pt x="84493" y="180340"/>
                  </a:lnTo>
                  <a:lnTo>
                    <a:pt x="89763" y="184150"/>
                  </a:lnTo>
                  <a:lnTo>
                    <a:pt x="69748" y="184150"/>
                  </a:lnTo>
                  <a:lnTo>
                    <a:pt x="60159" y="186690"/>
                  </a:lnTo>
                  <a:lnTo>
                    <a:pt x="52336" y="193040"/>
                  </a:lnTo>
                  <a:lnTo>
                    <a:pt x="47053" y="200660"/>
                  </a:lnTo>
                  <a:lnTo>
                    <a:pt x="45085" y="209550"/>
                  </a:lnTo>
                  <a:lnTo>
                    <a:pt x="47053" y="219710"/>
                  </a:lnTo>
                  <a:lnTo>
                    <a:pt x="52641" y="228600"/>
                  </a:lnTo>
                  <a:lnTo>
                    <a:pt x="61125" y="233680"/>
                  </a:lnTo>
                  <a:lnTo>
                    <a:pt x="71805" y="236220"/>
                  </a:lnTo>
                  <a:lnTo>
                    <a:pt x="326009" y="236220"/>
                  </a:lnTo>
                  <a:lnTo>
                    <a:pt x="326009" y="242570"/>
                  </a:lnTo>
                  <a:lnTo>
                    <a:pt x="62623" y="242570"/>
                  </a:lnTo>
                  <a:lnTo>
                    <a:pt x="51828" y="240030"/>
                  </a:lnTo>
                  <a:lnTo>
                    <a:pt x="42799" y="233680"/>
                  </a:lnTo>
                  <a:lnTo>
                    <a:pt x="36144" y="224790"/>
                  </a:lnTo>
                  <a:lnTo>
                    <a:pt x="32499" y="214630"/>
                  </a:lnTo>
                  <a:lnTo>
                    <a:pt x="32689" y="204470"/>
                  </a:lnTo>
                  <a:lnTo>
                    <a:pt x="36474" y="194310"/>
                  </a:lnTo>
                  <a:lnTo>
                    <a:pt x="43307" y="186690"/>
                  </a:lnTo>
                  <a:lnTo>
                    <a:pt x="52616" y="180340"/>
                  </a:lnTo>
                  <a:lnTo>
                    <a:pt x="56121" y="179070"/>
                  </a:lnTo>
                  <a:lnTo>
                    <a:pt x="59944" y="179070"/>
                  </a:lnTo>
                  <a:lnTo>
                    <a:pt x="63868" y="177800"/>
                  </a:lnTo>
                  <a:lnTo>
                    <a:pt x="63868" y="166370"/>
                  </a:lnTo>
                  <a:lnTo>
                    <a:pt x="49441" y="167640"/>
                  </a:lnTo>
                  <a:lnTo>
                    <a:pt x="36322" y="175260"/>
                  </a:lnTo>
                  <a:lnTo>
                    <a:pt x="26085" y="186690"/>
                  </a:lnTo>
                  <a:lnTo>
                    <a:pt x="20320" y="200660"/>
                  </a:lnTo>
                  <a:lnTo>
                    <a:pt x="19392" y="209550"/>
                  </a:lnTo>
                  <a:lnTo>
                    <a:pt x="19900" y="217170"/>
                  </a:lnTo>
                  <a:lnTo>
                    <a:pt x="47879" y="251460"/>
                  </a:lnTo>
                  <a:lnTo>
                    <a:pt x="58089" y="254000"/>
                  </a:lnTo>
                  <a:lnTo>
                    <a:pt x="48171" y="270510"/>
                  </a:lnTo>
                  <a:lnTo>
                    <a:pt x="44894" y="287020"/>
                  </a:lnTo>
                  <a:lnTo>
                    <a:pt x="48209" y="303530"/>
                  </a:lnTo>
                  <a:lnTo>
                    <a:pt x="58089" y="318770"/>
                  </a:lnTo>
                  <a:lnTo>
                    <a:pt x="39484" y="326390"/>
                  </a:lnTo>
                  <a:lnTo>
                    <a:pt x="26441" y="339090"/>
                  </a:lnTo>
                  <a:lnTo>
                    <a:pt x="19964" y="356870"/>
                  </a:lnTo>
                  <a:lnTo>
                    <a:pt x="21043" y="375920"/>
                  </a:lnTo>
                  <a:lnTo>
                    <a:pt x="27127" y="388620"/>
                  </a:lnTo>
                  <a:lnTo>
                    <a:pt x="37058" y="398780"/>
                  </a:lnTo>
                  <a:lnTo>
                    <a:pt x="49974" y="406400"/>
                  </a:lnTo>
                  <a:lnTo>
                    <a:pt x="64998" y="407670"/>
                  </a:lnTo>
                  <a:lnTo>
                    <a:pt x="336334" y="407670"/>
                  </a:lnTo>
                  <a:lnTo>
                    <a:pt x="338810" y="405130"/>
                  </a:lnTo>
                  <a:lnTo>
                    <a:pt x="338912" y="401320"/>
                  </a:lnTo>
                  <a:lnTo>
                    <a:pt x="339013" y="394970"/>
                  </a:lnTo>
                  <a:lnTo>
                    <a:pt x="339039" y="386080"/>
                  </a:lnTo>
                  <a:lnTo>
                    <a:pt x="338810" y="378460"/>
                  </a:lnTo>
                  <a:lnTo>
                    <a:pt x="336334" y="375920"/>
                  </a:lnTo>
                  <a:lnTo>
                    <a:pt x="326428" y="375920"/>
                  </a:lnTo>
                  <a:lnTo>
                    <a:pt x="326428" y="350520"/>
                  </a:lnTo>
                  <a:lnTo>
                    <a:pt x="336842" y="350520"/>
                  </a:lnTo>
                  <a:lnTo>
                    <a:pt x="338912" y="349250"/>
                  </a:lnTo>
                  <a:lnTo>
                    <a:pt x="338912" y="331470"/>
                  </a:lnTo>
                  <a:lnTo>
                    <a:pt x="361708" y="331470"/>
                  </a:lnTo>
                  <a:lnTo>
                    <a:pt x="364286" y="328930"/>
                  </a:lnTo>
                  <a:lnTo>
                    <a:pt x="364477" y="322580"/>
                  </a:lnTo>
                  <a:lnTo>
                    <a:pt x="364477" y="308610"/>
                  </a:lnTo>
                  <a:lnTo>
                    <a:pt x="364286" y="302260"/>
                  </a:lnTo>
                  <a:lnTo>
                    <a:pt x="361810" y="299720"/>
                  </a:lnTo>
                  <a:lnTo>
                    <a:pt x="351599" y="299720"/>
                  </a:lnTo>
                  <a:lnTo>
                    <a:pt x="351599" y="274320"/>
                  </a:lnTo>
                  <a:lnTo>
                    <a:pt x="362115" y="274320"/>
                  </a:lnTo>
                  <a:lnTo>
                    <a:pt x="364388" y="271780"/>
                  </a:lnTo>
                  <a:lnTo>
                    <a:pt x="364388" y="254000"/>
                  </a:lnTo>
                  <a:lnTo>
                    <a:pt x="364286" y="243840"/>
                  </a:lnTo>
                  <a:lnTo>
                    <a:pt x="362229" y="242570"/>
                  </a:lnTo>
                  <a:lnTo>
                    <a:pt x="351180" y="242570"/>
                  </a:lnTo>
                  <a:lnTo>
                    <a:pt x="351180" y="254000"/>
                  </a:lnTo>
                  <a:lnTo>
                    <a:pt x="351180" y="261620"/>
                  </a:lnTo>
                  <a:lnTo>
                    <a:pt x="97180" y="261620"/>
                  </a:lnTo>
                  <a:lnTo>
                    <a:pt x="88023" y="262890"/>
                  </a:lnTo>
                  <a:lnTo>
                    <a:pt x="80340" y="266700"/>
                  </a:lnTo>
                  <a:lnTo>
                    <a:pt x="74549" y="271780"/>
                  </a:lnTo>
                  <a:lnTo>
                    <a:pt x="71081" y="280670"/>
                  </a:lnTo>
                  <a:lnTo>
                    <a:pt x="70853" y="292100"/>
                  </a:lnTo>
                  <a:lnTo>
                    <a:pt x="75666" y="302260"/>
                  </a:lnTo>
                  <a:lnTo>
                    <a:pt x="84505" y="309880"/>
                  </a:lnTo>
                  <a:lnTo>
                    <a:pt x="96354" y="312420"/>
                  </a:lnTo>
                  <a:lnTo>
                    <a:pt x="204279" y="312420"/>
                  </a:lnTo>
                  <a:lnTo>
                    <a:pt x="204279" y="299720"/>
                  </a:lnTo>
                  <a:lnTo>
                    <a:pt x="96672" y="299720"/>
                  </a:lnTo>
                  <a:lnTo>
                    <a:pt x="90068" y="297180"/>
                  </a:lnTo>
                  <a:lnTo>
                    <a:pt x="85369" y="293370"/>
                  </a:lnTo>
                  <a:lnTo>
                    <a:pt x="83146" y="288290"/>
                  </a:lnTo>
                  <a:lnTo>
                    <a:pt x="83985" y="281940"/>
                  </a:lnTo>
                  <a:lnTo>
                    <a:pt x="85940" y="276860"/>
                  </a:lnTo>
                  <a:lnTo>
                    <a:pt x="89649" y="274320"/>
                  </a:lnTo>
                  <a:lnTo>
                    <a:pt x="338391" y="274320"/>
                  </a:lnTo>
                  <a:lnTo>
                    <a:pt x="338391" y="299720"/>
                  </a:lnTo>
                  <a:lnTo>
                    <a:pt x="307035" y="299720"/>
                  </a:lnTo>
                  <a:lnTo>
                    <a:pt x="307035" y="312420"/>
                  </a:lnTo>
                  <a:lnTo>
                    <a:pt x="351180" y="312420"/>
                  </a:lnTo>
                  <a:lnTo>
                    <a:pt x="351180" y="318770"/>
                  </a:lnTo>
                  <a:lnTo>
                    <a:pt x="306920" y="318770"/>
                  </a:lnTo>
                  <a:lnTo>
                    <a:pt x="306920" y="331470"/>
                  </a:lnTo>
                  <a:lnTo>
                    <a:pt x="325501" y="331470"/>
                  </a:lnTo>
                  <a:lnTo>
                    <a:pt x="325501" y="337820"/>
                  </a:lnTo>
                  <a:lnTo>
                    <a:pt x="312915" y="337820"/>
                  </a:lnTo>
                  <a:lnTo>
                    <a:pt x="312915" y="350520"/>
                  </a:lnTo>
                  <a:lnTo>
                    <a:pt x="312915" y="375920"/>
                  </a:lnTo>
                  <a:lnTo>
                    <a:pt x="71183" y="375920"/>
                  </a:lnTo>
                  <a:lnTo>
                    <a:pt x="64566" y="374650"/>
                  </a:lnTo>
                  <a:lnTo>
                    <a:pt x="59817" y="370840"/>
                  </a:lnTo>
                  <a:lnTo>
                    <a:pt x="57531" y="365760"/>
                  </a:lnTo>
                  <a:lnTo>
                    <a:pt x="58293" y="359410"/>
                  </a:lnTo>
                  <a:lnTo>
                    <a:pt x="60147" y="354330"/>
                  </a:lnTo>
                  <a:lnTo>
                    <a:pt x="63969" y="351790"/>
                  </a:lnTo>
                  <a:lnTo>
                    <a:pt x="69126" y="350520"/>
                  </a:lnTo>
                  <a:lnTo>
                    <a:pt x="312915" y="350520"/>
                  </a:lnTo>
                  <a:lnTo>
                    <a:pt x="312915" y="337820"/>
                  </a:lnTo>
                  <a:lnTo>
                    <a:pt x="71285" y="337820"/>
                  </a:lnTo>
                  <a:lnTo>
                    <a:pt x="60553" y="340360"/>
                  </a:lnTo>
                  <a:lnTo>
                    <a:pt x="52057" y="345440"/>
                  </a:lnTo>
                  <a:lnTo>
                    <a:pt x="46520" y="353060"/>
                  </a:lnTo>
                  <a:lnTo>
                    <a:pt x="44678" y="364490"/>
                  </a:lnTo>
                  <a:lnTo>
                    <a:pt x="46659" y="373380"/>
                  </a:lnTo>
                  <a:lnTo>
                    <a:pt x="51803" y="381000"/>
                  </a:lnTo>
                  <a:lnTo>
                    <a:pt x="59359" y="386080"/>
                  </a:lnTo>
                  <a:lnTo>
                    <a:pt x="68605" y="388620"/>
                  </a:lnTo>
                  <a:lnTo>
                    <a:pt x="325501" y="388620"/>
                  </a:lnTo>
                  <a:lnTo>
                    <a:pt x="325501" y="394970"/>
                  </a:lnTo>
                  <a:lnTo>
                    <a:pt x="64579" y="394970"/>
                  </a:lnTo>
                  <a:lnTo>
                    <a:pt x="52654" y="393700"/>
                  </a:lnTo>
                  <a:lnTo>
                    <a:pt x="42824" y="387350"/>
                  </a:lnTo>
                  <a:lnTo>
                    <a:pt x="35712" y="378460"/>
                  </a:lnTo>
                  <a:lnTo>
                    <a:pt x="31978" y="367030"/>
                  </a:lnTo>
                  <a:lnTo>
                    <a:pt x="32512" y="355600"/>
                  </a:lnTo>
                  <a:lnTo>
                    <a:pt x="36931" y="346710"/>
                  </a:lnTo>
                  <a:lnTo>
                    <a:pt x="44602" y="337820"/>
                  </a:lnTo>
                  <a:lnTo>
                    <a:pt x="54889" y="332740"/>
                  </a:lnTo>
                  <a:lnTo>
                    <a:pt x="58394" y="331470"/>
                  </a:lnTo>
                  <a:lnTo>
                    <a:pt x="229755" y="331470"/>
                  </a:lnTo>
                  <a:lnTo>
                    <a:pt x="229857" y="318770"/>
                  </a:lnTo>
                  <a:lnTo>
                    <a:pt x="90589" y="318770"/>
                  </a:lnTo>
                  <a:lnTo>
                    <a:pt x="77254" y="316230"/>
                  </a:lnTo>
                  <a:lnTo>
                    <a:pt x="66675" y="308610"/>
                  </a:lnTo>
                  <a:lnTo>
                    <a:pt x="59766" y="298450"/>
                  </a:lnTo>
                  <a:lnTo>
                    <a:pt x="57467" y="285750"/>
                  </a:lnTo>
                  <a:lnTo>
                    <a:pt x="60045" y="274320"/>
                  </a:lnTo>
                  <a:lnTo>
                    <a:pt x="66573" y="264160"/>
                  </a:lnTo>
                  <a:lnTo>
                    <a:pt x="76098" y="257810"/>
                  </a:lnTo>
                  <a:lnTo>
                    <a:pt x="87693" y="255270"/>
                  </a:lnTo>
                  <a:lnTo>
                    <a:pt x="89039" y="254000"/>
                  </a:lnTo>
                  <a:lnTo>
                    <a:pt x="351180" y="254000"/>
                  </a:lnTo>
                  <a:lnTo>
                    <a:pt x="351180" y="242570"/>
                  </a:lnTo>
                  <a:lnTo>
                    <a:pt x="338810" y="242570"/>
                  </a:lnTo>
                  <a:lnTo>
                    <a:pt x="338810" y="224790"/>
                  </a:lnTo>
                  <a:lnTo>
                    <a:pt x="336943" y="223520"/>
                  </a:lnTo>
                  <a:lnTo>
                    <a:pt x="326212" y="223520"/>
                  </a:lnTo>
                  <a:lnTo>
                    <a:pt x="326212" y="222250"/>
                  </a:lnTo>
                  <a:lnTo>
                    <a:pt x="326212" y="196850"/>
                  </a:lnTo>
                  <a:lnTo>
                    <a:pt x="328485" y="196850"/>
                  </a:lnTo>
                  <a:lnTo>
                    <a:pt x="330441" y="198120"/>
                  </a:lnTo>
                  <a:lnTo>
                    <a:pt x="332409" y="196850"/>
                  </a:lnTo>
                  <a:lnTo>
                    <a:pt x="336118" y="196850"/>
                  </a:lnTo>
                  <a:lnTo>
                    <a:pt x="338594" y="194310"/>
                  </a:lnTo>
                  <a:lnTo>
                    <a:pt x="338658" y="191770"/>
                  </a:lnTo>
                  <a:lnTo>
                    <a:pt x="338810" y="184150"/>
                  </a:lnTo>
                  <a:lnTo>
                    <a:pt x="338696" y="171450"/>
                  </a:lnTo>
                  <a:lnTo>
                    <a:pt x="338594" y="168910"/>
                  </a:lnTo>
                  <a:lnTo>
                    <a:pt x="336740" y="166370"/>
                  </a:lnTo>
                  <a:lnTo>
                    <a:pt x="329006" y="165100"/>
                  </a:lnTo>
                  <a:lnTo>
                    <a:pt x="319925" y="165100"/>
                  </a:lnTo>
                  <a:lnTo>
                    <a:pt x="319925" y="177800"/>
                  </a:lnTo>
                  <a:lnTo>
                    <a:pt x="325704" y="177800"/>
                  </a:lnTo>
                  <a:lnTo>
                    <a:pt x="325704" y="184150"/>
                  </a:lnTo>
                  <a:lnTo>
                    <a:pt x="312801" y="184150"/>
                  </a:lnTo>
                  <a:lnTo>
                    <a:pt x="312801" y="196850"/>
                  </a:lnTo>
                  <a:lnTo>
                    <a:pt x="312699" y="222250"/>
                  </a:lnTo>
                  <a:lnTo>
                    <a:pt x="71602" y="222250"/>
                  </a:lnTo>
                  <a:lnTo>
                    <a:pt x="64731" y="220980"/>
                  </a:lnTo>
                  <a:lnTo>
                    <a:pt x="59829" y="217170"/>
                  </a:lnTo>
                  <a:lnTo>
                    <a:pt x="57454" y="212090"/>
                  </a:lnTo>
                  <a:lnTo>
                    <a:pt x="58191" y="205740"/>
                  </a:lnTo>
                  <a:lnTo>
                    <a:pt x="59944" y="200660"/>
                  </a:lnTo>
                  <a:lnTo>
                    <a:pt x="63550" y="198120"/>
                  </a:lnTo>
                  <a:lnTo>
                    <a:pt x="68503" y="198120"/>
                  </a:lnTo>
                  <a:lnTo>
                    <a:pt x="83273" y="196850"/>
                  </a:lnTo>
                  <a:lnTo>
                    <a:pt x="112839" y="196850"/>
                  </a:lnTo>
                  <a:lnTo>
                    <a:pt x="127622" y="198120"/>
                  </a:lnTo>
                  <a:lnTo>
                    <a:pt x="135877" y="198120"/>
                  </a:lnTo>
                  <a:lnTo>
                    <a:pt x="144018" y="200660"/>
                  </a:lnTo>
                  <a:lnTo>
                    <a:pt x="152374" y="201930"/>
                  </a:lnTo>
                  <a:lnTo>
                    <a:pt x="177888" y="203200"/>
                  </a:lnTo>
                  <a:lnTo>
                    <a:pt x="203352" y="203200"/>
                  </a:lnTo>
                  <a:lnTo>
                    <a:pt x="228752" y="201930"/>
                  </a:lnTo>
                  <a:lnTo>
                    <a:pt x="254101" y="198120"/>
                  </a:lnTo>
                  <a:lnTo>
                    <a:pt x="255028" y="198120"/>
                  </a:lnTo>
                  <a:lnTo>
                    <a:pt x="255955" y="196850"/>
                  </a:lnTo>
                  <a:lnTo>
                    <a:pt x="312801" y="196850"/>
                  </a:lnTo>
                  <a:lnTo>
                    <a:pt x="312801" y="184150"/>
                  </a:lnTo>
                  <a:lnTo>
                    <a:pt x="294436" y="184150"/>
                  </a:lnTo>
                  <a:lnTo>
                    <a:pt x="299491" y="180340"/>
                  </a:lnTo>
                  <a:lnTo>
                    <a:pt x="304761" y="175260"/>
                  </a:lnTo>
                  <a:lnTo>
                    <a:pt x="312394" y="168910"/>
                  </a:lnTo>
                  <a:lnTo>
                    <a:pt x="313423" y="166370"/>
                  </a:lnTo>
                  <a:lnTo>
                    <a:pt x="313296" y="161290"/>
                  </a:lnTo>
                  <a:lnTo>
                    <a:pt x="313207" y="102870"/>
                  </a:lnTo>
                  <a:lnTo>
                    <a:pt x="313220" y="97790"/>
                  </a:lnTo>
                  <a:lnTo>
                    <a:pt x="351421" y="85090"/>
                  </a:lnTo>
                  <a:lnTo>
                    <a:pt x="364286" y="81280"/>
                  </a:lnTo>
                  <a:lnTo>
                    <a:pt x="364286" y="119380"/>
                  </a:lnTo>
                  <a:lnTo>
                    <a:pt x="346443" y="167640"/>
                  </a:lnTo>
                  <a:lnTo>
                    <a:pt x="345363" y="176530"/>
                  </a:lnTo>
                  <a:lnTo>
                    <a:pt x="348170" y="182880"/>
                  </a:lnTo>
                  <a:lnTo>
                    <a:pt x="354139" y="189230"/>
                  </a:lnTo>
                  <a:lnTo>
                    <a:pt x="362534" y="190500"/>
                  </a:lnTo>
                  <a:lnTo>
                    <a:pt x="377291" y="190500"/>
                  </a:lnTo>
                  <a:lnTo>
                    <a:pt x="386727" y="189230"/>
                  </a:lnTo>
                  <a:lnTo>
                    <a:pt x="393128" y="184150"/>
                  </a:lnTo>
                  <a:lnTo>
                    <a:pt x="395122" y="177800"/>
                  </a:lnTo>
                  <a:lnTo>
                    <a:pt x="395922" y="17526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37" name="object 118">
              <a:extLst>
                <a:ext uri="{FF2B5EF4-FFF2-40B4-BE49-F238E27FC236}">
                  <a16:creationId xmlns:a16="http://schemas.microsoft.com/office/drawing/2014/main" id="{1605CA32-FA2E-049D-5A9A-6D5B0D6D9CC7}"/>
                </a:ext>
              </a:extLst>
            </p:cNvPr>
            <p:cNvSpPr/>
            <p:nvPr/>
          </p:nvSpPr>
          <p:spPr>
            <a:xfrm>
              <a:off x="7390434" y="2945726"/>
              <a:ext cx="12700" cy="12700"/>
            </a:xfrm>
            <a:custGeom>
              <a:avLst/>
              <a:gdLst/>
              <a:ahLst/>
              <a:cxnLst/>
              <a:rect l="l" t="t" r="r" b="b"/>
              <a:pathLst>
                <a:path w="12700" h="12700">
                  <a:moveTo>
                    <a:pt x="12166" y="0"/>
                  </a:moveTo>
                  <a:lnTo>
                    <a:pt x="0" y="0"/>
                  </a:lnTo>
                  <a:lnTo>
                    <a:pt x="0" y="12484"/>
                  </a:lnTo>
                  <a:lnTo>
                    <a:pt x="12166" y="12484"/>
                  </a:lnTo>
                  <a:lnTo>
                    <a:pt x="12166" y="0"/>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grpSp>
      <p:grpSp>
        <p:nvGrpSpPr>
          <p:cNvPr id="138" name="object 119">
            <a:extLst>
              <a:ext uri="{FF2B5EF4-FFF2-40B4-BE49-F238E27FC236}">
                <a16:creationId xmlns:a16="http://schemas.microsoft.com/office/drawing/2014/main" id="{6E4D7C1A-206E-CD08-32B2-970CEE3C531B}"/>
              </a:ext>
            </a:extLst>
          </p:cNvPr>
          <p:cNvGrpSpPr/>
          <p:nvPr/>
        </p:nvGrpSpPr>
        <p:grpSpPr>
          <a:xfrm>
            <a:off x="3700955" y="2169057"/>
            <a:ext cx="2696141" cy="1927263"/>
            <a:chOff x="3164357" y="1649158"/>
            <a:chExt cx="2364740" cy="1690370"/>
          </a:xfrm>
        </p:grpSpPr>
        <p:sp>
          <p:nvSpPr>
            <p:cNvPr id="139" name="object 120">
              <a:extLst>
                <a:ext uri="{FF2B5EF4-FFF2-40B4-BE49-F238E27FC236}">
                  <a16:creationId xmlns:a16="http://schemas.microsoft.com/office/drawing/2014/main" id="{F28BEA06-D461-57FC-E65F-74D8EC622074}"/>
                </a:ext>
              </a:extLst>
            </p:cNvPr>
            <p:cNvSpPr/>
            <p:nvPr/>
          </p:nvSpPr>
          <p:spPr>
            <a:xfrm>
              <a:off x="3173882" y="1658683"/>
              <a:ext cx="2345690" cy="1671320"/>
            </a:xfrm>
            <a:custGeom>
              <a:avLst/>
              <a:gdLst/>
              <a:ahLst/>
              <a:cxnLst/>
              <a:rect l="l" t="t" r="r" b="b"/>
              <a:pathLst>
                <a:path w="234569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192883" y="1671294"/>
                  </a:lnTo>
                  <a:lnTo>
                    <a:pt x="2241051" y="1663525"/>
                  </a:lnTo>
                  <a:lnTo>
                    <a:pt x="2282886" y="1641892"/>
                  </a:lnTo>
                  <a:lnTo>
                    <a:pt x="2315877" y="1608903"/>
                  </a:lnTo>
                  <a:lnTo>
                    <a:pt x="2337513" y="1567067"/>
                  </a:lnTo>
                  <a:lnTo>
                    <a:pt x="2345283" y="1518894"/>
                  </a:lnTo>
                  <a:lnTo>
                    <a:pt x="2345283" y="152400"/>
                  </a:lnTo>
                  <a:lnTo>
                    <a:pt x="2337513" y="104231"/>
                  </a:lnTo>
                  <a:lnTo>
                    <a:pt x="2315877" y="62396"/>
                  </a:lnTo>
                  <a:lnTo>
                    <a:pt x="2282886" y="29405"/>
                  </a:lnTo>
                  <a:lnTo>
                    <a:pt x="2241051" y="7769"/>
                  </a:lnTo>
                  <a:lnTo>
                    <a:pt x="2192883"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
          <p:nvSpPr>
            <p:cNvPr id="140" name="object 121">
              <a:extLst>
                <a:ext uri="{FF2B5EF4-FFF2-40B4-BE49-F238E27FC236}">
                  <a16:creationId xmlns:a16="http://schemas.microsoft.com/office/drawing/2014/main" id="{5160C8AF-CB50-6C64-9D72-E44FE079FCD0}"/>
                </a:ext>
              </a:extLst>
            </p:cNvPr>
            <p:cNvSpPr/>
            <p:nvPr/>
          </p:nvSpPr>
          <p:spPr>
            <a:xfrm>
              <a:off x="5052267" y="2731826"/>
              <a:ext cx="329565" cy="323215"/>
            </a:xfrm>
            <a:custGeom>
              <a:avLst/>
              <a:gdLst/>
              <a:ahLst/>
              <a:cxnLst/>
              <a:rect l="l" t="t" r="r" b="b"/>
              <a:pathLst>
                <a:path w="329564" h="323214">
                  <a:moveTo>
                    <a:pt x="48255" y="0"/>
                  </a:moveTo>
                  <a:lnTo>
                    <a:pt x="30107" y="3471"/>
                  </a:lnTo>
                  <a:lnTo>
                    <a:pt x="14143" y="13887"/>
                  </a:lnTo>
                  <a:lnTo>
                    <a:pt x="3534" y="29555"/>
                  </a:lnTo>
                  <a:lnTo>
                    <a:pt x="0" y="47377"/>
                  </a:lnTo>
                  <a:lnTo>
                    <a:pt x="3534" y="65186"/>
                  </a:lnTo>
                  <a:lnTo>
                    <a:pt x="218219" y="281235"/>
                  </a:lnTo>
                  <a:lnTo>
                    <a:pt x="315895" y="322573"/>
                  </a:lnTo>
                  <a:lnTo>
                    <a:pt x="321720" y="323154"/>
                  </a:lnTo>
                  <a:lnTo>
                    <a:pt x="326503" y="320562"/>
                  </a:lnTo>
                  <a:lnTo>
                    <a:pt x="329147" y="315867"/>
                  </a:lnTo>
                  <a:lnTo>
                    <a:pt x="328557" y="310140"/>
                  </a:lnTo>
                  <a:lnTo>
                    <a:pt x="322314" y="295840"/>
                  </a:lnTo>
                  <a:lnTo>
                    <a:pt x="301315" y="295840"/>
                  </a:lnTo>
                  <a:lnTo>
                    <a:pt x="279840" y="286797"/>
                  </a:lnTo>
                  <a:lnTo>
                    <a:pt x="281605" y="284549"/>
                  </a:lnTo>
                  <a:lnTo>
                    <a:pt x="283523" y="282403"/>
                  </a:lnTo>
                  <a:lnTo>
                    <a:pt x="286838" y="279139"/>
                  </a:lnTo>
                  <a:lnTo>
                    <a:pt x="261653" y="279139"/>
                  </a:lnTo>
                  <a:lnTo>
                    <a:pt x="229687" y="265690"/>
                  </a:lnTo>
                  <a:lnTo>
                    <a:pt x="228786" y="264814"/>
                  </a:lnTo>
                  <a:lnTo>
                    <a:pt x="231673" y="258064"/>
                  </a:lnTo>
                  <a:lnTo>
                    <a:pt x="235302" y="251669"/>
                  </a:lnTo>
                  <a:lnTo>
                    <a:pt x="236270" y="250336"/>
                  </a:lnTo>
                  <a:lnTo>
                    <a:pt x="214041" y="250336"/>
                  </a:lnTo>
                  <a:lnTo>
                    <a:pt x="75535" y="114344"/>
                  </a:lnTo>
                  <a:lnTo>
                    <a:pt x="89174" y="100958"/>
                  </a:lnTo>
                  <a:lnTo>
                    <a:pt x="61895" y="100958"/>
                  </a:lnTo>
                  <a:lnTo>
                    <a:pt x="48255" y="87560"/>
                  </a:lnTo>
                  <a:lnTo>
                    <a:pt x="61903" y="74161"/>
                  </a:lnTo>
                  <a:lnTo>
                    <a:pt x="34603" y="74161"/>
                  </a:lnTo>
                  <a:lnTo>
                    <a:pt x="27783" y="67468"/>
                  </a:lnTo>
                  <a:lnTo>
                    <a:pt x="21423" y="58062"/>
                  </a:lnTo>
                  <a:lnTo>
                    <a:pt x="19301" y="47370"/>
                  </a:lnTo>
                  <a:lnTo>
                    <a:pt x="21419" y="36679"/>
                  </a:lnTo>
                  <a:lnTo>
                    <a:pt x="27783" y="27273"/>
                  </a:lnTo>
                  <a:lnTo>
                    <a:pt x="37363" y="21029"/>
                  </a:lnTo>
                  <a:lnTo>
                    <a:pt x="48253" y="18948"/>
                  </a:lnTo>
                  <a:lnTo>
                    <a:pt x="87522" y="18948"/>
                  </a:lnTo>
                  <a:lnTo>
                    <a:pt x="82367" y="13887"/>
                  </a:lnTo>
                  <a:lnTo>
                    <a:pt x="66403" y="3471"/>
                  </a:lnTo>
                  <a:lnTo>
                    <a:pt x="48255" y="0"/>
                  </a:lnTo>
                  <a:close/>
                </a:path>
                <a:path w="329564" h="323214">
                  <a:moveTo>
                    <a:pt x="313105" y="274745"/>
                  </a:moveTo>
                  <a:lnTo>
                    <a:pt x="292120" y="274745"/>
                  </a:lnTo>
                  <a:lnTo>
                    <a:pt x="301315" y="295840"/>
                  </a:lnTo>
                  <a:lnTo>
                    <a:pt x="322314" y="295840"/>
                  </a:lnTo>
                  <a:lnTo>
                    <a:pt x="313105" y="274745"/>
                  </a:lnTo>
                  <a:close/>
                </a:path>
                <a:path w="329564" h="323214">
                  <a:moveTo>
                    <a:pt x="291223" y="224618"/>
                  </a:moveTo>
                  <a:lnTo>
                    <a:pt x="269718" y="224618"/>
                  </a:lnTo>
                  <a:lnTo>
                    <a:pt x="270619" y="225507"/>
                  </a:lnTo>
                  <a:lnTo>
                    <a:pt x="284323" y="256889"/>
                  </a:lnTo>
                  <a:lnTo>
                    <a:pt x="261653" y="279139"/>
                  </a:lnTo>
                  <a:lnTo>
                    <a:pt x="286838" y="279139"/>
                  </a:lnTo>
                  <a:lnTo>
                    <a:pt x="287637" y="278352"/>
                  </a:lnTo>
                  <a:lnTo>
                    <a:pt x="289822" y="276485"/>
                  </a:lnTo>
                  <a:lnTo>
                    <a:pt x="292120" y="274745"/>
                  </a:lnTo>
                  <a:lnTo>
                    <a:pt x="313105" y="274745"/>
                  </a:lnTo>
                  <a:lnTo>
                    <a:pt x="291223" y="224618"/>
                  </a:lnTo>
                  <a:close/>
                </a:path>
                <a:path w="329564" h="323214">
                  <a:moveTo>
                    <a:pt x="116706" y="100907"/>
                  </a:moveTo>
                  <a:lnTo>
                    <a:pt x="89225" y="100907"/>
                  </a:lnTo>
                  <a:lnTo>
                    <a:pt x="225407" y="232848"/>
                  </a:lnTo>
                  <a:lnTo>
                    <a:pt x="220899" y="238207"/>
                  </a:lnTo>
                  <a:lnTo>
                    <a:pt x="217089" y="244087"/>
                  </a:lnTo>
                  <a:lnTo>
                    <a:pt x="214041" y="250336"/>
                  </a:lnTo>
                  <a:lnTo>
                    <a:pt x="236270" y="250336"/>
                  </a:lnTo>
                  <a:lnTo>
                    <a:pt x="239639" y="245693"/>
                  </a:lnTo>
                  <a:lnTo>
                    <a:pt x="244648" y="240201"/>
                  </a:lnTo>
                  <a:lnTo>
                    <a:pt x="250240" y="235282"/>
                  </a:lnTo>
                  <a:lnTo>
                    <a:pt x="256326" y="231024"/>
                  </a:lnTo>
                  <a:lnTo>
                    <a:pt x="262839" y="227458"/>
                  </a:lnTo>
                  <a:lnTo>
                    <a:pt x="269718" y="224618"/>
                  </a:lnTo>
                  <a:lnTo>
                    <a:pt x="291223" y="224618"/>
                  </a:lnTo>
                  <a:lnTo>
                    <a:pt x="289060" y="219665"/>
                  </a:lnTo>
                  <a:lnTo>
                    <a:pt x="239276" y="219665"/>
                  </a:lnTo>
                  <a:lnTo>
                    <a:pt x="116706" y="100907"/>
                  </a:lnTo>
                  <a:close/>
                </a:path>
                <a:path w="329564" h="323214">
                  <a:moveTo>
                    <a:pt x="143757" y="74161"/>
                  </a:moveTo>
                  <a:lnTo>
                    <a:pt x="116467" y="74161"/>
                  </a:lnTo>
                  <a:lnTo>
                    <a:pt x="254986" y="210153"/>
                  </a:lnTo>
                  <a:lnTo>
                    <a:pt x="249423" y="212769"/>
                  </a:lnTo>
                  <a:lnTo>
                    <a:pt x="244153" y="215944"/>
                  </a:lnTo>
                  <a:lnTo>
                    <a:pt x="239276" y="219665"/>
                  </a:lnTo>
                  <a:lnTo>
                    <a:pt x="289060" y="219665"/>
                  </a:lnTo>
                  <a:lnTo>
                    <a:pt x="287142" y="215271"/>
                  </a:lnTo>
                  <a:lnTo>
                    <a:pt x="286444" y="214255"/>
                  </a:lnTo>
                  <a:lnTo>
                    <a:pt x="143757" y="74161"/>
                  </a:lnTo>
                  <a:close/>
                </a:path>
                <a:path w="329564" h="323214">
                  <a:moveTo>
                    <a:pt x="116477" y="47377"/>
                  </a:moveTo>
                  <a:lnTo>
                    <a:pt x="89187" y="47377"/>
                  </a:lnTo>
                  <a:lnTo>
                    <a:pt x="102827" y="60763"/>
                  </a:lnTo>
                  <a:lnTo>
                    <a:pt x="61895" y="100958"/>
                  </a:lnTo>
                  <a:lnTo>
                    <a:pt x="89174" y="100958"/>
                  </a:lnTo>
                  <a:lnTo>
                    <a:pt x="116706" y="100907"/>
                  </a:lnTo>
                  <a:lnTo>
                    <a:pt x="102878" y="87509"/>
                  </a:lnTo>
                  <a:lnTo>
                    <a:pt x="116467" y="74161"/>
                  </a:lnTo>
                  <a:lnTo>
                    <a:pt x="143757" y="74161"/>
                  </a:lnTo>
                  <a:lnTo>
                    <a:pt x="116477" y="47377"/>
                  </a:lnTo>
                  <a:close/>
                </a:path>
                <a:path w="329564" h="323214">
                  <a:moveTo>
                    <a:pt x="87522" y="18948"/>
                  </a:moveTo>
                  <a:lnTo>
                    <a:pt x="48253" y="18948"/>
                  </a:lnTo>
                  <a:lnTo>
                    <a:pt x="59142" y="21029"/>
                  </a:lnTo>
                  <a:lnTo>
                    <a:pt x="68715" y="27273"/>
                  </a:lnTo>
                  <a:lnTo>
                    <a:pt x="75547" y="33978"/>
                  </a:lnTo>
                  <a:lnTo>
                    <a:pt x="34603" y="74161"/>
                  </a:lnTo>
                  <a:lnTo>
                    <a:pt x="61903" y="74161"/>
                  </a:lnTo>
                  <a:lnTo>
                    <a:pt x="89187" y="47377"/>
                  </a:lnTo>
                  <a:lnTo>
                    <a:pt x="116477" y="47377"/>
                  </a:lnTo>
                  <a:lnTo>
                    <a:pt x="87522" y="18948"/>
                  </a:lnTo>
                  <a:close/>
                </a:path>
              </a:pathLst>
            </a:custGeom>
            <a:solidFill>
              <a:srgbClr val="8DC63F"/>
            </a:solidFill>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41" name="object 122">
              <a:extLst>
                <a:ext uri="{FF2B5EF4-FFF2-40B4-BE49-F238E27FC236}">
                  <a16:creationId xmlns:a16="http://schemas.microsoft.com/office/drawing/2014/main" id="{8F5A2C74-CEA4-98B5-8EB9-DFB80EE15FBE}"/>
                </a:ext>
              </a:extLst>
            </p:cNvPr>
            <p:cNvPicPr/>
            <p:nvPr/>
          </p:nvPicPr>
          <p:blipFill>
            <a:blip r:embed="rId14" cstate="print"/>
            <a:stretch>
              <a:fillRect/>
            </a:stretch>
          </p:blipFill>
          <p:spPr>
            <a:xfrm>
              <a:off x="5071256" y="2750448"/>
              <a:ext cx="282657" cy="277536"/>
            </a:xfrm>
            <a:prstGeom prst="rect">
              <a:avLst/>
            </a:prstGeom>
          </p:spPr>
        </p:pic>
        <p:sp>
          <p:nvSpPr>
            <p:cNvPr id="142" name="object 123">
              <a:extLst>
                <a:ext uri="{FF2B5EF4-FFF2-40B4-BE49-F238E27FC236}">
                  <a16:creationId xmlns:a16="http://schemas.microsoft.com/office/drawing/2014/main" id="{8758BD96-5ABD-25D2-B448-3B9C66101F81}"/>
                </a:ext>
              </a:extLst>
            </p:cNvPr>
            <p:cNvSpPr/>
            <p:nvPr/>
          </p:nvSpPr>
          <p:spPr>
            <a:xfrm>
              <a:off x="5052296" y="2731849"/>
              <a:ext cx="329565" cy="323215"/>
            </a:xfrm>
            <a:custGeom>
              <a:avLst/>
              <a:gdLst/>
              <a:ahLst/>
              <a:cxnLst/>
              <a:rect l="l" t="t" r="r" b="b"/>
              <a:pathLst>
                <a:path w="329564" h="323214">
                  <a:moveTo>
                    <a:pt x="328515" y="310092"/>
                  </a:moveTo>
                  <a:lnTo>
                    <a:pt x="305325" y="256981"/>
                  </a:lnTo>
                  <a:lnTo>
                    <a:pt x="287583" y="216341"/>
                  </a:lnTo>
                  <a:lnTo>
                    <a:pt x="228768" y="157630"/>
                  </a:lnTo>
                  <a:lnTo>
                    <a:pt x="181244" y="110971"/>
                  </a:lnTo>
                  <a:lnTo>
                    <a:pt x="134321" y="64900"/>
                  </a:lnTo>
                  <a:lnTo>
                    <a:pt x="98017" y="29257"/>
                  </a:lnTo>
                  <a:lnTo>
                    <a:pt x="66392" y="3469"/>
                  </a:lnTo>
                  <a:lnTo>
                    <a:pt x="48245" y="0"/>
                  </a:lnTo>
                  <a:lnTo>
                    <a:pt x="30098" y="3469"/>
                  </a:lnTo>
                  <a:lnTo>
                    <a:pt x="14139" y="13877"/>
                  </a:lnTo>
                  <a:lnTo>
                    <a:pt x="3536" y="29543"/>
                  </a:lnTo>
                  <a:lnTo>
                    <a:pt x="0" y="47356"/>
                  </a:lnTo>
                  <a:lnTo>
                    <a:pt x="3533" y="65171"/>
                  </a:lnTo>
                  <a:lnTo>
                    <a:pt x="14139" y="80845"/>
                  </a:lnTo>
                  <a:lnTo>
                    <a:pt x="217327" y="280336"/>
                  </a:lnTo>
                  <a:lnTo>
                    <a:pt x="218190" y="281187"/>
                  </a:lnTo>
                  <a:lnTo>
                    <a:pt x="219219" y="281873"/>
                  </a:lnTo>
                  <a:lnTo>
                    <a:pt x="220349" y="282343"/>
                  </a:lnTo>
                  <a:lnTo>
                    <a:pt x="315841" y="322526"/>
                  </a:lnTo>
                  <a:lnTo>
                    <a:pt x="321673" y="323101"/>
                  </a:lnTo>
                  <a:lnTo>
                    <a:pt x="326459" y="320509"/>
                  </a:lnTo>
                  <a:lnTo>
                    <a:pt x="329105" y="315818"/>
                  </a:lnTo>
                  <a:lnTo>
                    <a:pt x="328515" y="310092"/>
                  </a:lnTo>
                  <a:close/>
                </a:path>
              </a:pathLst>
            </a:custGeom>
            <a:ln w="3175">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pic>
          <p:nvPicPr>
            <p:cNvPr id="143" name="object 124">
              <a:extLst>
                <a:ext uri="{FF2B5EF4-FFF2-40B4-BE49-F238E27FC236}">
                  <a16:creationId xmlns:a16="http://schemas.microsoft.com/office/drawing/2014/main" id="{F9051BD1-20B9-B694-2C7E-5C895019EE0E}"/>
                </a:ext>
              </a:extLst>
            </p:cNvPr>
            <p:cNvPicPr/>
            <p:nvPr/>
          </p:nvPicPr>
          <p:blipFill>
            <a:blip r:embed="rId15" cstate="print"/>
            <a:stretch>
              <a:fillRect/>
            </a:stretch>
          </p:blipFill>
          <p:spPr>
            <a:xfrm>
              <a:off x="5265509" y="2731515"/>
              <a:ext cx="116408" cy="114299"/>
            </a:xfrm>
            <a:prstGeom prst="rect">
              <a:avLst/>
            </a:prstGeom>
          </p:spPr>
        </p:pic>
        <p:pic>
          <p:nvPicPr>
            <p:cNvPr id="144" name="object 125">
              <a:extLst>
                <a:ext uri="{FF2B5EF4-FFF2-40B4-BE49-F238E27FC236}">
                  <a16:creationId xmlns:a16="http://schemas.microsoft.com/office/drawing/2014/main" id="{36D2381F-D1CD-AEA0-AD78-17DDF1642386}"/>
                </a:ext>
              </a:extLst>
            </p:cNvPr>
            <p:cNvPicPr/>
            <p:nvPr/>
          </p:nvPicPr>
          <p:blipFill>
            <a:blip r:embed="rId16" cstate="print"/>
            <a:stretch>
              <a:fillRect/>
            </a:stretch>
          </p:blipFill>
          <p:spPr>
            <a:xfrm>
              <a:off x="5051958" y="2941154"/>
              <a:ext cx="116420" cy="114299"/>
            </a:xfrm>
            <a:prstGeom prst="rect">
              <a:avLst/>
            </a:prstGeom>
          </p:spPr>
        </p:pic>
      </p:grpSp>
      <p:sp>
        <p:nvSpPr>
          <p:cNvPr id="2" name="Прямоугольник 1">
            <a:extLst>
              <a:ext uri="{FF2B5EF4-FFF2-40B4-BE49-F238E27FC236}">
                <a16:creationId xmlns:a16="http://schemas.microsoft.com/office/drawing/2014/main" id="{A61245F0-1B70-40F2-9B52-DACA49E95B46}"/>
              </a:ext>
            </a:extLst>
          </p:cNvPr>
          <p:cNvSpPr/>
          <p:nvPr/>
        </p:nvSpPr>
        <p:spPr>
          <a:xfrm>
            <a:off x="365761" y="6338033"/>
            <a:ext cx="11837043" cy="515526"/>
          </a:xfrm>
          <a:prstGeom prst="rect">
            <a:avLst/>
          </a:prstGeom>
        </p:spPr>
        <p:txBody>
          <a:bodyPr wrap="square">
            <a:spAutoFit/>
          </a:bodyPr>
          <a:lstStyle/>
          <a:p>
            <a:r>
              <a:rPr lang="ru-RU" sz="1596" b="1" kern="0" spc="-23" dirty="0">
                <a:solidFill>
                  <a:srgbClr val="93D50B"/>
                </a:solidFill>
                <a:latin typeface="Montserrat" pitchFamily="2" charset="0"/>
              </a:rPr>
              <a:t>2011</a:t>
            </a:r>
            <a:r>
              <a:rPr lang="ru-RU" sz="1600" spc="250" dirty="0">
                <a:latin typeface="Times New Roman" panose="02020603050405020304" pitchFamily="18" charset="0"/>
                <a:ea typeface="Times New Roman" panose="02020603050405020304" pitchFamily="18" charset="0"/>
              </a:rPr>
              <a:t> </a:t>
            </a:r>
            <a:r>
              <a:rPr lang="ru-RU" sz="1150" b="1" kern="0" dirty="0">
                <a:solidFill>
                  <a:srgbClr val="000000"/>
                </a:solidFill>
                <a:latin typeface="Montserrat" pitchFamily="2" charset="0"/>
              </a:rPr>
              <a:t>ФГОУ ДПО «Государственная академия инноваций» + ГОУ ВПО «Московский государственный университет прикладной биотехнологии»       + Медицинский институт усовершенствования врачей </a:t>
            </a:r>
          </a:p>
        </p:txBody>
      </p:sp>
    </p:spTree>
    <p:extLst>
      <p:ext uri="{BB962C8B-B14F-4D97-AF65-F5344CB8AC3E}">
        <p14:creationId xmlns:p14="http://schemas.microsoft.com/office/powerpoint/2010/main" val="3511957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9" y="549275"/>
            <a:ext cx="8375026" cy="535531"/>
          </a:xfrm>
        </p:spPr>
        <p:txBody>
          <a:bodyPr wrap="square" anchor="t">
            <a:spAutoFit/>
          </a:bodyPr>
          <a:lstStyle/>
          <a:p>
            <a:pPr algn="l"/>
            <a:r>
              <a:rPr lang="ru-RU" sz="3200" b="1" dirty="0">
                <a:latin typeface="Montserrat" pitchFamily="2" charset="0"/>
              </a:rPr>
              <a:t>ЛИДЕРЫ РОСБИОТЕХА</a:t>
            </a:r>
          </a:p>
        </p:txBody>
      </p:sp>
      <p:sp>
        <p:nvSpPr>
          <p:cNvPr id="60" name="TextBox 59">
            <a:extLst>
              <a:ext uri="{FF2B5EF4-FFF2-40B4-BE49-F238E27FC236}">
                <a16:creationId xmlns:a16="http://schemas.microsoft.com/office/drawing/2014/main" id="{4C857F9E-E215-3945-AABE-8FE2FB64BF7A}"/>
              </a:ext>
            </a:extLst>
          </p:cNvPr>
          <p:cNvSpPr txBox="1"/>
          <p:nvPr/>
        </p:nvSpPr>
        <p:spPr>
          <a:xfrm>
            <a:off x="-91440" y="6567055"/>
            <a:ext cx="53848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30</a:t>
            </a:r>
          </a:p>
        </p:txBody>
      </p:sp>
      <p:sp>
        <p:nvSpPr>
          <p:cNvPr id="61" name="TextBox 60">
            <a:extLst>
              <a:ext uri="{FF2B5EF4-FFF2-40B4-BE49-F238E27FC236}">
                <a16:creationId xmlns:a16="http://schemas.microsoft.com/office/drawing/2014/main" id="{77D43C25-D0C4-854E-B9D7-6021C253BEB0}"/>
              </a:ext>
            </a:extLst>
          </p:cNvPr>
          <p:cNvSpPr txBox="1"/>
          <p:nvPr/>
        </p:nvSpPr>
        <p:spPr>
          <a:xfrm>
            <a:off x="596469" y="1280795"/>
            <a:ext cx="10745786" cy="757130"/>
          </a:xfrm>
          <a:prstGeom prst="rect">
            <a:avLst/>
          </a:prstGeom>
          <a:noFill/>
        </p:spPr>
        <p:txBody>
          <a:bodyPr wrap="square">
            <a:spAutoFit/>
          </a:bodyPr>
          <a:lstStyle/>
          <a:p>
            <a:pPr>
              <a:lnSpc>
                <a:spcPct val="90000"/>
              </a:lnSpc>
              <a:spcBef>
                <a:spcPct val="0"/>
              </a:spcBef>
            </a:pPr>
            <a:r>
              <a:rPr lang="ru-RU" sz="1600" dirty="0">
                <a:solidFill>
                  <a:srgbClr val="000000"/>
                </a:solidFill>
                <a:latin typeface="Montserrat" panose="00000500000000000000" pitchFamily="2" charset="-52"/>
              </a:rPr>
              <a:t>В декабре 2023 года по инициативе Бориса </a:t>
            </a:r>
            <a:r>
              <a:rPr lang="ru-RU" sz="1600" dirty="0" err="1">
                <a:solidFill>
                  <a:srgbClr val="000000"/>
                </a:solidFill>
                <a:latin typeface="Montserrat" panose="00000500000000000000" pitchFamily="2" charset="-52"/>
              </a:rPr>
              <a:t>Чернышова</a:t>
            </a:r>
            <a:r>
              <a:rPr lang="ru-RU" sz="1600" dirty="0">
                <a:solidFill>
                  <a:srgbClr val="000000"/>
                </a:solidFill>
                <a:latin typeface="Montserrat" panose="00000500000000000000" pitchFamily="2" charset="-52"/>
              </a:rPr>
              <a:t> РОСБИОТЕХ запустил </a:t>
            </a:r>
            <a:r>
              <a:rPr lang="ru-RU" sz="1600" b="1" dirty="0">
                <a:solidFill>
                  <a:srgbClr val="000000"/>
                </a:solidFill>
                <a:latin typeface="Montserrat" panose="00000500000000000000" pitchFamily="2" charset="-52"/>
              </a:rPr>
              <a:t>управленческий конкурс «Лидеры </a:t>
            </a:r>
            <a:r>
              <a:rPr lang="ru-RU" sz="1600" b="1" dirty="0" err="1">
                <a:solidFill>
                  <a:srgbClr val="000000"/>
                </a:solidFill>
                <a:latin typeface="Montserrat" panose="00000500000000000000" pitchFamily="2" charset="-52"/>
              </a:rPr>
              <a:t>РОСБИОТЕХа</a:t>
            </a:r>
            <a:r>
              <a:rPr lang="ru-RU" sz="1600" b="1" dirty="0">
                <a:solidFill>
                  <a:srgbClr val="000000"/>
                </a:solidFill>
                <a:latin typeface="Montserrat" panose="00000500000000000000" pitchFamily="2" charset="-52"/>
              </a:rPr>
              <a:t>»</a:t>
            </a:r>
            <a:r>
              <a:rPr lang="ru-RU" sz="1600" dirty="0">
                <a:solidFill>
                  <a:srgbClr val="000000"/>
                </a:solidFill>
                <a:latin typeface="Montserrat" panose="00000500000000000000" pitchFamily="2" charset="-52"/>
              </a:rPr>
              <a:t> для студентов и преподавателей</a:t>
            </a:r>
            <a:br>
              <a:rPr lang="ru-RU" sz="1600" dirty="0">
                <a:solidFill>
                  <a:srgbClr val="000000"/>
                </a:solidFill>
                <a:latin typeface="Montserrat" panose="00000500000000000000" pitchFamily="2" charset="-52"/>
              </a:rPr>
            </a:br>
            <a:r>
              <a:rPr lang="ru-RU" sz="1600" dirty="0">
                <a:solidFill>
                  <a:srgbClr val="000000"/>
                </a:solidFill>
                <a:latin typeface="Montserrat" panose="00000500000000000000" pitchFamily="2" charset="-52"/>
              </a:rPr>
              <a:t>в возрасте до 35 лет</a:t>
            </a:r>
            <a:endParaRPr lang="ru-RU" sz="1600" b="1" dirty="0">
              <a:solidFill>
                <a:srgbClr val="000000"/>
              </a:solidFill>
              <a:latin typeface="Montserrat" panose="00000500000000000000" pitchFamily="2" charset="-52"/>
            </a:endParaRPr>
          </a:p>
        </p:txBody>
      </p:sp>
      <p:sp>
        <p:nvSpPr>
          <p:cNvPr id="4" name="Прямоугольник 3"/>
          <p:cNvSpPr/>
          <p:nvPr/>
        </p:nvSpPr>
        <p:spPr>
          <a:xfrm>
            <a:off x="596469" y="2233914"/>
            <a:ext cx="5093542" cy="2462213"/>
          </a:xfrm>
          <a:prstGeom prst="rect">
            <a:avLst/>
          </a:prstGeom>
        </p:spPr>
        <p:txBody>
          <a:bodyPr wrap="square">
            <a:spAutoFit/>
          </a:bodyPr>
          <a:lstStyle/>
          <a:p>
            <a:r>
              <a:rPr lang="ru-RU" sz="1400" b="1" dirty="0">
                <a:solidFill>
                  <a:srgbClr val="93D70A"/>
                </a:solidFill>
                <a:latin typeface="Montserrat" panose="00000500000000000000" pitchFamily="2" charset="-52"/>
              </a:rPr>
              <a:t>ЗАДАЧИ:</a:t>
            </a:r>
          </a:p>
          <a:p>
            <a:pPr marL="228600" indent="-228600">
              <a:buClr>
                <a:srgbClr val="93D70A"/>
              </a:buClr>
              <a:buFont typeface="Arial" panose="020B0604020202020204" pitchFamily="34" charset="0"/>
              <a:buChar char="•"/>
            </a:pPr>
            <a:r>
              <a:rPr lang="ru-RU" sz="1400" dirty="0">
                <a:solidFill>
                  <a:srgbClr val="000000"/>
                </a:solidFill>
                <a:latin typeface="Montserrat" panose="00000500000000000000" pitchFamily="2" charset="-52"/>
              </a:rPr>
              <a:t>привлечение талантливой молодёжи в научно-исследовательские проекты и процессы управления </a:t>
            </a:r>
            <a:r>
              <a:rPr lang="ru-RU" sz="1400" dirty="0" err="1">
                <a:solidFill>
                  <a:srgbClr val="000000"/>
                </a:solidFill>
                <a:latin typeface="Montserrat" panose="00000500000000000000" pitchFamily="2" charset="-52"/>
              </a:rPr>
              <a:t>РОСБИОТЕХа</a:t>
            </a:r>
            <a:endParaRPr lang="ru-RU" sz="1400" dirty="0">
              <a:solidFill>
                <a:srgbClr val="000000"/>
              </a:solidFill>
              <a:latin typeface="Montserrat" panose="00000500000000000000" pitchFamily="2" charset="-52"/>
            </a:endParaRPr>
          </a:p>
          <a:p>
            <a:pPr marL="228600" indent="-228600">
              <a:buClr>
                <a:srgbClr val="93D70A"/>
              </a:buClr>
              <a:buFont typeface="Arial" panose="020B0604020202020204" pitchFamily="34" charset="0"/>
              <a:buChar char="•"/>
            </a:pPr>
            <a:r>
              <a:rPr lang="ru-RU" sz="1400" dirty="0">
                <a:solidFill>
                  <a:srgbClr val="000000"/>
                </a:solidFill>
                <a:latin typeface="Montserrat" panose="00000500000000000000" pitchFamily="2" charset="-52"/>
              </a:rPr>
              <a:t>поддержка и продвижение молодых учёных и лидеров студенческого актива</a:t>
            </a:r>
          </a:p>
          <a:p>
            <a:pPr marL="228600" indent="-228600">
              <a:buClr>
                <a:srgbClr val="93D70A"/>
              </a:buClr>
              <a:buFont typeface="Arial" panose="020B0604020202020204" pitchFamily="34" charset="0"/>
              <a:buChar char="•"/>
            </a:pPr>
            <a:r>
              <a:rPr lang="ru-RU" sz="1400" dirty="0">
                <a:solidFill>
                  <a:srgbClr val="000000"/>
                </a:solidFill>
                <a:latin typeface="Montserrat" panose="00000500000000000000" pitchFamily="2" charset="-52"/>
              </a:rPr>
              <a:t>взаимодействие с работодателями и органами исполнительной власти по вопросам стажировки и трудоустройства финалистов конкурса</a:t>
            </a:r>
          </a:p>
          <a:p>
            <a:pPr marL="228600" indent="-228600">
              <a:buClr>
                <a:srgbClr val="93D70A"/>
              </a:buClr>
              <a:buFont typeface="Arial" panose="020B0604020202020204" pitchFamily="34" charset="0"/>
              <a:buChar char="•"/>
            </a:pPr>
            <a:r>
              <a:rPr lang="ru-RU" sz="1400" dirty="0">
                <a:solidFill>
                  <a:srgbClr val="000000"/>
                </a:solidFill>
                <a:latin typeface="Montserrat" panose="00000500000000000000" pitchFamily="2" charset="-52"/>
              </a:rPr>
              <a:t>подготовка кадрового резерва для Университета из числа финалистов конкурса</a:t>
            </a:r>
          </a:p>
        </p:txBody>
      </p:sp>
      <p:sp>
        <p:nvSpPr>
          <p:cNvPr id="2" name="Прямоугольник 1"/>
          <p:cNvSpPr/>
          <p:nvPr/>
        </p:nvSpPr>
        <p:spPr>
          <a:xfrm>
            <a:off x="5621431" y="4895154"/>
            <a:ext cx="6096000" cy="400110"/>
          </a:xfrm>
          <a:prstGeom prst="rect">
            <a:avLst/>
          </a:prstGeom>
        </p:spPr>
        <p:txBody>
          <a:bodyPr>
            <a:spAutoFit/>
          </a:bodyPr>
          <a:lstStyle/>
          <a:p>
            <a:r>
              <a:rPr lang="ru-RU" sz="1000" dirty="0">
                <a:solidFill>
                  <a:srgbClr val="000000"/>
                </a:solidFill>
                <a:latin typeface="Montserrat" panose="00000500000000000000" pitchFamily="2" charset="-52"/>
              </a:rPr>
              <a:t>Глава Попечительского совета </a:t>
            </a:r>
            <a:r>
              <a:rPr lang="ru-RU" sz="1000" dirty="0" err="1">
                <a:solidFill>
                  <a:srgbClr val="000000"/>
                </a:solidFill>
                <a:latin typeface="Montserrat" panose="00000500000000000000" pitchFamily="2" charset="-52"/>
              </a:rPr>
              <a:t>РОСБИОТЕХа</a:t>
            </a:r>
            <a:r>
              <a:rPr lang="ru-RU" sz="1000" dirty="0">
                <a:solidFill>
                  <a:srgbClr val="000000"/>
                </a:solidFill>
                <a:latin typeface="Montserrat" panose="00000500000000000000" pitchFamily="2" charset="-52"/>
              </a:rPr>
              <a:t> </a:t>
            </a:r>
            <a:r>
              <a:rPr lang="ru-RU" sz="1000" b="1" dirty="0">
                <a:solidFill>
                  <a:srgbClr val="000000"/>
                </a:solidFill>
                <a:latin typeface="Montserrat" panose="00000500000000000000" pitchFamily="2" charset="-52"/>
              </a:rPr>
              <a:t>Борис </a:t>
            </a:r>
            <a:r>
              <a:rPr lang="ru-RU" sz="1000" b="1" dirty="0" err="1">
                <a:solidFill>
                  <a:srgbClr val="000000"/>
                </a:solidFill>
                <a:latin typeface="Montserrat" panose="00000500000000000000" pitchFamily="2" charset="-52"/>
              </a:rPr>
              <a:t>Чернышов</a:t>
            </a:r>
            <a:r>
              <a:rPr lang="ru-RU" sz="1000" dirty="0">
                <a:solidFill>
                  <a:srgbClr val="000000"/>
                </a:solidFill>
                <a:latin typeface="Montserrat" panose="00000500000000000000" pitchFamily="2" charset="-52"/>
              </a:rPr>
              <a:t>, </a:t>
            </a:r>
            <a:r>
              <a:rPr lang="ru-RU" sz="1000" dirty="0" err="1">
                <a:solidFill>
                  <a:srgbClr val="000000"/>
                </a:solidFill>
                <a:latin typeface="Montserrat" panose="00000500000000000000" pitchFamily="2" charset="-52"/>
              </a:rPr>
              <a:t>и.о</a:t>
            </a:r>
            <a:r>
              <a:rPr lang="ru-RU" sz="1000" dirty="0">
                <a:solidFill>
                  <a:srgbClr val="000000"/>
                </a:solidFill>
                <a:latin typeface="Montserrat" panose="00000500000000000000" pitchFamily="2" charset="-52"/>
              </a:rPr>
              <a:t>. ректора </a:t>
            </a:r>
            <a:r>
              <a:rPr lang="ru-RU" sz="1000" b="1" dirty="0">
                <a:solidFill>
                  <a:srgbClr val="000000"/>
                </a:solidFill>
                <a:latin typeface="Montserrat" panose="00000500000000000000" pitchFamily="2" charset="-52"/>
              </a:rPr>
              <a:t>Александр Солдатов</a:t>
            </a:r>
            <a:r>
              <a:rPr lang="ru-RU" sz="1000" dirty="0">
                <a:solidFill>
                  <a:srgbClr val="000000"/>
                </a:solidFill>
                <a:latin typeface="Montserrat" panose="00000500000000000000" pitchFamily="2" charset="-52"/>
              </a:rPr>
              <a:t> и участники конкурса</a:t>
            </a:r>
          </a:p>
        </p:txBody>
      </p:sp>
      <p:sp>
        <p:nvSpPr>
          <p:cNvPr id="3" name="Прямоугольник 2"/>
          <p:cNvSpPr/>
          <p:nvPr/>
        </p:nvSpPr>
        <p:spPr>
          <a:xfrm>
            <a:off x="596469" y="5459395"/>
            <a:ext cx="9633527" cy="584775"/>
          </a:xfrm>
          <a:prstGeom prst="rect">
            <a:avLst/>
          </a:prstGeom>
        </p:spPr>
        <p:txBody>
          <a:bodyPr wrap="square">
            <a:spAutoFit/>
          </a:bodyPr>
          <a:lstStyle/>
          <a:p>
            <a:r>
              <a:rPr lang="ru-RU" sz="1600" dirty="0">
                <a:solidFill>
                  <a:srgbClr val="000000"/>
                </a:solidFill>
                <a:latin typeface="Montserrat" panose="00000500000000000000" pitchFamily="2" charset="-52"/>
              </a:rPr>
              <a:t>Участники и победители конкурса являлись </a:t>
            </a:r>
            <a:r>
              <a:rPr lang="ru-RU" sz="1600" b="1" dirty="0">
                <a:solidFill>
                  <a:srgbClr val="000000"/>
                </a:solidFill>
                <a:latin typeface="Montserrat" panose="00000500000000000000" pitchFamily="2" charset="-52"/>
              </a:rPr>
              <a:t>активными участниками предвыборной кампании</a:t>
            </a:r>
            <a:r>
              <a:rPr lang="ru-RU" sz="1600" dirty="0">
                <a:solidFill>
                  <a:srgbClr val="000000"/>
                </a:solidFill>
                <a:latin typeface="Montserrat" panose="00000500000000000000" pitchFamily="2" charset="-52"/>
              </a:rPr>
              <a:t> по выборам Президента России в марте 2024 года</a:t>
            </a:r>
          </a:p>
        </p:txBody>
      </p:sp>
      <p:pic>
        <p:nvPicPr>
          <p:cNvPr id="5" name="Рисунок 4">
            <a:extLst>
              <a:ext uri="{FF2B5EF4-FFF2-40B4-BE49-F238E27FC236}">
                <a16:creationId xmlns:a16="http://schemas.microsoft.com/office/drawing/2014/main" id="{73DC0195-0BE2-4B04-A59F-6C477D38DDEA}"/>
              </a:ext>
            </a:extLst>
          </p:cNvPr>
          <p:cNvPicPr>
            <a:picLocks noChangeAspect="1"/>
          </p:cNvPicPr>
          <p:nvPr/>
        </p:nvPicPr>
        <p:blipFill>
          <a:blip r:embed="rId4"/>
          <a:stretch>
            <a:fillRect/>
          </a:stretch>
        </p:blipFill>
        <p:spPr>
          <a:xfrm>
            <a:off x="5690011" y="2297296"/>
            <a:ext cx="5851222" cy="2522780"/>
          </a:xfrm>
          <a:prstGeom prst="rect">
            <a:avLst/>
          </a:prstGeom>
        </p:spPr>
      </p:pic>
    </p:spTree>
    <p:extLst>
      <p:ext uri="{BB962C8B-B14F-4D97-AF65-F5344CB8AC3E}">
        <p14:creationId xmlns:p14="http://schemas.microsoft.com/office/powerpoint/2010/main" val="523327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365760" y="253150"/>
            <a:ext cx="9281579" cy="812530"/>
          </a:xfrm>
        </p:spPr>
        <p:txBody>
          <a:bodyPr wrap="square" anchor="t">
            <a:spAutoFit/>
          </a:bodyPr>
          <a:lstStyle/>
          <a:p>
            <a:pPr algn="l"/>
            <a:r>
              <a:rPr lang="ru-RU" sz="3200" b="1" dirty="0">
                <a:latin typeface="Montserrat" pitchFamily="2" charset="0"/>
              </a:rPr>
              <a:t>ГУМАНИТАРНАЯ ПОМОЩЬ </a:t>
            </a:r>
            <a:br>
              <a:rPr lang="ru-RU" sz="3200" b="1" dirty="0">
                <a:latin typeface="Montserrat" pitchFamily="2" charset="0"/>
              </a:rPr>
            </a:br>
            <a:r>
              <a:rPr lang="ru-RU" sz="2000" b="1" dirty="0">
                <a:latin typeface="Montserrat" pitchFamily="2" charset="0"/>
              </a:rPr>
              <a:t>и ПРИОРИТЕТНЫЕ НАПРАВЛЕНИЯ В УСЛОВИЯХ СВО</a:t>
            </a:r>
          </a:p>
        </p:txBody>
      </p:sp>
      <p:sp>
        <p:nvSpPr>
          <p:cNvPr id="60" name="TextBox 59">
            <a:extLst>
              <a:ext uri="{FF2B5EF4-FFF2-40B4-BE49-F238E27FC236}">
                <a16:creationId xmlns:a16="http://schemas.microsoft.com/office/drawing/2014/main" id="{4C857F9E-E215-3945-AABE-8FE2FB64BF7A}"/>
              </a:ext>
            </a:extLst>
          </p:cNvPr>
          <p:cNvSpPr txBox="1"/>
          <p:nvPr/>
        </p:nvSpPr>
        <p:spPr>
          <a:xfrm>
            <a:off x="-35561" y="6560590"/>
            <a:ext cx="436881"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31</a:t>
            </a:r>
          </a:p>
        </p:txBody>
      </p:sp>
      <p:grpSp>
        <p:nvGrpSpPr>
          <p:cNvPr id="8" name="Группа 7"/>
          <p:cNvGrpSpPr/>
          <p:nvPr/>
        </p:nvGrpSpPr>
        <p:grpSpPr>
          <a:xfrm>
            <a:off x="669508" y="1231879"/>
            <a:ext cx="7361354" cy="1323439"/>
            <a:chOff x="750166" y="2670161"/>
            <a:chExt cx="7361354" cy="1323439"/>
          </a:xfrm>
        </p:grpSpPr>
        <p:sp>
          <p:nvSpPr>
            <p:cNvPr id="5" name="TextBox 4"/>
            <p:cNvSpPr txBox="1"/>
            <p:nvPr/>
          </p:nvSpPr>
          <p:spPr>
            <a:xfrm>
              <a:off x="875105" y="2670161"/>
              <a:ext cx="4769254" cy="1323439"/>
            </a:xfrm>
            <a:prstGeom prst="rect">
              <a:avLst/>
            </a:prstGeom>
            <a:noFill/>
          </p:spPr>
          <p:txBody>
            <a:bodyPr wrap="none" rtlCol="0">
              <a:spAutoFit/>
            </a:bodyPr>
            <a:lstStyle/>
            <a:p>
              <a:r>
                <a:rPr lang="ru-RU" sz="8000" b="1" dirty="0">
                  <a:solidFill>
                    <a:srgbClr val="93D70A"/>
                  </a:solidFill>
                  <a:latin typeface="Montserrat" panose="00000500000000000000" pitchFamily="2" charset="-52"/>
                </a:rPr>
                <a:t>10 ТОНН</a:t>
              </a:r>
            </a:p>
          </p:txBody>
        </p:sp>
        <p:sp>
          <p:nvSpPr>
            <p:cNvPr id="61" name="TextBox 60">
              <a:extLst>
                <a:ext uri="{FF2B5EF4-FFF2-40B4-BE49-F238E27FC236}">
                  <a16:creationId xmlns:a16="http://schemas.microsoft.com/office/drawing/2014/main" id="{77D43C25-D0C4-854E-B9D7-6021C253BEB0}"/>
                </a:ext>
              </a:extLst>
            </p:cNvPr>
            <p:cNvSpPr txBox="1"/>
            <p:nvPr/>
          </p:nvSpPr>
          <p:spPr>
            <a:xfrm>
              <a:off x="5484495" y="2919879"/>
              <a:ext cx="2625106" cy="646331"/>
            </a:xfrm>
            <a:prstGeom prst="rect">
              <a:avLst/>
            </a:prstGeom>
            <a:noFill/>
          </p:spPr>
          <p:txBody>
            <a:bodyPr wrap="square">
              <a:spAutoFit/>
            </a:bodyPr>
            <a:lstStyle/>
            <a:p>
              <a:pPr>
                <a:lnSpc>
                  <a:spcPct val="90000"/>
                </a:lnSpc>
                <a:spcBef>
                  <a:spcPct val="0"/>
                </a:spcBef>
              </a:pPr>
              <a:r>
                <a:rPr lang="ru-RU" sz="2000" b="1" dirty="0">
                  <a:solidFill>
                    <a:srgbClr val="93D70A"/>
                  </a:solidFill>
                  <a:latin typeface="Montserrat" panose="00000500000000000000" pitchFamily="2" charset="-52"/>
                </a:rPr>
                <a:t>ГУМАНИТАРНОЙ ПОМОЩИ</a:t>
              </a:r>
            </a:p>
          </p:txBody>
        </p:sp>
        <p:sp>
          <p:nvSpPr>
            <p:cNvPr id="6" name="Левая круглая скобка 5"/>
            <p:cNvSpPr/>
            <p:nvPr/>
          </p:nvSpPr>
          <p:spPr>
            <a:xfrm>
              <a:off x="750166" y="2801963"/>
              <a:ext cx="124939" cy="1112466"/>
            </a:xfrm>
            <a:prstGeom prst="leftBracket">
              <a:avLst>
                <a:gd name="adj" fmla="val 104687"/>
              </a:avLst>
            </a:prstGeom>
            <a:ln w="19050">
              <a:solidFill>
                <a:srgbClr val="93D7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 name="Левая круглая скобка 14"/>
            <p:cNvSpPr/>
            <p:nvPr/>
          </p:nvSpPr>
          <p:spPr>
            <a:xfrm rot="10800000">
              <a:off x="7986581" y="2670161"/>
              <a:ext cx="124939" cy="1209292"/>
            </a:xfrm>
            <a:prstGeom prst="leftBracket">
              <a:avLst>
                <a:gd name="adj" fmla="val 104687"/>
              </a:avLst>
            </a:prstGeom>
            <a:ln w="19050">
              <a:solidFill>
                <a:srgbClr val="93D7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sp>
          <p:nvSpPr>
            <p:cNvPr id="20" name="Прямоугольник 19"/>
            <p:cNvSpPr/>
            <p:nvPr/>
          </p:nvSpPr>
          <p:spPr>
            <a:xfrm>
              <a:off x="5484495" y="3458783"/>
              <a:ext cx="2369185" cy="320922"/>
            </a:xfrm>
            <a:prstGeom prst="rect">
              <a:avLst/>
            </a:prstGeom>
          </p:spPr>
          <p:txBody>
            <a:bodyPr wrap="square">
              <a:spAutoFit/>
            </a:bodyPr>
            <a:lstStyle/>
            <a:p>
              <a:pPr>
                <a:lnSpc>
                  <a:spcPct val="114000"/>
                </a:lnSpc>
                <a:spcBef>
                  <a:spcPct val="0"/>
                </a:spcBef>
              </a:pPr>
              <a:r>
                <a:rPr lang="ru-RU" sz="1400" b="1" dirty="0">
                  <a:solidFill>
                    <a:srgbClr val="000000"/>
                  </a:solidFill>
                  <a:latin typeface="Montserrat" panose="00000500000000000000" pitchFamily="2" charset="-52"/>
                </a:rPr>
                <a:t>БОЙЦАМ В ЗОНУ СВО </a:t>
              </a:r>
            </a:p>
          </p:txBody>
        </p:sp>
      </p:grpSp>
      <p:sp>
        <p:nvSpPr>
          <p:cNvPr id="2" name="TextBox 1"/>
          <p:cNvSpPr txBox="1"/>
          <p:nvPr/>
        </p:nvSpPr>
        <p:spPr>
          <a:xfrm>
            <a:off x="586383" y="6156066"/>
            <a:ext cx="10495474" cy="523220"/>
          </a:xfrm>
          <a:prstGeom prst="rect">
            <a:avLst/>
          </a:prstGeom>
          <a:noFill/>
        </p:spPr>
        <p:txBody>
          <a:bodyPr wrap="square" rtlCol="0">
            <a:spAutoFit/>
          </a:bodyPr>
          <a:lstStyle/>
          <a:p>
            <a:pPr marL="285750" indent="-285750">
              <a:buFont typeface="Wingdings" panose="05000000000000000000" pitchFamily="2" charset="2"/>
              <a:buChar char="ü"/>
            </a:pPr>
            <a:r>
              <a:rPr lang="ru-RU" sz="1400" dirty="0">
                <a:latin typeface="Montserrat" panose="00000500000000000000" pitchFamily="2" charset="-52"/>
              </a:rPr>
              <a:t>Участие в мероприятиях «Северный завоз» и развитии арктической медицины</a:t>
            </a:r>
          </a:p>
          <a:p>
            <a:pPr marL="285750" indent="-285750">
              <a:buFont typeface="Wingdings" panose="05000000000000000000" pitchFamily="2" charset="2"/>
              <a:buChar char="ü"/>
            </a:pPr>
            <a:r>
              <a:rPr lang="ru-RU" sz="1400" dirty="0">
                <a:latin typeface="Montserrat" panose="00000500000000000000" pitchFamily="2" charset="-52"/>
              </a:rPr>
              <a:t>Участие в Проекте разработки БАС для разных сфер применения в области биотехнологий</a:t>
            </a:r>
          </a:p>
        </p:txBody>
      </p:sp>
      <p:sp>
        <p:nvSpPr>
          <p:cNvPr id="3" name="Прямоугольник 2">
            <a:extLst>
              <a:ext uri="{FF2B5EF4-FFF2-40B4-BE49-F238E27FC236}">
                <a16:creationId xmlns:a16="http://schemas.microsoft.com/office/drawing/2014/main" id="{C7475EA2-8386-4FE4-BEE6-FEFD4C93E8DE}"/>
              </a:ext>
            </a:extLst>
          </p:cNvPr>
          <p:cNvSpPr/>
          <p:nvPr/>
        </p:nvSpPr>
        <p:spPr>
          <a:xfrm>
            <a:off x="8228813" y="1867825"/>
            <a:ext cx="3168740" cy="523220"/>
          </a:xfrm>
          <a:prstGeom prst="rect">
            <a:avLst/>
          </a:prstGeom>
        </p:spPr>
        <p:txBody>
          <a:bodyPr wrap="square">
            <a:spAutoFit/>
          </a:bodyPr>
          <a:lstStyle/>
          <a:p>
            <a:pPr lvl="0"/>
            <a:r>
              <a:rPr lang="ru-RU" sz="1400" dirty="0">
                <a:solidFill>
                  <a:prstClr val="black"/>
                </a:solidFill>
                <a:latin typeface="Montserrat" panose="00000500000000000000" pitchFamily="2" charset="-52"/>
              </a:rPr>
              <a:t>Отправка первой партии 21 марта 2024 года</a:t>
            </a:r>
          </a:p>
        </p:txBody>
      </p:sp>
      <p:pic>
        <p:nvPicPr>
          <p:cNvPr id="4" name="Рисунок 3">
            <a:extLst>
              <a:ext uri="{FF2B5EF4-FFF2-40B4-BE49-F238E27FC236}">
                <a16:creationId xmlns:a16="http://schemas.microsoft.com/office/drawing/2014/main" id="{BB4BD08B-3CE3-4EAD-8163-17D56EBF7ED1}"/>
              </a:ext>
            </a:extLst>
          </p:cNvPr>
          <p:cNvPicPr>
            <a:picLocks noChangeAspect="1"/>
          </p:cNvPicPr>
          <p:nvPr/>
        </p:nvPicPr>
        <p:blipFill>
          <a:blip r:embed="rId4"/>
          <a:stretch>
            <a:fillRect/>
          </a:stretch>
        </p:blipFill>
        <p:spPr>
          <a:xfrm>
            <a:off x="697540" y="2587063"/>
            <a:ext cx="10796920" cy="3422607"/>
          </a:xfrm>
          <a:prstGeom prst="rect">
            <a:avLst/>
          </a:prstGeom>
        </p:spPr>
      </p:pic>
    </p:spTree>
    <p:extLst>
      <p:ext uri="{BB962C8B-B14F-4D97-AF65-F5344CB8AC3E}">
        <p14:creationId xmlns:p14="http://schemas.microsoft.com/office/powerpoint/2010/main" val="2248357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Подзаголовок 2">
            <a:extLst>
              <a:ext uri="{FF2B5EF4-FFF2-40B4-BE49-F238E27FC236}">
                <a16:creationId xmlns:a16="http://schemas.microsoft.com/office/drawing/2014/main" id="{6B63D413-465B-6041-9C14-AFDF7A7F2E4F}"/>
              </a:ext>
            </a:extLst>
          </p:cNvPr>
          <p:cNvSpPr txBox="1">
            <a:spLocks/>
          </p:cNvSpPr>
          <p:nvPr/>
        </p:nvSpPr>
        <p:spPr>
          <a:xfrm>
            <a:off x="600158" y="5014689"/>
            <a:ext cx="9144000" cy="830997"/>
          </a:xfrm>
          <a:prstGeom prst="rect">
            <a:avLst/>
          </a:prstGeom>
        </p:spPr>
        <p:txBody>
          <a:bodyPr vert="horz"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ru-RU" sz="1600" b="0" i="0" u="none" strike="noStrike" kern="1200" cap="none" spc="0" normalizeH="0" baseline="0" noProof="0" dirty="0">
              <a:ln>
                <a:noFill/>
              </a:ln>
              <a:solidFill>
                <a:prstClr val="white"/>
              </a:solidFill>
              <a:effectLst/>
              <a:uLnTx/>
              <a:uFillTx/>
              <a:latin typeface="Montserrat Medium" pitchFamily="2" charset="0"/>
              <a:ea typeface="+mn-ea"/>
              <a:cs typeface="+mn-cs"/>
            </a:endParaRPr>
          </a:p>
          <a:p>
            <a:pPr lvl="0" algn="l">
              <a:lnSpc>
                <a:spcPct val="100000"/>
              </a:lnSpc>
              <a:spcBef>
                <a:spcPts val="0"/>
              </a:spcBef>
            </a:pPr>
            <a:r>
              <a:rPr lang="en-US" sz="1600" dirty="0">
                <a:solidFill>
                  <a:prstClr val="white"/>
                </a:solidFill>
                <a:latin typeface="Montserrat Medium" pitchFamily="2" charset="0"/>
              </a:rPr>
              <a:t>+7 (499) 158-72-01</a:t>
            </a:r>
            <a:endParaRPr lang="ru-RU" sz="1600" dirty="0">
              <a:solidFill>
                <a:prstClr val="white"/>
              </a:solidFill>
              <a:latin typeface="Montserrat Medium" pitchFamily="2" charset="0"/>
            </a:endParaRPr>
          </a:p>
          <a:p>
            <a:pPr lvl="0" algn="l">
              <a:lnSpc>
                <a:spcPct val="100000"/>
              </a:lnSpc>
              <a:spcBef>
                <a:spcPts val="0"/>
              </a:spcBef>
            </a:pPr>
            <a:r>
              <a:rPr lang="en-US" sz="1600" dirty="0">
                <a:solidFill>
                  <a:prstClr val="white"/>
                </a:solidFill>
                <a:latin typeface="Montserrat Medium" pitchFamily="2" charset="0"/>
              </a:rPr>
              <a:t>mgupp@mgupp.ru</a:t>
            </a:r>
            <a:endParaRPr kumimoji="0" lang="ru-RU" sz="1600" b="0" i="0" u="none" strike="noStrike" kern="1200" cap="none" spc="0" normalizeH="0" baseline="0" noProof="0" dirty="0">
              <a:ln>
                <a:noFill/>
              </a:ln>
              <a:solidFill>
                <a:prstClr val="white"/>
              </a:solidFill>
              <a:effectLst/>
              <a:uLnTx/>
              <a:uFillTx/>
              <a:latin typeface="Montserrat Medium" pitchFamily="2" charset="0"/>
              <a:ea typeface="+mn-ea"/>
              <a:cs typeface="+mn-cs"/>
            </a:endParaRPr>
          </a:p>
        </p:txBody>
      </p:sp>
      <p:cxnSp>
        <p:nvCxnSpPr>
          <p:cNvPr id="14" name="Прямая соединительная линия 13">
            <a:extLst>
              <a:ext uri="{FF2B5EF4-FFF2-40B4-BE49-F238E27FC236}">
                <a16:creationId xmlns:a16="http://schemas.microsoft.com/office/drawing/2014/main" id="{DC301D2E-7904-4043-A0EB-991B4FF359E8}"/>
              </a:ext>
            </a:extLst>
          </p:cNvPr>
          <p:cNvCxnSpPr>
            <a:cxnSpLocks/>
          </p:cNvCxnSpPr>
          <p:nvPr/>
        </p:nvCxnSpPr>
        <p:spPr>
          <a:xfrm flipH="1">
            <a:off x="0" y="4334645"/>
            <a:ext cx="17765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A2933393-88D5-D743-A9CA-F009C18E991D}"/>
              </a:ext>
            </a:extLst>
          </p:cNvPr>
          <p:cNvPicPr>
            <a:picLocks noChangeAspect="1"/>
          </p:cNvPicPr>
          <p:nvPr/>
        </p:nvPicPr>
        <p:blipFill>
          <a:blip r:embed="rId4"/>
          <a:stretch>
            <a:fillRect/>
          </a:stretch>
        </p:blipFill>
        <p:spPr>
          <a:xfrm>
            <a:off x="392745" y="236644"/>
            <a:ext cx="3414724" cy="1512723"/>
          </a:xfrm>
          <a:prstGeom prst="rect">
            <a:avLst/>
          </a:prstGeom>
        </p:spPr>
      </p:pic>
      <p:cxnSp>
        <p:nvCxnSpPr>
          <p:cNvPr id="10" name="Прямая соединительная линия 9">
            <a:extLst>
              <a:ext uri="{FF2B5EF4-FFF2-40B4-BE49-F238E27FC236}">
                <a16:creationId xmlns:a16="http://schemas.microsoft.com/office/drawing/2014/main" id="{71E4E148-57BC-644C-BA9A-DEEE6442722E}"/>
              </a:ext>
            </a:extLst>
          </p:cNvPr>
          <p:cNvCxnSpPr>
            <a:cxnSpLocks/>
          </p:cNvCxnSpPr>
          <p:nvPr/>
        </p:nvCxnSpPr>
        <p:spPr>
          <a:xfrm>
            <a:off x="3827463" y="549275"/>
            <a:ext cx="0" cy="9001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C1336857-E9CF-6A42-A520-EB47AE154A44}"/>
              </a:ext>
            </a:extLst>
          </p:cNvPr>
          <p:cNvPicPr>
            <a:picLocks noChangeAspect="1"/>
          </p:cNvPicPr>
          <p:nvPr/>
        </p:nvPicPr>
        <p:blipFill>
          <a:blip r:embed="rId5"/>
          <a:stretch>
            <a:fillRect/>
          </a:stretch>
        </p:blipFill>
        <p:spPr>
          <a:xfrm>
            <a:off x="8589004" y="3303751"/>
            <a:ext cx="2954534" cy="2954534"/>
          </a:xfrm>
          <a:prstGeom prst="rect">
            <a:avLst/>
          </a:prstGeom>
        </p:spPr>
      </p:pic>
    </p:spTree>
    <p:extLst>
      <p:ext uri="{BB962C8B-B14F-4D97-AF65-F5344CB8AC3E}">
        <p14:creationId xmlns:p14="http://schemas.microsoft.com/office/powerpoint/2010/main" val="4128769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9" y="475000"/>
            <a:ext cx="8375026" cy="535531"/>
          </a:xfrm>
        </p:spPr>
        <p:txBody>
          <a:bodyPr wrap="square" anchor="t">
            <a:spAutoFit/>
          </a:bodyPr>
          <a:lstStyle/>
          <a:p>
            <a:pPr algn="l"/>
            <a:r>
              <a:rPr lang="ru-RU" sz="3200" b="1" dirty="0">
                <a:latin typeface="Montserrat" pitchFamily="2" charset="0"/>
              </a:rPr>
              <a:t>РЕОРГАНИЗАЦИЯ </a:t>
            </a:r>
          </a:p>
        </p:txBody>
      </p:sp>
      <p:sp>
        <p:nvSpPr>
          <p:cNvPr id="60" name="TextBox 59">
            <a:extLst>
              <a:ext uri="{FF2B5EF4-FFF2-40B4-BE49-F238E27FC236}">
                <a16:creationId xmlns:a16="http://schemas.microsoft.com/office/drawing/2014/main" id="{4C857F9E-E215-3945-AABE-8FE2FB64BF7A}"/>
              </a:ext>
            </a:extLst>
          </p:cNvPr>
          <p:cNvSpPr txBox="1"/>
          <p:nvPr/>
        </p:nvSpPr>
        <p:spPr>
          <a:xfrm>
            <a:off x="-9235" y="6567055"/>
            <a:ext cx="374996"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4</a:t>
            </a:r>
          </a:p>
        </p:txBody>
      </p:sp>
      <p:sp>
        <p:nvSpPr>
          <p:cNvPr id="61" name="TextBox 60">
            <a:extLst>
              <a:ext uri="{FF2B5EF4-FFF2-40B4-BE49-F238E27FC236}">
                <a16:creationId xmlns:a16="http://schemas.microsoft.com/office/drawing/2014/main" id="{77D43C25-D0C4-854E-B9D7-6021C253BEB0}"/>
              </a:ext>
            </a:extLst>
          </p:cNvPr>
          <p:cNvSpPr txBox="1"/>
          <p:nvPr/>
        </p:nvSpPr>
        <p:spPr>
          <a:xfrm>
            <a:off x="596469" y="1280796"/>
            <a:ext cx="5746105" cy="2308324"/>
          </a:xfrm>
          <a:prstGeom prst="rect">
            <a:avLst/>
          </a:prstGeom>
          <a:noFill/>
        </p:spPr>
        <p:txBody>
          <a:bodyPr wrap="square">
            <a:spAutoFit/>
          </a:bodyPr>
          <a:lstStyle/>
          <a:p>
            <a:pPr>
              <a:lnSpc>
                <a:spcPct val="90000"/>
              </a:lnSpc>
              <a:spcBef>
                <a:spcPct val="0"/>
              </a:spcBef>
            </a:pPr>
            <a:r>
              <a:rPr lang="ru-RU" sz="1400" b="1" dirty="0">
                <a:solidFill>
                  <a:srgbClr val="93D50B"/>
                </a:solidFill>
                <a:latin typeface="Montserrat" panose="00000500000000000000" pitchFamily="2" charset="-52"/>
              </a:rPr>
              <a:t>ПРИСОЕДИНЕНИЕ ПУЩГЕНИ</a:t>
            </a:r>
            <a:r>
              <a:rPr lang="ru-RU" sz="1400" b="1" dirty="0">
                <a:solidFill>
                  <a:srgbClr val="000000"/>
                </a:solidFill>
                <a:latin typeface="Montserrat" panose="00000500000000000000" pitchFamily="2" charset="-52"/>
              </a:rPr>
              <a:t> </a:t>
            </a:r>
            <a:r>
              <a:rPr lang="ru-RU" sz="1400" b="1" dirty="0">
                <a:solidFill>
                  <a:srgbClr val="93D70A"/>
                </a:solidFill>
                <a:latin typeface="Montserrat" panose="00000500000000000000" pitchFamily="2" charset="-52"/>
              </a:rPr>
              <a:t>В КАЧЕСТВЕ </a:t>
            </a:r>
            <a:br>
              <a:rPr lang="ru-RU" sz="1400" b="1" dirty="0">
                <a:solidFill>
                  <a:srgbClr val="93D50B"/>
                </a:solidFill>
                <a:latin typeface="Montserrat" panose="00000500000000000000" pitchFamily="2" charset="-52"/>
              </a:rPr>
            </a:br>
            <a:r>
              <a:rPr lang="ru-RU" sz="1400" b="1" dirty="0">
                <a:solidFill>
                  <a:srgbClr val="93D50B"/>
                </a:solidFill>
                <a:latin typeface="Montserrat" panose="00000500000000000000" pitchFamily="2" charset="-52"/>
              </a:rPr>
              <a:t>ФИЛИАЛА РОСБИОТЕХА</a:t>
            </a:r>
            <a:br>
              <a:rPr lang="ru-RU" sz="1400" b="1" dirty="0">
                <a:solidFill>
                  <a:srgbClr val="000000"/>
                </a:solidFill>
                <a:latin typeface="Montserrat" panose="00000500000000000000" pitchFamily="2" charset="-52"/>
              </a:rPr>
            </a:br>
            <a:br>
              <a:rPr lang="ru-RU" sz="1200" b="1" dirty="0">
                <a:solidFill>
                  <a:srgbClr val="000000"/>
                </a:solidFill>
                <a:latin typeface="Montserrat" panose="00000500000000000000" pitchFamily="2" charset="-52"/>
              </a:rPr>
            </a:br>
            <a:r>
              <a:rPr lang="ru-RU" sz="1200" dirty="0">
                <a:solidFill>
                  <a:srgbClr val="000000"/>
                </a:solidFill>
                <a:latin typeface="Montserrat" panose="00000500000000000000" pitchFamily="2" charset="-52"/>
              </a:rPr>
              <a:t>Важнейшим этапом развития Университета можно считать его реорганизацию летом 2023 года. Тогда к </a:t>
            </a:r>
            <a:r>
              <a:rPr lang="ru-RU" sz="1200" dirty="0" err="1">
                <a:solidFill>
                  <a:srgbClr val="000000"/>
                </a:solidFill>
                <a:latin typeface="Montserrat" panose="00000500000000000000" pitchFamily="2" charset="-52"/>
              </a:rPr>
              <a:t>РОСБИОТЕХу</a:t>
            </a:r>
            <a:br>
              <a:rPr lang="ru-RU" sz="1200" dirty="0">
                <a:solidFill>
                  <a:srgbClr val="000000"/>
                </a:solidFill>
                <a:latin typeface="Montserrat" panose="00000500000000000000" pitchFamily="2" charset="-52"/>
              </a:rPr>
            </a:br>
            <a:r>
              <a:rPr lang="ru-RU" sz="1200" dirty="0">
                <a:solidFill>
                  <a:srgbClr val="000000"/>
                </a:solidFill>
                <a:latin typeface="Montserrat" panose="00000500000000000000" pitchFamily="2" charset="-52"/>
              </a:rPr>
              <a:t>в качестве филиала присоединился </a:t>
            </a:r>
            <a:r>
              <a:rPr lang="ru-RU" sz="1200" b="1" dirty="0">
                <a:solidFill>
                  <a:srgbClr val="000000"/>
                </a:solidFill>
                <a:latin typeface="Montserrat" panose="00000500000000000000" pitchFamily="2" charset="-52"/>
              </a:rPr>
              <a:t>Пущинский государственный естественно-научный институт (</a:t>
            </a:r>
            <a:r>
              <a:rPr lang="ru-RU" sz="1200" b="1" dirty="0" err="1">
                <a:solidFill>
                  <a:srgbClr val="000000"/>
                </a:solidFill>
                <a:latin typeface="Montserrat" panose="00000500000000000000" pitchFamily="2" charset="-52"/>
              </a:rPr>
              <a:t>ПущГЕНИ</a:t>
            </a:r>
            <a:r>
              <a:rPr lang="ru-RU" sz="1200" b="1" dirty="0">
                <a:solidFill>
                  <a:srgbClr val="000000"/>
                </a:solidFill>
                <a:latin typeface="Montserrat" panose="00000500000000000000" pitchFamily="2" charset="-52"/>
              </a:rPr>
              <a:t>)</a:t>
            </a:r>
            <a:r>
              <a:rPr lang="ru-RU" sz="1200" dirty="0">
                <a:solidFill>
                  <a:srgbClr val="000000"/>
                </a:solidFill>
                <a:latin typeface="Montserrat" panose="00000500000000000000" pitchFamily="2" charset="-52"/>
              </a:rPr>
              <a:t>. </a:t>
            </a:r>
            <a:br>
              <a:rPr lang="ru-RU" sz="1200" dirty="0">
                <a:solidFill>
                  <a:srgbClr val="000000"/>
                </a:solidFill>
                <a:latin typeface="Montserrat" panose="00000500000000000000" pitchFamily="2" charset="-52"/>
              </a:rPr>
            </a:br>
            <a:br>
              <a:rPr lang="ru-RU" sz="1200" dirty="0">
                <a:solidFill>
                  <a:srgbClr val="000000"/>
                </a:solidFill>
                <a:latin typeface="Montserrat" panose="00000500000000000000" pitchFamily="2" charset="-52"/>
              </a:rPr>
            </a:br>
            <a:r>
              <a:rPr lang="ru-RU" sz="1200" dirty="0">
                <a:solidFill>
                  <a:srgbClr val="000000"/>
                </a:solidFill>
                <a:latin typeface="Montserrat" panose="00000500000000000000" pitchFamily="2" charset="-52"/>
              </a:rPr>
              <a:t>Одним из ключевых  направлений развития </a:t>
            </a:r>
            <a:r>
              <a:rPr lang="ru-RU" sz="1200" dirty="0" err="1">
                <a:solidFill>
                  <a:srgbClr val="000000"/>
                </a:solidFill>
                <a:latin typeface="Montserrat" panose="00000500000000000000" pitchFamily="2" charset="-52"/>
              </a:rPr>
              <a:t>ПущГЕНИ</a:t>
            </a:r>
            <a:r>
              <a:rPr lang="ru-RU" sz="1200" dirty="0">
                <a:solidFill>
                  <a:srgbClr val="000000"/>
                </a:solidFill>
                <a:latin typeface="Montserrat" panose="00000500000000000000" pitchFamily="2" charset="-52"/>
              </a:rPr>
              <a:t> становится его участие и </a:t>
            </a:r>
            <a:r>
              <a:rPr lang="ru-RU" sz="1200" b="1" dirty="0">
                <a:solidFill>
                  <a:srgbClr val="000000"/>
                </a:solidFill>
                <a:latin typeface="Montserrat" panose="00000500000000000000" pitchFamily="2" charset="-52"/>
              </a:rPr>
              <a:t>вклад в научный потенциал Большого Серпухова </a:t>
            </a:r>
            <a:r>
              <a:rPr lang="ru-RU" sz="1200" dirty="0">
                <a:solidFill>
                  <a:srgbClr val="000000"/>
                </a:solidFill>
                <a:latin typeface="Montserrat" panose="00000500000000000000" pitchFamily="2" charset="-52"/>
              </a:rPr>
              <a:t>— инновационного проекта Правительства Московской области по созданию научного биотехнологического кластера со статусом </a:t>
            </a:r>
            <a:r>
              <a:rPr lang="ru-RU" sz="1200" b="1" dirty="0" err="1">
                <a:solidFill>
                  <a:srgbClr val="000000"/>
                </a:solidFill>
                <a:latin typeface="Montserrat" panose="00000500000000000000" pitchFamily="2" charset="-52"/>
              </a:rPr>
              <a:t>наукограда</a:t>
            </a:r>
            <a:r>
              <a:rPr lang="ru-RU" sz="1200" dirty="0">
                <a:solidFill>
                  <a:srgbClr val="000000"/>
                </a:solidFill>
                <a:latin typeface="Montserrat" panose="00000500000000000000" pitchFamily="2" charset="-52"/>
              </a:rPr>
              <a:t>.</a:t>
            </a:r>
          </a:p>
        </p:txBody>
      </p:sp>
      <p:sp>
        <p:nvSpPr>
          <p:cNvPr id="4" name="Прямоугольник 3"/>
          <p:cNvSpPr/>
          <p:nvPr/>
        </p:nvSpPr>
        <p:spPr>
          <a:xfrm>
            <a:off x="5943902" y="3972588"/>
            <a:ext cx="4022134" cy="2003625"/>
          </a:xfrm>
          <a:prstGeom prst="rect">
            <a:avLst/>
          </a:prstGeom>
        </p:spPr>
        <p:txBody>
          <a:bodyPr wrap="square">
            <a:spAutoFit/>
          </a:bodyPr>
          <a:lstStyle/>
          <a:p>
            <a:pPr>
              <a:lnSpc>
                <a:spcPct val="90000"/>
              </a:lnSpc>
              <a:spcBef>
                <a:spcPct val="0"/>
              </a:spcBef>
            </a:pPr>
            <a:r>
              <a:rPr lang="ru-RU" sz="1400" b="1" dirty="0">
                <a:solidFill>
                  <a:srgbClr val="93D50B"/>
                </a:solidFill>
                <a:latin typeface="Montserrat" panose="00000500000000000000" pitchFamily="2" charset="-52"/>
              </a:rPr>
              <a:t>СОЗДАНИЕ МЕДИЦИНСКОГО ИНСТИТУТА</a:t>
            </a:r>
            <a:endParaRPr lang="ru-RU" sz="1400" dirty="0">
              <a:solidFill>
                <a:srgbClr val="000000"/>
              </a:solidFill>
              <a:latin typeface="Montserrat" panose="00000500000000000000" pitchFamily="2" charset="-52"/>
            </a:endParaRPr>
          </a:p>
          <a:p>
            <a:pPr>
              <a:lnSpc>
                <a:spcPct val="90000"/>
              </a:lnSpc>
              <a:spcBef>
                <a:spcPct val="0"/>
              </a:spcBef>
            </a:pPr>
            <a:endParaRPr lang="ru-RU" sz="1400" dirty="0">
              <a:solidFill>
                <a:srgbClr val="000000"/>
              </a:solidFill>
              <a:latin typeface="Montserrat" panose="00000500000000000000" pitchFamily="2" charset="-52"/>
            </a:endParaRPr>
          </a:p>
          <a:p>
            <a:pPr>
              <a:lnSpc>
                <a:spcPct val="90000"/>
              </a:lnSpc>
              <a:spcBef>
                <a:spcPct val="0"/>
              </a:spcBef>
            </a:pPr>
            <a:r>
              <a:rPr lang="ru-RU" sz="1200" dirty="0">
                <a:solidFill>
                  <a:srgbClr val="000000"/>
                </a:solidFill>
                <a:latin typeface="Montserrat" panose="00000500000000000000" pitchFamily="2" charset="-52"/>
              </a:rPr>
              <a:t>В 2023 году в Российском биотехнологическом университете был создан </a:t>
            </a:r>
            <a:r>
              <a:rPr lang="ru-RU" sz="1200" b="1" dirty="0">
                <a:solidFill>
                  <a:srgbClr val="000000"/>
                </a:solidFill>
                <a:latin typeface="Montserrat" panose="00000500000000000000" pitchFamily="2" charset="-52"/>
              </a:rPr>
              <a:t>медицинский институт</a:t>
            </a:r>
            <a:r>
              <a:rPr lang="ru-RU" sz="1200" dirty="0">
                <a:solidFill>
                  <a:srgbClr val="000000"/>
                </a:solidFill>
                <a:latin typeface="Montserrat" panose="00000500000000000000" pitchFamily="2" charset="-52"/>
              </a:rPr>
              <a:t>, в котором осуществляется подготовка </a:t>
            </a:r>
            <a:r>
              <a:rPr lang="ru-RU" sz="1200" b="1" dirty="0">
                <a:solidFill>
                  <a:srgbClr val="93D70A"/>
                </a:solidFill>
                <a:latin typeface="Montserrat" panose="00000500000000000000" pitchFamily="2" charset="-52"/>
              </a:rPr>
              <a:t>21 студента </a:t>
            </a:r>
            <a:r>
              <a:rPr lang="ru-RU" sz="1200" dirty="0">
                <a:solidFill>
                  <a:srgbClr val="000000"/>
                </a:solidFill>
                <a:latin typeface="Montserrat" panose="00000500000000000000" pitchFamily="2" charset="-52"/>
              </a:rPr>
              <a:t>по программе </a:t>
            </a:r>
            <a:r>
              <a:rPr lang="ru-RU" sz="1200" dirty="0" err="1">
                <a:solidFill>
                  <a:srgbClr val="000000"/>
                </a:solidFill>
                <a:latin typeface="Montserrat" panose="00000500000000000000" pitchFamily="2" charset="-52"/>
              </a:rPr>
              <a:t>специалитета</a:t>
            </a:r>
            <a:r>
              <a:rPr lang="ru-RU" sz="1200" dirty="0">
                <a:solidFill>
                  <a:srgbClr val="000000"/>
                </a:solidFill>
                <a:latin typeface="Montserrat" panose="00000500000000000000" pitchFamily="2" charset="-52"/>
              </a:rPr>
              <a:t> </a:t>
            </a:r>
            <a:r>
              <a:rPr lang="ru-RU" sz="1200" b="1" dirty="0">
                <a:solidFill>
                  <a:srgbClr val="000000"/>
                </a:solidFill>
                <a:latin typeface="Montserrat" panose="00000500000000000000" pitchFamily="2" charset="-52"/>
              </a:rPr>
              <a:t>31.05.01 «Лечебное дело».</a:t>
            </a:r>
            <a:br>
              <a:rPr lang="ru-RU" sz="1200" dirty="0">
                <a:solidFill>
                  <a:srgbClr val="000000"/>
                </a:solidFill>
                <a:latin typeface="Montserrat" panose="00000500000000000000" pitchFamily="2" charset="-52"/>
              </a:rPr>
            </a:br>
            <a:br>
              <a:rPr lang="ru-RU" sz="1200" dirty="0">
                <a:solidFill>
                  <a:srgbClr val="000000"/>
                </a:solidFill>
                <a:latin typeface="Montserrat" panose="00000500000000000000" pitchFamily="2" charset="-52"/>
              </a:rPr>
            </a:br>
            <a:r>
              <a:rPr lang="ru-RU" sz="1200" dirty="0">
                <a:solidFill>
                  <a:srgbClr val="000000"/>
                </a:solidFill>
                <a:latin typeface="Montserrat" panose="00000500000000000000" pitchFamily="2" charset="-52"/>
              </a:rPr>
              <a:t>На 2024 год запланировано </a:t>
            </a:r>
            <a:r>
              <a:rPr lang="ru-RU" sz="1200" b="1" dirty="0">
                <a:solidFill>
                  <a:srgbClr val="000000"/>
                </a:solidFill>
                <a:latin typeface="Montserrat" panose="00000500000000000000" pitchFamily="2" charset="-52"/>
              </a:rPr>
              <a:t>увеличение </a:t>
            </a:r>
            <a:r>
              <a:rPr lang="ru-RU" sz="1200" dirty="0">
                <a:solidFill>
                  <a:srgbClr val="000000"/>
                </a:solidFill>
                <a:latin typeface="Montserrat" panose="00000500000000000000" pitchFamily="2" charset="-52"/>
              </a:rPr>
              <a:t>количества обучающихся </a:t>
            </a:r>
            <a:r>
              <a:rPr lang="ru-RU" sz="1200" b="1" dirty="0">
                <a:solidFill>
                  <a:srgbClr val="93D70A"/>
                </a:solidFill>
                <a:latin typeface="Montserrat" panose="00000500000000000000" pitchFamily="2" charset="-52"/>
              </a:rPr>
              <a:t>до 100 человек</a:t>
            </a:r>
            <a:r>
              <a:rPr lang="ru-RU" sz="1200" dirty="0">
                <a:solidFill>
                  <a:srgbClr val="000000"/>
                </a:solidFill>
                <a:latin typeface="Montserrat" panose="00000500000000000000" pitchFamily="2" charset="-52"/>
              </a:rPr>
              <a:t>.</a:t>
            </a:r>
          </a:p>
        </p:txBody>
      </p:sp>
      <p:pic>
        <p:nvPicPr>
          <p:cNvPr id="6" name="Рисунок 5">
            <a:extLst>
              <a:ext uri="{FF2B5EF4-FFF2-40B4-BE49-F238E27FC236}">
                <a16:creationId xmlns:a16="http://schemas.microsoft.com/office/drawing/2014/main" id="{1F6B9050-2B96-44E2-8969-F95394343801}"/>
              </a:ext>
            </a:extLst>
          </p:cNvPr>
          <p:cNvPicPr>
            <a:picLocks noChangeAspect="1"/>
          </p:cNvPicPr>
          <p:nvPr/>
        </p:nvPicPr>
        <p:blipFill>
          <a:blip r:embed="rId4"/>
          <a:stretch>
            <a:fillRect/>
          </a:stretch>
        </p:blipFill>
        <p:spPr>
          <a:xfrm>
            <a:off x="6817704" y="1280795"/>
            <a:ext cx="4777827" cy="2384978"/>
          </a:xfrm>
          <a:prstGeom prst="rect">
            <a:avLst/>
          </a:prstGeom>
        </p:spPr>
      </p:pic>
      <p:pic>
        <p:nvPicPr>
          <p:cNvPr id="8" name="Рисунок 7">
            <a:extLst>
              <a:ext uri="{FF2B5EF4-FFF2-40B4-BE49-F238E27FC236}">
                <a16:creationId xmlns:a16="http://schemas.microsoft.com/office/drawing/2014/main" id="{AA464EB0-49A8-45F4-9982-C68396968AEA}"/>
              </a:ext>
            </a:extLst>
          </p:cNvPr>
          <p:cNvPicPr>
            <a:picLocks noChangeAspect="1"/>
          </p:cNvPicPr>
          <p:nvPr/>
        </p:nvPicPr>
        <p:blipFill>
          <a:blip r:embed="rId5"/>
          <a:stretch>
            <a:fillRect/>
          </a:stretch>
        </p:blipFill>
        <p:spPr>
          <a:xfrm>
            <a:off x="945760" y="3762282"/>
            <a:ext cx="4674864" cy="2344972"/>
          </a:xfrm>
          <a:prstGeom prst="rect">
            <a:avLst/>
          </a:prstGeom>
        </p:spPr>
      </p:pic>
    </p:spTree>
    <p:extLst>
      <p:ext uri="{BB962C8B-B14F-4D97-AF65-F5344CB8AC3E}">
        <p14:creationId xmlns:p14="http://schemas.microsoft.com/office/powerpoint/2010/main" val="1352479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9" y="468812"/>
            <a:ext cx="8375026" cy="535531"/>
          </a:xfrm>
        </p:spPr>
        <p:txBody>
          <a:bodyPr wrap="square" anchor="t">
            <a:spAutoFit/>
          </a:bodyPr>
          <a:lstStyle/>
          <a:p>
            <a:pPr algn="l"/>
            <a:r>
              <a:rPr lang="ru-RU" sz="3200" b="1" dirty="0">
                <a:latin typeface="Montserrat" pitchFamily="2" charset="0"/>
              </a:rPr>
              <a:t>СТРАТЕГИЧЕСКАЯ ЦЕЛЬ </a:t>
            </a:r>
          </a:p>
        </p:txBody>
      </p:sp>
      <p:sp>
        <p:nvSpPr>
          <p:cNvPr id="60" name="TextBox 59">
            <a:extLst>
              <a:ext uri="{FF2B5EF4-FFF2-40B4-BE49-F238E27FC236}">
                <a16:creationId xmlns:a16="http://schemas.microsoft.com/office/drawing/2014/main" id="{4C857F9E-E215-3945-AABE-8FE2FB64BF7A}"/>
              </a:ext>
            </a:extLst>
          </p:cNvPr>
          <p:cNvSpPr txBox="1"/>
          <p:nvPr/>
        </p:nvSpPr>
        <p:spPr>
          <a:xfrm>
            <a:off x="1" y="6567055"/>
            <a:ext cx="36576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5</a:t>
            </a:r>
          </a:p>
        </p:txBody>
      </p:sp>
      <p:sp>
        <p:nvSpPr>
          <p:cNvPr id="61" name="TextBox 60">
            <a:extLst>
              <a:ext uri="{FF2B5EF4-FFF2-40B4-BE49-F238E27FC236}">
                <a16:creationId xmlns:a16="http://schemas.microsoft.com/office/drawing/2014/main" id="{77D43C25-D0C4-854E-B9D7-6021C253BEB0}"/>
              </a:ext>
            </a:extLst>
          </p:cNvPr>
          <p:cNvSpPr txBox="1"/>
          <p:nvPr/>
        </p:nvSpPr>
        <p:spPr>
          <a:xfrm>
            <a:off x="596469" y="1290955"/>
            <a:ext cx="9037058" cy="1089529"/>
          </a:xfrm>
          <a:prstGeom prst="rect">
            <a:avLst/>
          </a:prstGeom>
          <a:noFill/>
        </p:spPr>
        <p:txBody>
          <a:bodyPr wrap="square">
            <a:spAutoFit/>
          </a:bodyPr>
          <a:lstStyle/>
          <a:p>
            <a:pPr>
              <a:lnSpc>
                <a:spcPct val="90000"/>
              </a:lnSpc>
              <a:spcBef>
                <a:spcPct val="0"/>
              </a:spcBef>
            </a:pPr>
            <a:r>
              <a:rPr lang="ru-RU" dirty="0">
                <a:solidFill>
                  <a:srgbClr val="000000"/>
                </a:solidFill>
                <a:latin typeface="Montserrat" panose="00000500000000000000" pitchFamily="2" charset="-52"/>
              </a:rPr>
              <a:t>На основе Стратегии научно-технического развития РФ, утвержденной Указом </a:t>
            </a:r>
            <a:r>
              <a:rPr lang="ru-RU" i="1" dirty="0">
                <a:solidFill>
                  <a:srgbClr val="000000"/>
                </a:solidFill>
                <a:latin typeface="Montserrat" panose="00000500000000000000" pitchFamily="2" charset="-52"/>
              </a:rPr>
              <a:t>Президента России </a:t>
            </a:r>
            <a:r>
              <a:rPr lang="ru-RU" b="1" dirty="0">
                <a:solidFill>
                  <a:srgbClr val="000000"/>
                </a:solidFill>
                <a:latin typeface="Montserrat" panose="00000500000000000000" pitchFamily="2" charset="-52"/>
              </a:rPr>
              <a:t>В. В. Путина</a:t>
            </a:r>
            <a:r>
              <a:rPr lang="ru-RU" dirty="0">
                <a:solidFill>
                  <a:srgbClr val="000000"/>
                </a:solidFill>
                <a:latin typeface="Montserrat" panose="00000500000000000000" pitchFamily="2" charset="-52"/>
              </a:rPr>
              <a:t>, и соответствующих поручений </a:t>
            </a:r>
            <a:r>
              <a:rPr lang="ru-RU" i="1" dirty="0">
                <a:solidFill>
                  <a:srgbClr val="000000"/>
                </a:solidFill>
                <a:latin typeface="Montserrat" panose="00000500000000000000" pitchFamily="2" charset="-52"/>
              </a:rPr>
              <a:t>Министра науки и высшего образования России </a:t>
            </a:r>
            <a:r>
              <a:rPr lang="ru-RU" b="1" dirty="0">
                <a:solidFill>
                  <a:srgbClr val="000000"/>
                </a:solidFill>
                <a:latin typeface="Montserrat" panose="00000500000000000000" pitchFamily="2" charset="-52"/>
              </a:rPr>
              <a:t>В. Н. </a:t>
            </a:r>
            <a:r>
              <a:rPr lang="ru-RU" b="1" dirty="0" err="1">
                <a:solidFill>
                  <a:srgbClr val="000000"/>
                </a:solidFill>
                <a:latin typeface="Montserrat" panose="00000500000000000000" pitchFamily="2" charset="-52"/>
              </a:rPr>
              <a:t>Фалькова</a:t>
            </a:r>
            <a:r>
              <a:rPr lang="ru-RU" dirty="0">
                <a:solidFill>
                  <a:srgbClr val="000000"/>
                </a:solidFill>
                <a:latin typeface="Montserrat" panose="00000500000000000000" pitchFamily="2" charset="-52"/>
              </a:rPr>
              <a:t> сформулирована </a:t>
            </a:r>
            <a:r>
              <a:rPr lang="ru-RU" b="1" dirty="0">
                <a:solidFill>
                  <a:srgbClr val="000000"/>
                </a:solidFill>
                <a:latin typeface="Montserrat" panose="00000500000000000000" pitchFamily="2" charset="-52"/>
              </a:rPr>
              <a:t>Стратегическая цель Университета РОСБИОТЕХ</a:t>
            </a:r>
          </a:p>
        </p:txBody>
      </p:sp>
      <p:sp>
        <p:nvSpPr>
          <p:cNvPr id="3" name="Прямоугольник 2"/>
          <p:cNvSpPr/>
          <p:nvPr/>
        </p:nvSpPr>
        <p:spPr>
          <a:xfrm>
            <a:off x="596469" y="4054461"/>
            <a:ext cx="8048767" cy="2585323"/>
          </a:xfrm>
          <a:prstGeom prst="rect">
            <a:avLst/>
          </a:prstGeom>
        </p:spPr>
        <p:txBody>
          <a:bodyPr wrap="square">
            <a:spAutoFit/>
          </a:bodyPr>
          <a:lstStyle/>
          <a:p>
            <a:pPr>
              <a:lnSpc>
                <a:spcPct val="90000"/>
              </a:lnSpc>
              <a:spcBef>
                <a:spcPct val="0"/>
              </a:spcBef>
            </a:pPr>
            <a:r>
              <a:rPr lang="ru-RU" b="1" dirty="0">
                <a:solidFill>
                  <a:srgbClr val="000000"/>
                </a:solidFill>
                <a:latin typeface="Montserrat" panose="00000500000000000000" pitchFamily="2" charset="-52"/>
              </a:rPr>
              <a:t>РОСБИОТЕХ занимается формированием:</a:t>
            </a:r>
          </a:p>
          <a:p>
            <a:pPr>
              <a:lnSpc>
                <a:spcPct val="90000"/>
              </a:lnSpc>
              <a:spcBef>
                <a:spcPct val="0"/>
              </a:spcBef>
            </a:pPr>
            <a:endParaRPr lang="ru-RU" b="1" dirty="0">
              <a:solidFill>
                <a:srgbClr val="000000"/>
              </a:solidFill>
              <a:latin typeface="Montserrat" panose="00000500000000000000" pitchFamily="2" charset="-52"/>
            </a:endParaRPr>
          </a:p>
          <a:p>
            <a:pPr marL="285750" indent="-285750">
              <a:lnSpc>
                <a:spcPct val="90000"/>
              </a:lnSpc>
              <a:spcBef>
                <a:spcPct val="0"/>
              </a:spcBef>
              <a:buClr>
                <a:srgbClr val="93D70A"/>
              </a:buClr>
              <a:buFont typeface="Arial" panose="020B0604020202020204" pitchFamily="34" charset="0"/>
              <a:buChar char="•"/>
            </a:pPr>
            <a:r>
              <a:rPr lang="ru-RU" dirty="0">
                <a:solidFill>
                  <a:srgbClr val="000000"/>
                </a:solidFill>
                <a:latin typeface="Montserrat" panose="00000500000000000000" pitchFamily="2" charset="-52"/>
              </a:rPr>
              <a:t>научно-образовательной,</a:t>
            </a:r>
          </a:p>
          <a:p>
            <a:pPr marL="285750" indent="-285750">
              <a:lnSpc>
                <a:spcPct val="90000"/>
              </a:lnSpc>
              <a:spcBef>
                <a:spcPct val="0"/>
              </a:spcBef>
              <a:buClr>
                <a:srgbClr val="93D70A"/>
              </a:buClr>
              <a:buFont typeface="Arial" panose="020B0604020202020204" pitchFamily="34" charset="0"/>
              <a:buChar char="•"/>
            </a:pPr>
            <a:r>
              <a:rPr lang="ru-RU" dirty="0">
                <a:solidFill>
                  <a:srgbClr val="000000"/>
                </a:solidFill>
                <a:latin typeface="Montserrat" panose="00000500000000000000" pitchFamily="2" charset="-52"/>
              </a:rPr>
              <a:t>кадровой,</a:t>
            </a:r>
          </a:p>
          <a:p>
            <a:pPr marL="285750" indent="-285750">
              <a:lnSpc>
                <a:spcPct val="90000"/>
              </a:lnSpc>
              <a:spcBef>
                <a:spcPct val="0"/>
              </a:spcBef>
              <a:buClr>
                <a:srgbClr val="93D70A"/>
              </a:buClr>
              <a:buFont typeface="Arial" panose="020B0604020202020204" pitchFamily="34" charset="0"/>
              <a:buChar char="•"/>
            </a:pPr>
            <a:r>
              <a:rPr lang="ru-RU" dirty="0">
                <a:solidFill>
                  <a:srgbClr val="000000"/>
                </a:solidFill>
                <a:latin typeface="Montserrat" panose="00000500000000000000" pitchFamily="2" charset="-52"/>
              </a:rPr>
              <a:t>исследовательской,</a:t>
            </a:r>
          </a:p>
          <a:p>
            <a:pPr marL="285750" indent="-285750">
              <a:lnSpc>
                <a:spcPct val="90000"/>
              </a:lnSpc>
              <a:spcBef>
                <a:spcPct val="0"/>
              </a:spcBef>
              <a:buClr>
                <a:srgbClr val="93D70A"/>
              </a:buClr>
              <a:buFont typeface="Arial" panose="020B0604020202020204" pitchFamily="34" charset="0"/>
              <a:buChar char="•"/>
            </a:pPr>
            <a:r>
              <a:rPr lang="ru-RU" dirty="0">
                <a:solidFill>
                  <a:srgbClr val="000000"/>
                </a:solidFill>
                <a:latin typeface="Montserrat" panose="00000500000000000000" pitchFamily="2" charset="-52"/>
              </a:rPr>
              <a:t>проектно-аналитической баз для развития прикладных биотехнологий в России и имплементации их в реальный сектор экономики,</a:t>
            </a:r>
          </a:p>
          <a:p>
            <a:pPr marL="285750" indent="-285750">
              <a:lnSpc>
                <a:spcPct val="90000"/>
              </a:lnSpc>
              <a:spcBef>
                <a:spcPct val="0"/>
              </a:spcBef>
              <a:buClr>
                <a:srgbClr val="93D70A"/>
              </a:buClr>
              <a:buFont typeface="Arial" panose="020B0604020202020204" pitchFamily="34" charset="0"/>
              <a:buChar char="•"/>
            </a:pPr>
            <a:r>
              <a:rPr lang="ru-RU" dirty="0">
                <a:solidFill>
                  <a:srgbClr val="000000"/>
                </a:solidFill>
                <a:latin typeface="Montserrat" panose="00000500000000000000" pitchFamily="2" charset="-52"/>
              </a:rPr>
              <a:t>Инновационная передовая инфраструктура</a:t>
            </a:r>
          </a:p>
          <a:p>
            <a:pPr marL="285750" indent="-285750">
              <a:lnSpc>
                <a:spcPct val="90000"/>
              </a:lnSpc>
              <a:spcBef>
                <a:spcPct val="0"/>
              </a:spcBef>
              <a:buClr>
                <a:srgbClr val="93D70A"/>
              </a:buClr>
              <a:buFont typeface="Arial" panose="020B0604020202020204" pitchFamily="34" charset="0"/>
              <a:buChar char="•"/>
            </a:pPr>
            <a:endParaRPr lang="ru-RU" dirty="0">
              <a:solidFill>
                <a:srgbClr val="000000"/>
              </a:solidFill>
              <a:latin typeface="Montserrat" panose="00000500000000000000" pitchFamily="2" charset="-52"/>
            </a:endParaRPr>
          </a:p>
        </p:txBody>
      </p:sp>
      <p:grpSp>
        <p:nvGrpSpPr>
          <p:cNvPr id="6" name="Группа 5"/>
          <p:cNvGrpSpPr/>
          <p:nvPr/>
        </p:nvGrpSpPr>
        <p:grpSpPr>
          <a:xfrm>
            <a:off x="1871630" y="2825835"/>
            <a:ext cx="6486735" cy="783274"/>
            <a:chOff x="702525" y="2365034"/>
            <a:chExt cx="6486735" cy="783274"/>
          </a:xfrm>
        </p:grpSpPr>
        <p:sp>
          <p:nvSpPr>
            <p:cNvPr id="27" name="Левая круглая скобка 26"/>
            <p:cNvSpPr/>
            <p:nvPr/>
          </p:nvSpPr>
          <p:spPr>
            <a:xfrm flipH="1">
              <a:off x="7023729" y="2365034"/>
              <a:ext cx="165531" cy="783274"/>
            </a:xfrm>
            <a:prstGeom prst="leftBracket">
              <a:avLst>
                <a:gd name="adj" fmla="val 104108"/>
              </a:avLst>
            </a:prstGeom>
            <a:ln w="19050">
              <a:solidFill>
                <a:srgbClr val="93D7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 name="Прямоугольник 1"/>
            <p:cNvSpPr/>
            <p:nvPr/>
          </p:nvSpPr>
          <p:spPr>
            <a:xfrm>
              <a:off x="868056" y="2402728"/>
              <a:ext cx="6155673" cy="707886"/>
            </a:xfrm>
            <a:prstGeom prst="rect">
              <a:avLst/>
            </a:prstGeom>
          </p:spPr>
          <p:txBody>
            <a:bodyPr wrap="square">
              <a:spAutoFit/>
            </a:bodyPr>
            <a:lstStyle/>
            <a:p>
              <a:r>
                <a:rPr lang="ru-RU" sz="2000" b="1" dirty="0">
                  <a:solidFill>
                    <a:srgbClr val="93D50B"/>
                  </a:solidFill>
                  <a:latin typeface="Montserrat" panose="00000500000000000000" pitchFamily="2" charset="-52"/>
                </a:rPr>
                <a:t>СТАТЬ ЛИДЕРОМ ОТРАСЛИ ПРИКЛАДНЫХ БИОТЕХНОЛОГИЙ В РОССИИ</a:t>
              </a:r>
              <a:endParaRPr lang="ru-RU" sz="2000" dirty="0"/>
            </a:p>
          </p:txBody>
        </p:sp>
        <p:sp>
          <p:nvSpPr>
            <p:cNvPr id="15" name="Левая круглая скобка 14"/>
            <p:cNvSpPr/>
            <p:nvPr/>
          </p:nvSpPr>
          <p:spPr>
            <a:xfrm>
              <a:off x="702525" y="2365034"/>
              <a:ext cx="165531" cy="783274"/>
            </a:xfrm>
            <a:prstGeom prst="leftBracket">
              <a:avLst>
                <a:gd name="adj" fmla="val 104108"/>
              </a:avLst>
            </a:prstGeom>
            <a:ln w="19050">
              <a:solidFill>
                <a:srgbClr val="93D7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12" name="Прямоугольник 11">
            <a:extLst>
              <a:ext uri="{FF2B5EF4-FFF2-40B4-BE49-F238E27FC236}">
                <a16:creationId xmlns:a16="http://schemas.microsoft.com/office/drawing/2014/main" id="{859C91FB-9B86-4132-AA39-03A13E867DB5}"/>
              </a:ext>
            </a:extLst>
          </p:cNvPr>
          <p:cNvSpPr/>
          <p:nvPr/>
        </p:nvSpPr>
        <p:spPr>
          <a:xfrm>
            <a:off x="8971495" y="4551382"/>
            <a:ext cx="3196018" cy="1015663"/>
          </a:xfrm>
          <a:prstGeom prst="rect">
            <a:avLst/>
          </a:prstGeom>
        </p:spPr>
        <p:txBody>
          <a:bodyPr wrap="square">
            <a:spAutoFit/>
          </a:bodyPr>
          <a:lstStyle/>
          <a:p>
            <a:r>
              <a:rPr lang="ru-RU" sz="2000" b="1" dirty="0">
                <a:solidFill>
                  <a:srgbClr val="93D50B"/>
                </a:solidFill>
                <a:latin typeface="Montserrat" panose="00000500000000000000" pitchFamily="2" charset="-52"/>
              </a:rPr>
              <a:t>2024 </a:t>
            </a:r>
          </a:p>
          <a:p>
            <a:r>
              <a:rPr lang="ru-RU" sz="2000" dirty="0"/>
              <a:t>Новая программа развития РОСБИОТЕХ</a:t>
            </a:r>
          </a:p>
        </p:txBody>
      </p:sp>
      <p:pic>
        <p:nvPicPr>
          <p:cNvPr id="13" name="Рисунок 12">
            <a:extLst>
              <a:ext uri="{FF2B5EF4-FFF2-40B4-BE49-F238E27FC236}">
                <a16:creationId xmlns:a16="http://schemas.microsoft.com/office/drawing/2014/main" id="{1B2F1202-233E-41DA-9990-A00ACA2AE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9211" y="3961028"/>
            <a:ext cx="2644394" cy="521001"/>
          </a:xfrm>
          <a:prstGeom prst="rect">
            <a:avLst/>
          </a:prstGeom>
        </p:spPr>
      </p:pic>
    </p:spTree>
    <p:extLst>
      <p:ext uri="{BB962C8B-B14F-4D97-AF65-F5344CB8AC3E}">
        <p14:creationId xmlns:p14="http://schemas.microsoft.com/office/powerpoint/2010/main" val="4139943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7656" y="302066"/>
            <a:ext cx="9014891" cy="867930"/>
          </a:xfrm>
        </p:spPr>
        <p:txBody>
          <a:bodyPr wrap="square" anchor="t">
            <a:spAutoFit/>
          </a:bodyPr>
          <a:lstStyle/>
          <a:p>
            <a:pPr algn="l"/>
            <a:r>
              <a:rPr lang="ru-RU" sz="2800" b="1" dirty="0">
                <a:latin typeface="Montserrat" pitchFamily="2" charset="0"/>
              </a:rPr>
              <a:t>Положительная динамика в независимой оценке и рейтингах</a:t>
            </a:r>
          </a:p>
        </p:txBody>
      </p:sp>
      <p:sp>
        <p:nvSpPr>
          <p:cNvPr id="60" name="TextBox 59">
            <a:extLst>
              <a:ext uri="{FF2B5EF4-FFF2-40B4-BE49-F238E27FC236}">
                <a16:creationId xmlns:a16="http://schemas.microsoft.com/office/drawing/2014/main" id="{4C857F9E-E215-3945-AABE-8FE2FB64BF7A}"/>
              </a:ext>
            </a:extLst>
          </p:cNvPr>
          <p:cNvSpPr txBox="1"/>
          <p:nvPr/>
        </p:nvSpPr>
        <p:spPr>
          <a:xfrm>
            <a:off x="1" y="6567055"/>
            <a:ext cx="36576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ru-RU" sz="1200" b="1" i="0" u="none" strike="noStrike" kern="1200" cap="none" spc="0" normalizeH="0" baseline="0" noProof="0" dirty="0">
                <a:ln>
                  <a:noFill/>
                </a:ln>
                <a:solidFill>
                  <a:srgbClr val="000000"/>
                </a:solidFill>
                <a:effectLst/>
                <a:uLnTx/>
                <a:uFillTx/>
                <a:latin typeface="Montserrat" pitchFamily="2" charset="0"/>
                <a:ea typeface="+mn-ea"/>
                <a:cs typeface="+mn-cs"/>
              </a:rPr>
              <a:t>6</a:t>
            </a:r>
          </a:p>
        </p:txBody>
      </p:sp>
      <p:pic>
        <p:nvPicPr>
          <p:cNvPr id="18" name="Рисунок 17">
            <a:extLst>
              <a:ext uri="{FF2B5EF4-FFF2-40B4-BE49-F238E27FC236}">
                <a16:creationId xmlns:a16="http://schemas.microsoft.com/office/drawing/2014/main" id="{8AE0A76B-ECA8-4F46-850F-3DB7A43B07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146" y="1836150"/>
            <a:ext cx="836914" cy="836914"/>
          </a:xfrm>
          <a:prstGeom prst="rect">
            <a:avLst/>
          </a:prstGeom>
        </p:spPr>
      </p:pic>
      <p:sp>
        <p:nvSpPr>
          <p:cNvPr id="20" name="TextBox 19">
            <a:extLst>
              <a:ext uri="{FF2B5EF4-FFF2-40B4-BE49-F238E27FC236}">
                <a16:creationId xmlns:a16="http://schemas.microsoft.com/office/drawing/2014/main" id="{66172676-DFAD-4463-BEEC-D133EA44726C}"/>
              </a:ext>
            </a:extLst>
          </p:cNvPr>
          <p:cNvSpPr txBox="1"/>
          <p:nvPr/>
        </p:nvSpPr>
        <p:spPr>
          <a:xfrm>
            <a:off x="3006933" y="1346881"/>
            <a:ext cx="1991032" cy="523092"/>
          </a:xfrm>
          <a:prstGeom prst="rect">
            <a:avLst/>
          </a:prstGeom>
          <a:noFill/>
        </p:spPr>
        <p:txBody>
          <a:bodyPr wrap="square" anchor="ctr">
            <a:spAutoFit/>
          </a:bodyPr>
          <a:lstStyle/>
          <a:p>
            <a:pPr>
              <a:spcAft>
                <a:spcPts val="800"/>
              </a:spcAft>
            </a:pPr>
            <a:r>
              <a:rPr lang="en-US" sz="2799" b="1" dirty="0">
                <a:solidFill>
                  <a:srgbClr val="93D50B"/>
                </a:solidFill>
                <a:latin typeface="Montserrat" pitchFamily="2" charset="0"/>
              </a:rPr>
              <a:t>134-136</a:t>
            </a:r>
            <a:r>
              <a:rPr lang="ru-RU" sz="1100" b="1" dirty="0">
                <a:solidFill>
                  <a:srgbClr val="93D50B"/>
                </a:solidFill>
                <a:latin typeface="Montserrat" pitchFamily="2" charset="0"/>
              </a:rPr>
              <a:t> </a:t>
            </a:r>
            <a:r>
              <a:rPr lang="ru-RU" sz="1100" dirty="0">
                <a:solidFill>
                  <a:srgbClr val="000000"/>
                </a:solidFill>
                <a:latin typeface="Montserrat" pitchFamily="2" charset="0"/>
              </a:rPr>
              <a:t>место</a:t>
            </a:r>
            <a:endParaRPr lang="ru-RU" sz="1100" b="1" dirty="0">
              <a:solidFill>
                <a:srgbClr val="93D50B"/>
              </a:solidFill>
              <a:latin typeface="Montserrat" pitchFamily="2" charset="0"/>
            </a:endParaRPr>
          </a:p>
        </p:txBody>
      </p:sp>
      <p:pic>
        <p:nvPicPr>
          <p:cNvPr id="21" name="Рисунок 20">
            <a:extLst>
              <a:ext uri="{FF2B5EF4-FFF2-40B4-BE49-F238E27FC236}">
                <a16:creationId xmlns:a16="http://schemas.microsoft.com/office/drawing/2014/main" id="{47330CD1-01FA-4D10-AB86-E66A43BDD1B8}"/>
              </a:ext>
            </a:extLst>
          </p:cNvPr>
          <p:cNvPicPr>
            <a:picLocks noChangeAspect="1"/>
          </p:cNvPicPr>
          <p:nvPr/>
        </p:nvPicPr>
        <p:blipFill>
          <a:blip r:embed="rId6"/>
          <a:stretch>
            <a:fillRect/>
          </a:stretch>
        </p:blipFill>
        <p:spPr>
          <a:xfrm>
            <a:off x="1483394" y="1369366"/>
            <a:ext cx="1345210" cy="412979"/>
          </a:xfrm>
          <a:prstGeom prst="rect">
            <a:avLst/>
          </a:prstGeom>
        </p:spPr>
      </p:pic>
      <p:grpSp>
        <p:nvGrpSpPr>
          <p:cNvPr id="23" name="Группа 22">
            <a:extLst>
              <a:ext uri="{FF2B5EF4-FFF2-40B4-BE49-F238E27FC236}">
                <a16:creationId xmlns:a16="http://schemas.microsoft.com/office/drawing/2014/main" id="{BBD3F4C3-89EB-4D03-AAF4-ED336CAB0FAC}"/>
              </a:ext>
            </a:extLst>
          </p:cNvPr>
          <p:cNvGrpSpPr/>
          <p:nvPr/>
        </p:nvGrpSpPr>
        <p:grpSpPr>
          <a:xfrm>
            <a:off x="1440965" y="3062798"/>
            <a:ext cx="4134979" cy="1211170"/>
            <a:chOff x="3809383" y="5297229"/>
            <a:chExt cx="4136070" cy="1211489"/>
          </a:xfrm>
        </p:grpSpPr>
        <p:sp>
          <p:nvSpPr>
            <p:cNvPr id="24" name="TextBox 23">
              <a:extLst>
                <a:ext uri="{FF2B5EF4-FFF2-40B4-BE49-F238E27FC236}">
                  <a16:creationId xmlns:a16="http://schemas.microsoft.com/office/drawing/2014/main" id="{363B33F5-2973-450A-A119-95907259E61D}"/>
                </a:ext>
              </a:extLst>
            </p:cNvPr>
            <p:cNvSpPr txBox="1"/>
            <p:nvPr/>
          </p:nvSpPr>
          <p:spPr>
            <a:xfrm>
              <a:off x="3809383" y="5297229"/>
              <a:ext cx="656071" cy="523230"/>
            </a:xfrm>
            <a:prstGeom prst="rect">
              <a:avLst/>
            </a:prstGeom>
            <a:noFill/>
          </p:spPr>
          <p:txBody>
            <a:bodyPr wrap="square" anchor="ctr">
              <a:spAutoFit/>
            </a:bodyPr>
            <a:lstStyle/>
            <a:p>
              <a:pPr algn="ctr"/>
              <a:r>
                <a:rPr lang="en-US" sz="2799" b="1" dirty="0">
                  <a:solidFill>
                    <a:srgbClr val="93D50B"/>
                  </a:solidFill>
                  <a:latin typeface="Montserrat" pitchFamily="2" charset="0"/>
                </a:rPr>
                <a:t>68</a:t>
              </a:r>
              <a:endParaRPr lang="ru-RU" sz="1100" b="1" dirty="0">
                <a:solidFill>
                  <a:srgbClr val="93D50B"/>
                </a:solidFill>
                <a:latin typeface="Montserrat" pitchFamily="2" charset="0"/>
              </a:endParaRPr>
            </a:p>
          </p:txBody>
        </p:sp>
        <p:sp>
          <p:nvSpPr>
            <p:cNvPr id="25" name="TextBox 24">
              <a:extLst>
                <a:ext uri="{FF2B5EF4-FFF2-40B4-BE49-F238E27FC236}">
                  <a16:creationId xmlns:a16="http://schemas.microsoft.com/office/drawing/2014/main" id="{457D857D-40A8-4E81-9333-2446C1C8CD44}"/>
                </a:ext>
              </a:extLst>
            </p:cNvPr>
            <p:cNvSpPr txBox="1"/>
            <p:nvPr/>
          </p:nvSpPr>
          <p:spPr>
            <a:xfrm>
              <a:off x="4524605" y="5407487"/>
              <a:ext cx="3420848" cy="1046716"/>
            </a:xfrm>
            <a:prstGeom prst="rect">
              <a:avLst/>
            </a:prstGeom>
            <a:noFill/>
          </p:spPr>
          <p:txBody>
            <a:bodyPr wrap="square">
              <a:spAutoFit/>
            </a:bodyPr>
            <a:lstStyle/>
            <a:p>
              <a:pPr>
                <a:spcBef>
                  <a:spcPts val="2400"/>
                </a:spcBef>
              </a:pPr>
              <a:r>
                <a:rPr lang="ru-RU" sz="1050" b="1" dirty="0">
                  <a:solidFill>
                    <a:srgbClr val="000000"/>
                  </a:solidFill>
                  <a:latin typeface="Montserrat SemiBold" pitchFamily="2" charset="0"/>
                </a:rPr>
                <a:t>РЕЙТИНГ ВЛИЯТЕЛЬНОСТИ ВУЗОВ </a:t>
              </a:r>
              <a:br>
                <a:rPr lang="en-US" sz="1050" b="1" dirty="0">
                  <a:solidFill>
                    <a:srgbClr val="000000"/>
                  </a:solidFill>
                  <a:latin typeface="Montserrat SemiBold" pitchFamily="2" charset="0"/>
                </a:rPr>
              </a:br>
              <a:r>
                <a:rPr lang="ru-RU" sz="1050" b="1" dirty="0">
                  <a:solidFill>
                    <a:srgbClr val="000000"/>
                  </a:solidFill>
                  <a:latin typeface="Montserrat SemiBold" pitchFamily="2" charset="0"/>
                </a:rPr>
                <a:t>РОССИИ</a:t>
              </a:r>
            </a:p>
            <a:p>
              <a:pPr>
                <a:spcBef>
                  <a:spcPts val="2400"/>
                </a:spcBef>
              </a:pPr>
              <a:r>
                <a:rPr lang="ru-RU" sz="1050" b="1" dirty="0">
                  <a:solidFill>
                    <a:srgbClr val="000000"/>
                  </a:solidFill>
                  <a:latin typeface="Montserrat SemiBold" pitchFamily="2" charset="0"/>
                </a:rPr>
                <a:t>РЕЙТИНГ ЛУЧШИХ ВУЗОВ РОССИИ </a:t>
              </a:r>
              <a:br>
                <a:rPr lang="en-US" sz="1050" b="1" dirty="0">
                  <a:solidFill>
                    <a:srgbClr val="000000"/>
                  </a:solidFill>
                  <a:latin typeface="Montserrat SemiBold" pitchFamily="2" charset="0"/>
                </a:rPr>
              </a:br>
              <a:r>
                <a:rPr lang="ru-RU" sz="1050" b="1" dirty="0">
                  <a:solidFill>
                    <a:srgbClr val="000000"/>
                  </a:solidFill>
                  <a:latin typeface="Montserrat SemiBold" pitchFamily="2" charset="0"/>
                </a:rPr>
                <a:t>В ИНЖЕНЕРНО-ТЕХНИЧЕСКОЙ СФЕРЕ</a:t>
              </a:r>
            </a:p>
          </p:txBody>
        </p:sp>
        <p:sp>
          <p:nvSpPr>
            <p:cNvPr id="26" name="TextBox 25">
              <a:extLst>
                <a:ext uri="{FF2B5EF4-FFF2-40B4-BE49-F238E27FC236}">
                  <a16:creationId xmlns:a16="http://schemas.microsoft.com/office/drawing/2014/main" id="{24392CC8-A86A-4CB8-A576-3F413C3721CD}"/>
                </a:ext>
              </a:extLst>
            </p:cNvPr>
            <p:cNvSpPr txBox="1"/>
            <p:nvPr/>
          </p:nvSpPr>
          <p:spPr>
            <a:xfrm>
              <a:off x="3809383" y="5906666"/>
              <a:ext cx="656071" cy="523230"/>
            </a:xfrm>
            <a:prstGeom prst="rect">
              <a:avLst/>
            </a:prstGeom>
            <a:noFill/>
          </p:spPr>
          <p:txBody>
            <a:bodyPr wrap="square" anchor="ctr">
              <a:spAutoFit/>
            </a:bodyPr>
            <a:lstStyle/>
            <a:p>
              <a:pPr algn="ctr">
                <a:spcAft>
                  <a:spcPts val="800"/>
                </a:spcAft>
              </a:pPr>
              <a:r>
                <a:rPr lang="en-US" sz="2799" b="1" dirty="0">
                  <a:solidFill>
                    <a:srgbClr val="93D50B"/>
                  </a:solidFill>
                  <a:latin typeface="Montserrat" pitchFamily="2" charset="0"/>
                </a:rPr>
                <a:t>70</a:t>
              </a:r>
              <a:endParaRPr lang="ru-RU" sz="1100" b="1" dirty="0">
                <a:solidFill>
                  <a:srgbClr val="93D50B"/>
                </a:solidFill>
                <a:latin typeface="Montserrat" pitchFamily="2" charset="0"/>
              </a:endParaRPr>
            </a:p>
          </p:txBody>
        </p:sp>
        <p:sp>
          <p:nvSpPr>
            <p:cNvPr id="27" name="TextBox 26">
              <a:extLst>
                <a:ext uri="{FF2B5EF4-FFF2-40B4-BE49-F238E27FC236}">
                  <a16:creationId xmlns:a16="http://schemas.microsoft.com/office/drawing/2014/main" id="{417D1378-9B06-4BBC-BC3A-1A1DCCF3B382}"/>
                </a:ext>
              </a:extLst>
            </p:cNvPr>
            <p:cNvSpPr txBox="1"/>
            <p:nvPr/>
          </p:nvSpPr>
          <p:spPr>
            <a:xfrm>
              <a:off x="3821158" y="6247039"/>
              <a:ext cx="632520" cy="261679"/>
            </a:xfrm>
            <a:prstGeom prst="rect">
              <a:avLst/>
            </a:prstGeom>
            <a:noFill/>
          </p:spPr>
          <p:txBody>
            <a:bodyPr wrap="square">
              <a:spAutoFit/>
            </a:bodyPr>
            <a:lstStyle/>
            <a:p>
              <a:pPr algn="ctr"/>
              <a:r>
                <a:rPr lang="ru-RU" sz="1100" dirty="0">
                  <a:solidFill>
                    <a:srgbClr val="000000"/>
                  </a:solidFill>
                  <a:latin typeface="Montserrat" pitchFamily="2" charset="0"/>
                </a:rPr>
                <a:t>место</a:t>
              </a:r>
              <a:endParaRPr lang="ru-RU" sz="1100" dirty="0"/>
            </a:p>
          </p:txBody>
        </p:sp>
        <p:sp>
          <p:nvSpPr>
            <p:cNvPr id="28" name="TextBox 27">
              <a:extLst>
                <a:ext uri="{FF2B5EF4-FFF2-40B4-BE49-F238E27FC236}">
                  <a16:creationId xmlns:a16="http://schemas.microsoft.com/office/drawing/2014/main" id="{13D9EBEA-A94E-499B-9002-E4C512FFEE4E}"/>
                </a:ext>
              </a:extLst>
            </p:cNvPr>
            <p:cNvSpPr txBox="1"/>
            <p:nvPr/>
          </p:nvSpPr>
          <p:spPr>
            <a:xfrm>
              <a:off x="3821158" y="5637766"/>
              <a:ext cx="632520" cy="261679"/>
            </a:xfrm>
            <a:prstGeom prst="rect">
              <a:avLst/>
            </a:prstGeom>
            <a:noFill/>
          </p:spPr>
          <p:txBody>
            <a:bodyPr wrap="square">
              <a:spAutoFit/>
            </a:bodyPr>
            <a:lstStyle/>
            <a:p>
              <a:pPr algn="ctr"/>
              <a:r>
                <a:rPr lang="ru-RU" sz="1100" dirty="0">
                  <a:solidFill>
                    <a:srgbClr val="000000"/>
                  </a:solidFill>
                  <a:latin typeface="Montserrat" pitchFamily="2" charset="0"/>
                </a:rPr>
                <a:t>место</a:t>
              </a:r>
              <a:endParaRPr lang="ru-RU" sz="1100" dirty="0"/>
            </a:p>
          </p:txBody>
        </p:sp>
      </p:grpSp>
      <p:grpSp>
        <p:nvGrpSpPr>
          <p:cNvPr id="29" name="Группа 28">
            <a:extLst>
              <a:ext uri="{FF2B5EF4-FFF2-40B4-BE49-F238E27FC236}">
                <a16:creationId xmlns:a16="http://schemas.microsoft.com/office/drawing/2014/main" id="{28DE23F0-2B6C-45BA-B188-27A99C679B30}"/>
              </a:ext>
            </a:extLst>
          </p:cNvPr>
          <p:cNvGrpSpPr/>
          <p:nvPr/>
        </p:nvGrpSpPr>
        <p:grpSpPr>
          <a:xfrm>
            <a:off x="5401147" y="3036356"/>
            <a:ext cx="3770019" cy="1248005"/>
            <a:chOff x="7770610" y="5270771"/>
            <a:chExt cx="3771014" cy="1248332"/>
          </a:xfrm>
        </p:grpSpPr>
        <p:sp>
          <p:nvSpPr>
            <p:cNvPr id="30" name="TextBox 29">
              <a:extLst>
                <a:ext uri="{FF2B5EF4-FFF2-40B4-BE49-F238E27FC236}">
                  <a16:creationId xmlns:a16="http://schemas.microsoft.com/office/drawing/2014/main" id="{58D6D06F-A3C4-4BA3-9185-7CAE56D9943B}"/>
                </a:ext>
              </a:extLst>
            </p:cNvPr>
            <p:cNvSpPr txBox="1"/>
            <p:nvPr/>
          </p:nvSpPr>
          <p:spPr>
            <a:xfrm>
              <a:off x="7770610" y="5270771"/>
              <a:ext cx="656071" cy="523229"/>
            </a:xfrm>
            <a:prstGeom prst="rect">
              <a:avLst/>
            </a:prstGeom>
            <a:noFill/>
          </p:spPr>
          <p:txBody>
            <a:bodyPr wrap="square" anchor="ctr">
              <a:spAutoFit/>
            </a:bodyPr>
            <a:lstStyle/>
            <a:p>
              <a:pPr algn="ctr">
                <a:spcAft>
                  <a:spcPts val="800"/>
                </a:spcAft>
              </a:pPr>
              <a:r>
                <a:rPr lang="en-US" sz="2799" b="1" dirty="0">
                  <a:solidFill>
                    <a:srgbClr val="93D50B"/>
                  </a:solidFill>
                  <a:latin typeface="Montserrat" pitchFamily="2" charset="0"/>
                </a:rPr>
                <a:t>17</a:t>
              </a:r>
              <a:endParaRPr lang="ru-RU" sz="1100" b="1" dirty="0">
                <a:solidFill>
                  <a:srgbClr val="93D50B"/>
                </a:solidFill>
                <a:latin typeface="Montserrat" pitchFamily="2" charset="0"/>
              </a:endParaRPr>
            </a:p>
          </p:txBody>
        </p:sp>
        <p:sp>
          <p:nvSpPr>
            <p:cNvPr id="31" name="TextBox 30">
              <a:extLst>
                <a:ext uri="{FF2B5EF4-FFF2-40B4-BE49-F238E27FC236}">
                  <a16:creationId xmlns:a16="http://schemas.microsoft.com/office/drawing/2014/main" id="{08527E9D-31A2-4698-BBC6-773E5E5BD85D}"/>
                </a:ext>
              </a:extLst>
            </p:cNvPr>
            <p:cNvSpPr txBox="1"/>
            <p:nvPr/>
          </p:nvSpPr>
          <p:spPr>
            <a:xfrm>
              <a:off x="7770610" y="5922487"/>
              <a:ext cx="656071" cy="523229"/>
            </a:xfrm>
            <a:prstGeom prst="rect">
              <a:avLst/>
            </a:prstGeom>
            <a:noFill/>
          </p:spPr>
          <p:txBody>
            <a:bodyPr wrap="square" anchor="ctr">
              <a:spAutoFit/>
            </a:bodyPr>
            <a:lstStyle/>
            <a:p>
              <a:pPr algn="ctr">
                <a:spcAft>
                  <a:spcPts val="800"/>
                </a:spcAft>
              </a:pPr>
              <a:r>
                <a:rPr lang="en-US" sz="2799" b="1" dirty="0">
                  <a:solidFill>
                    <a:srgbClr val="93D50B"/>
                  </a:solidFill>
                  <a:latin typeface="Montserrat" pitchFamily="2" charset="0"/>
                </a:rPr>
                <a:t>2</a:t>
              </a:r>
              <a:endParaRPr lang="ru-RU" sz="1100" b="1" dirty="0">
                <a:solidFill>
                  <a:srgbClr val="93D50B"/>
                </a:solidFill>
                <a:latin typeface="Montserrat" pitchFamily="2" charset="0"/>
              </a:endParaRPr>
            </a:p>
          </p:txBody>
        </p:sp>
        <p:sp>
          <p:nvSpPr>
            <p:cNvPr id="32" name="TextBox 31">
              <a:extLst>
                <a:ext uri="{FF2B5EF4-FFF2-40B4-BE49-F238E27FC236}">
                  <a16:creationId xmlns:a16="http://schemas.microsoft.com/office/drawing/2014/main" id="{C2A9D54A-4D3C-4BE4-AAF6-CD82F76F7D5E}"/>
                </a:ext>
              </a:extLst>
            </p:cNvPr>
            <p:cNvSpPr txBox="1"/>
            <p:nvPr/>
          </p:nvSpPr>
          <p:spPr>
            <a:xfrm>
              <a:off x="7782385" y="5601088"/>
              <a:ext cx="632520" cy="261679"/>
            </a:xfrm>
            <a:prstGeom prst="rect">
              <a:avLst/>
            </a:prstGeom>
            <a:noFill/>
          </p:spPr>
          <p:txBody>
            <a:bodyPr wrap="square">
              <a:spAutoFit/>
            </a:bodyPr>
            <a:lstStyle/>
            <a:p>
              <a:pPr algn="ctr"/>
              <a:r>
                <a:rPr lang="ru-RU" sz="1100" dirty="0">
                  <a:solidFill>
                    <a:srgbClr val="000000"/>
                  </a:solidFill>
                  <a:latin typeface="Montserrat" pitchFamily="2" charset="0"/>
                </a:rPr>
                <a:t>место</a:t>
              </a:r>
              <a:endParaRPr lang="ru-RU" sz="1100" dirty="0"/>
            </a:p>
          </p:txBody>
        </p:sp>
        <p:sp>
          <p:nvSpPr>
            <p:cNvPr id="33" name="TextBox 32">
              <a:extLst>
                <a:ext uri="{FF2B5EF4-FFF2-40B4-BE49-F238E27FC236}">
                  <a16:creationId xmlns:a16="http://schemas.microsoft.com/office/drawing/2014/main" id="{6A29FD31-C241-4B80-A2CE-EC6A2097E6E1}"/>
                </a:ext>
              </a:extLst>
            </p:cNvPr>
            <p:cNvSpPr txBox="1"/>
            <p:nvPr/>
          </p:nvSpPr>
          <p:spPr>
            <a:xfrm>
              <a:off x="7782385" y="6257424"/>
              <a:ext cx="632520" cy="261679"/>
            </a:xfrm>
            <a:prstGeom prst="rect">
              <a:avLst/>
            </a:prstGeom>
            <a:noFill/>
          </p:spPr>
          <p:txBody>
            <a:bodyPr wrap="square">
              <a:spAutoFit/>
            </a:bodyPr>
            <a:lstStyle/>
            <a:p>
              <a:pPr algn="ctr"/>
              <a:r>
                <a:rPr lang="ru-RU" sz="1100" dirty="0">
                  <a:solidFill>
                    <a:srgbClr val="000000"/>
                  </a:solidFill>
                  <a:latin typeface="Montserrat" pitchFamily="2" charset="0"/>
                </a:rPr>
                <a:t>место</a:t>
              </a:r>
              <a:endParaRPr lang="ru-RU" sz="1100" dirty="0"/>
            </a:p>
          </p:txBody>
        </p:sp>
        <p:sp>
          <p:nvSpPr>
            <p:cNvPr id="34" name="TextBox 33">
              <a:extLst>
                <a:ext uri="{FF2B5EF4-FFF2-40B4-BE49-F238E27FC236}">
                  <a16:creationId xmlns:a16="http://schemas.microsoft.com/office/drawing/2014/main" id="{C4B612B8-C8EB-4404-BC14-ED90F7692D06}"/>
                </a:ext>
              </a:extLst>
            </p:cNvPr>
            <p:cNvSpPr txBox="1"/>
            <p:nvPr/>
          </p:nvSpPr>
          <p:spPr>
            <a:xfrm>
              <a:off x="8499660" y="5407487"/>
              <a:ext cx="3041964" cy="1046714"/>
            </a:xfrm>
            <a:prstGeom prst="rect">
              <a:avLst/>
            </a:prstGeom>
            <a:noFill/>
          </p:spPr>
          <p:txBody>
            <a:bodyPr wrap="square">
              <a:spAutoFit/>
            </a:bodyPr>
            <a:lstStyle/>
            <a:p>
              <a:pPr>
                <a:spcBef>
                  <a:spcPts val="2400"/>
                </a:spcBef>
              </a:pPr>
              <a:r>
                <a:rPr lang="ru-RU" sz="1050" dirty="0">
                  <a:solidFill>
                    <a:srgbClr val="000000"/>
                  </a:solidFill>
                  <a:latin typeface="Montserrat SemiBold" pitchFamily="2" charset="0"/>
                </a:rPr>
                <a:t>ПРЕДМЕТНЫЕ РЕЙТИНГИ RAEX: </a:t>
              </a:r>
              <a:br>
                <a:rPr lang="en-US" sz="1050" b="1" dirty="0">
                  <a:solidFill>
                    <a:srgbClr val="000000"/>
                  </a:solidFill>
                  <a:latin typeface="Montserrat SemiBold" pitchFamily="2" charset="0"/>
                </a:rPr>
              </a:br>
              <a:r>
                <a:rPr lang="ru-RU" sz="1050" b="1" dirty="0">
                  <a:solidFill>
                    <a:srgbClr val="000000"/>
                  </a:solidFill>
                  <a:latin typeface="Montserrat SemiBold" pitchFamily="2" charset="0"/>
                </a:rPr>
                <a:t>БИОТЕХНОЛОГИИ И БИОИНЖЕНЕРИЯ</a:t>
              </a:r>
            </a:p>
            <a:p>
              <a:pPr>
                <a:spcBef>
                  <a:spcPts val="2400"/>
                </a:spcBef>
              </a:pPr>
              <a:r>
                <a:rPr lang="ru-RU" sz="1050" b="1" dirty="0">
                  <a:solidFill>
                    <a:srgbClr val="000000"/>
                  </a:solidFill>
                  <a:latin typeface="Montserrat SemiBold" pitchFamily="2" charset="0"/>
                </a:rPr>
                <a:t>ПРЕДМЕТНЫЕ РЕЙТИНГИ RAEX: </a:t>
              </a:r>
              <a:br>
                <a:rPr lang="en-US" sz="1050" b="1" dirty="0">
                  <a:solidFill>
                    <a:srgbClr val="000000"/>
                  </a:solidFill>
                  <a:latin typeface="Montserrat SemiBold" pitchFamily="2" charset="0"/>
                </a:rPr>
              </a:br>
              <a:r>
                <a:rPr lang="ru-RU" sz="1050" b="1" dirty="0">
                  <a:solidFill>
                    <a:srgbClr val="000000"/>
                  </a:solidFill>
                  <a:latin typeface="Montserrat SemiBold" pitchFamily="2" charset="0"/>
                </a:rPr>
                <a:t>ПИЩЕВЫЕ ТЕХНОЛОГИИ</a:t>
              </a:r>
            </a:p>
          </p:txBody>
        </p:sp>
      </p:grpSp>
      <p:sp>
        <p:nvSpPr>
          <p:cNvPr id="35" name="TextBox 34">
            <a:extLst>
              <a:ext uri="{FF2B5EF4-FFF2-40B4-BE49-F238E27FC236}">
                <a16:creationId xmlns:a16="http://schemas.microsoft.com/office/drawing/2014/main" id="{06613A40-774C-495C-B4DA-B75677B5E4FC}"/>
              </a:ext>
            </a:extLst>
          </p:cNvPr>
          <p:cNvSpPr txBox="1"/>
          <p:nvPr/>
        </p:nvSpPr>
        <p:spPr>
          <a:xfrm>
            <a:off x="7881198" y="1313061"/>
            <a:ext cx="1035054" cy="523092"/>
          </a:xfrm>
          <a:prstGeom prst="rect">
            <a:avLst/>
          </a:prstGeom>
          <a:noFill/>
        </p:spPr>
        <p:txBody>
          <a:bodyPr wrap="square" anchor="ctr">
            <a:spAutoFit/>
          </a:bodyPr>
          <a:lstStyle/>
          <a:p>
            <a:pPr>
              <a:spcAft>
                <a:spcPts val="800"/>
              </a:spcAft>
            </a:pPr>
            <a:r>
              <a:rPr lang="en-US" sz="2799" b="1" dirty="0">
                <a:solidFill>
                  <a:srgbClr val="93D50B"/>
                </a:solidFill>
                <a:latin typeface="Montserrat" pitchFamily="2" charset="0"/>
              </a:rPr>
              <a:t>8</a:t>
            </a:r>
            <a:r>
              <a:rPr lang="ru-RU" sz="2799" b="1" dirty="0">
                <a:solidFill>
                  <a:srgbClr val="93D50B"/>
                </a:solidFill>
                <a:latin typeface="Montserrat" pitchFamily="2" charset="0"/>
              </a:rPr>
              <a:t> </a:t>
            </a:r>
            <a:r>
              <a:rPr lang="ru-RU" sz="1100" dirty="0">
                <a:solidFill>
                  <a:srgbClr val="000000"/>
                </a:solidFill>
                <a:latin typeface="Montserrat" pitchFamily="2" charset="0"/>
              </a:rPr>
              <a:t>место</a:t>
            </a:r>
            <a:endParaRPr lang="ru-RU" sz="1100" b="1" dirty="0">
              <a:solidFill>
                <a:srgbClr val="93D50B"/>
              </a:solidFill>
              <a:latin typeface="Montserrat" pitchFamily="2" charset="0"/>
            </a:endParaRPr>
          </a:p>
        </p:txBody>
      </p:sp>
      <p:grpSp>
        <p:nvGrpSpPr>
          <p:cNvPr id="36" name="Группа 35">
            <a:extLst>
              <a:ext uri="{FF2B5EF4-FFF2-40B4-BE49-F238E27FC236}">
                <a16:creationId xmlns:a16="http://schemas.microsoft.com/office/drawing/2014/main" id="{2BC95ECB-C05A-4159-AE09-8504EAD28D73}"/>
              </a:ext>
            </a:extLst>
          </p:cNvPr>
          <p:cNvGrpSpPr/>
          <p:nvPr/>
        </p:nvGrpSpPr>
        <p:grpSpPr>
          <a:xfrm>
            <a:off x="1321641" y="4871697"/>
            <a:ext cx="3769267" cy="1648160"/>
            <a:chOff x="3583720" y="2327057"/>
            <a:chExt cx="3770262" cy="1648597"/>
          </a:xfrm>
        </p:grpSpPr>
        <p:pic>
          <p:nvPicPr>
            <p:cNvPr id="37" name="Picture 2">
              <a:extLst>
                <a:ext uri="{FF2B5EF4-FFF2-40B4-BE49-F238E27FC236}">
                  <a16:creationId xmlns:a16="http://schemas.microsoft.com/office/drawing/2014/main" id="{6ACC4AEB-EBE3-4328-900C-EC8096BDD1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3720" y="2626325"/>
              <a:ext cx="1153775" cy="109608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66265C29-DC0C-4BD3-A8B4-96BA0A9B201A}"/>
                </a:ext>
              </a:extLst>
            </p:cNvPr>
            <p:cNvSpPr txBox="1"/>
            <p:nvPr/>
          </p:nvSpPr>
          <p:spPr>
            <a:xfrm>
              <a:off x="4953642" y="2580917"/>
              <a:ext cx="1838614" cy="523230"/>
            </a:xfrm>
            <a:prstGeom prst="rect">
              <a:avLst/>
            </a:prstGeom>
            <a:noFill/>
          </p:spPr>
          <p:txBody>
            <a:bodyPr wrap="square" anchor="ctr">
              <a:spAutoFit/>
            </a:bodyPr>
            <a:lstStyle/>
            <a:p>
              <a:pPr>
                <a:spcAft>
                  <a:spcPts val="800"/>
                </a:spcAft>
              </a:pPr>
              <a:r>
                <a:rPr lang="ru-RU" sz="2799" b="1" dirty="0">
                  <a:solidFill>
                    <a:srgbClr val="93D50B"/>
                  </a:solidFill>
                  <a:latin typeface="Montserrat" pitchFamily="2" charset="0"/>
                </a:rPr>
                <a:t>86</a:t>
              </a:r>
              <a:r>
                <a:rPr lang="en-US" sz="2799" b="1" dirty="0">
                  <a:solidFill>
                    <a:srgbClr val="93D50B"/>
                  </a:solidFill>
                  <a:latin typeface="Montserrat" pitchFamily="2" charset="0"/>
                </a:rPr>
                <a:t>-</a:t>
              </a:r>
              <a:r>
                <a:rPr lang="ru-RU" sz="2799" b="1" dirty="0">
                  <a:solidFill>
                    <a:srgbClr val="93D50B"/>
                  </a:solidFill>
                  <a:latin typeface="Montserrat" pitchFamily="2" charset="0"/>
                </a:rPr>
                <a:t>127</a:t>
              </a:r>
              <a:r>
                <a:rPr lang="ru-RU" sz="1100" b="1" dirty="0">
                  <a:solidFill>
                    <a:srgbClr val="93D50B"/>
                  </a:solidFill>
                  <a:latin typeface="Montserrat" pitchFamily="2" charset="0"/>
                </a:rPr>
                <a:t> </a:t>
              </a:r>
              <a:r>
                <a:rPr lang="ru-RU" sz="1100" dirty="0">
                  <a:solidFill>
                    <a:srgbClr val="000000"/>
                  </a:solidFill>
                  <a:latin typeface="Montserrat" pitchFamily="2" charset="0"/>
                </a:rPr>
                <a:t>место</a:t>
              </a:r>
              <a:endParaRPr lang="ru-RU" sz="1100" b="1" dirty="0">
                <a:solidFill>
                  <a:srgbClr val="93D50B"/>
                </a:solidFill>
                <a:latin typeface="Montserrat" pitchFamily="2" charset="0"/>
              </a:endParaRPr>
            </a:p>
          </p:txBody>
        </p:sp>
        <p:sp>
          <p:nvSpPr>
            <p:cNvPr id="39" name="TextBox 38">
              <a:extLst>
                <a:ext uri="{FF2B5EF4-FFF2-40B4-BE49-F238E27FC236}">
                  <a16:creationId xmlns:a16="http://schemas.microsoft.com/office/drawing/2014/main" id="{D51BBAC6-875E-4BDF-B28F-FDD6970D9514}"/>
                </a:ext>
              </a:extLst>
            </p:cNvPr>
            <p:cNvSpPr txBox="1"/>
            <p:nvPr/>
          </p:nvSpPr>
          <p:spPr>
            <a:xfrm>
              <a:off x="4953642" y="3452424"/>
              <a:ext cx="2400340" cy="523230"/>
            </a:xfrm>
            <a:prstGeom prst="rect">
              <a:avLst/>
            </a:prstGeom>
            <a:noFill/>
          </p:spPr>
          <p:txBody>
            <a:bodyPr wrap="square" anchor="ctr">
              <a:spAutoFit/>
            </a:bodyPr>
            <a:lstStyle/>
            <a:p>
              <a:pPr>
                <a:spcAft>
                  <a:spcPts val="800"/>
                </a:spcAft>
              </a:pPr>
              <a:r>
                <a:rPr lang="ru-RU" sz="2799" b="1" dirty="0">
                  <a:solidFill>
                    <a:srgbClr val="93D50B"/>
                  </a:solidFill>
                  <a:latin typeface="Montserrat" pitchFamily="2" charset="0"/>
                </a:rPr>
                <a:t>1501</a:t>
              </a:r>
              <a:r>
                <a:rPr lang="en-US" sz="2799" b="1" dirty="0">
                  <a:solidFill>
                    <a:srgbClr val="93D50B"/>
                  </a:solidFill>
                  <a:latin typeface="Montserrat" pitchFamily="2" charset="0"/>
                </a:rPr>
                <a:t>-</a:t>
              </a:r>
              <a:r>
                <a:rPr lang="ru-RU" sz="2799" b="1" dirty="0">
                  <a:solidFill>
                    <a:srgbClr val="93D50B"/>
                  </a:solidFill>
                  <a:latin typeface="Montserrat" pitchFamily="2" charset="0"/>
                </a:rPr>
                <a:t>1750</a:t>
              </a:r>
              <a:r>
                <a:rPr lang="ru-RU" sz="1100" b="1" dirty="0">
                  <a:solidFill>
                    <a:srgbClr val="93D50B"/>
                  </a:solidFill>
                  <a:latin typeface="Montserrat" pitchFamily="2" charset="0"/>
                </a:rPr>
                <a:t> </a:t>
              </a:r>
              <a:r>
                <a:rPr lang="ru-RU" sz="1100" dirty="0">
                  <a:solidFill>
                    <a:srgbClr val="000000"/>
                  </a:solidFill>
                  <a:latin typeface="Montserrat" pitchFamily="2" charset="0"/>
                </a:rPr>
                <a:t>место</a:t>
              </a:r>
              <a:endParaRPr lang="ru-RU" sz="1100" b="1" dirty="0">
                <a:solidFill>
                  <a:srgbClr val="93D50B"/>
                </a:solidFill>
                <a:latin typeface="Montserrat" pitchFamily="2" charset="0"/>
              </a:endParaRPr>
            </a:p>
          </p:txBody>
        </p:sp>
        <p:sp>
          <p:nvSpPr>
            <p:cNvPr id="40" name="TextBox 39">
              <a:extLst>
                <a:ext uri="{FF2B5EF4-FFF2-40B4-BE49-F238E27FC236}">
                  <a16:creationId xmlns:a16="http://schemas.microsoft.com/office/drawing/2014/main" id="{BA1A06BF-D082-464B-8753-E640FEB402B9}"/>
                </a:ext>
              </a:extLst>
            </p:cNvPr>
            <p:cNvSpPr txBox="1"/>
            <p:nvPr/>
          </p:nvSpPr>
          <p:spPr>
            <a:xfrm>
              <a:off x="4953642" y="3193170"/>
              <a:ext cx="2035812" cy="261679"/>
            </a:xfrm>
            <a:prstGeom prst="rect">
              <a:avLst/>
            </a:prstGeom>
            <a:noFill/>
          </p:spPr>
          <p:txBody>
            <a:bodyPr wrap="square" anchor="ctr">
              <a:spAutoFit/>
            </a:bodyPr>
            <a:lstStyle/>
            <a:p>
              <a:pPr>
                <a:spcAft>
                  <a:spcPts val="800"/>
                </a:spcAft>
              </a:pPr>
              <a:r>
                <a:rPr lang="ru-RU" sz="1100" b="1" dirty="0">
                  <a:solidFill>
                    <a:srgbClr val="000000"/>
                  </a:solidFill>
                  <a:latin typeface="Montserrat SemiBold" pitchFamily="2" charset="0"/>
                </a:rPr>
                <a:t>В МИРОВОМ РЕЙТИНГЕ</a:t>
              </a:r>
              <a:endParaRPr lang="ru-RU" sz="1100" b="1" dirty="0">
                <a:solidFill>
                  <a:srgbClr val="93D50B"/>
                </a:solidFill>
                <a:latin typeface="Montserrat SemiBold" pitchFamily="2" charset="0"/>
              </a:endParaRPr>
            </a:p>
          </p:txBody>
        </p:sp>
        <p:sp>
          <p:nvSpPr>
            <p:cNvPr id="41" name="TextBox 40">
              <a:extLst>
                <a:ext uri="{FF2B5EF4-FFF2-40B4-BE49-F238E27FC236}">
                  <a16:creationId xmlns:a16="http://schemas.microsoft.com/office/drawing/2014/main" id="{B2ABB11A-2FEA-4EF1-A254-47EEF7E4C258}"/>
                </a:ext>
              </a:extLst>
            </p:cNvPr>
            <p:cNvSpPr txBox="1"/>
            <p:nvPr/>
          </p:nvSpPr>
          <p:spPr>
            <a:xfrm>
              <a:off x="4953642" y="2327057"/>
              <a:ext cx="2400340" cy="261679"/>
            </a:xfrm>
            <a:prstGeom prst="rect">
              <a:avLst/>
            </a:prstGeom>
            <a:noFill/>
          </p:spPr>
          <p:txBody>
            <a:bodyPr wrap="square" anchor="ctr">
              <a:spAutoFit/>
            </a:bodyPr>
            <a:lstStyle/>
            <a:p>
              <a:pPr>
                <a:spcAft>
                  <a:spcPts val="800"/>
                </a:spcAft>
              </a:pPr>
              <a:r>
                <a:rPr lang="ru-RU" sz="1100" b="1" dirty="0">
                  <a:solidFill>
                    <a:srgbClr val="000000"/>
                  </a:solidFill>
                  <a:latin typeface="Montserrat SemiBold" pitchFamily="2" charset="0"/>
                </a:rPr>
                <a:t>СРЕДИ РОССИЙСКИХ ВУЗОВ</a:t>
              </a:r>
              <a:endParaRPr lang="ru-RU" sz="1100" b="1" dirty="0">
                <a:solidFill>
                  <a:srgbClr val="93D50B"/>
                </a:solidFill>
                <a:latin typeface="Montserrat SemiBold" pitchFamily="2" charset="0"/>
              </a:endParaRPr>
            </a:p>
          </p:txBody>
        </p:sp>
      </p:grpSp>
      <p:grpSp>
        <p:nvGrpSpPr>
          <p:cNvPr id="42" name="Группа 41">
            <a:extLst>
              <a:ext uri="{FF2B5EF4-FFF2-40B4-BE49-F238E27FC236}">
                <a16:creationId xmlns:a16="http://schemas.microsoft.com/office/drawing/2014/main" id="{7379803E-FE3B-4AFE-8C0A-F768FD06D240}"/>
              </a:ext>
            </a:extLst>
          </p:cNvPr>
          <p:cNvGrpSpPr/>
          <p:nvPr/>
        </p:nvGrpSpPr>
        <p:grpSpPr>
          <a:xfrm>
            <a:off x="5812309" y="4809489"/>
            <a:ext cx="3919052" cy="1996562"/>
            <a:chOff x="8332596" y="2053010"/>
            <a:chExt cx="3920086" cy="1997089"/>
          </a:xfrm>
        </p:grpSpPr>
        <p:pic>
          <p:nvPicPr>
            <p:cNvPr id="43" name="Рисунок 42">
              <a:extLst>
                <a:ext uri="{FF2B5EF4-FFF2-40B4-BE49-F238E27FC236}">
                  <a16:creationId xmlns:a16="http://schemas.microsoft.com/office/drawing/2014/main" id="{FF17AD60-090E-471E-AC3E-7B5316DDB7BA}"/>
                </a:ext>
              </a:extLst>
            </p:cNvPr>
            <p:cNvPicPr>
              <a:picLocks noChangeAspect="1"/>
            </p:cNvPicPr>
            <p:nvPr/>
          </p:nvPicPr>
          <p:blipFill>
            <a:blip r:embed="rId8"/>
            <a:stretch>
              <a:fillRect/>
            </a:stretch>
          </p:blipFill>
          <p:spPr>
            <a:xfrm>
              <a:off x="8332596" y="3332445"/>
              <a:ext cx="865117" cy="717654"/>
            </a:xfrm>
            <a:prstGeom prst="rect">
              <a:avLst/>
            </a:prstGeom>
          </p:spPr>
        </p:pic>
        <p:sp>
          <p:nvSpPr>
            <p:cNvPr id="44" name="TextBox 43">
              <a:extLst>
                <a:ext uri="{FF2B5EF4-FFF2-40B4-BE49-F238E27FC236}">
                  <a16:creationId xmlns:a16="http://schemas.microsoft.com/office/drawing/2014/main" id="{0B87B453-55D5-42D7-860A-944F3FB94601}"/>
                </a:ext>
              </a:extLst>
            </p:cNvPr>
            <p:cNvSpPr txBox="1"/>
            <p:nvPr/>
          </p:nvSpPr>
          <p:spPr>
            <a:xfrm>
              <a:off x="9554970" y="3409139"/>
              <a:ext cx="1403360" cy="523230"/>
            </a:xfrm>
            <a:prstGeom prst="rect">
              <a:avLst/>
            </a:prstGeom>
            <a:noFill/>
          </p:spPr>
          <p:txBody>
            <a:bodyPr wrap="square" anchor="ctr">
              <a:spAutoFit/>
            </a:bodyPr>
            <a:lstStyle/>
            <a:p>
              <a:r>
                <a:rPr lang="en-US" sz="2799" b="1" dirty="0">
                  <a:solidFill>
                    <a:srgbClr val="93D50B"/>
                  </a:solidFill>
                  <a:latin typeface="Montserrat" pitchFamily="2" charset="0"/>
                </a:rPr>
                <a:t>6 </a:t>
              </a:r>
              <a:r>
                <a:rPr lang="ru-RU" sz="1100" dirty="0">
                  <a:solidFill>
                    <a:srgbClr val="000000"/>
                  </a:solidFill>
                  <a:latin typeface="Montserrat" pitchFamily="2" charset="0"/>
                </a:rPr>
                <a:t>место</a:t>
              </a:r>
              <a:endParaRPr lang="ru-RU" sz="1100" b="1" dirty="0">
                <a:solidFill>
                  <a:srgbClr val="93D50B"/>
                </a:solidFill>
                <a:latin typeface="Montserrat" pitchFamily="2" charset="0"/>
              </a:endParaRPr>
            </a:p>
          </p:txBody>
        </p:sp>
        <p:sp>
          <p:nvSpPr>
            <p:cNvPr id="45" name="TextBox 44">
              <a:extLst>
                <a:ext uri="{FF2B5EF4-FFF2-40B4-BE49-F238E27FC236}">
                  <a16:creationId xmlns:a16="http://schemas.microsoft.com/office/drawing/2014/main" id="{9DE13449-30AF-4E60-91BE-AB78505B7663}"/>
                </a:ext>
              </a:extLst>
            </p:cNvPr>
            <p:cNvSpPr txBox="1"/>
            <p:nvPr/>
          </p:nvSpPr>
          <p:spPr>
            <a:xfrm>
              <a:off x="9554970" y="2053010"/>
              <a:ext cx="2697712" cy="523230"/>
            </a:xfrm>
            <a:prstGeom prst="rect">
              <a:avLst/>
            </a:prstGeom>
            <a:noFill/>
          </p:spPr>
          <p:txBody>
            <a:bodyPr wrap="square" anchor="ctr">
              <a:spAutoFit/>
            </a:bodyPr>
            <a:lstStyle/>
            <a:p>
              <a:r>
                <a:rPr lang="en-US" sz="2799" b="1" dirty="0">
                  <a:solidFill>
                    <a:srgbClr val="93D50B"/>
                  </a:solidFill>
                  <a:latin typeface="Montserrat" pitchFamily="2" charset="0"/>
                </a:rPr>
                <a:t>401-600 </a:t>
              </a:r>
              <a:r>
                <a:rPr lang="ru-RU" sz="1100" dirty="0">
                  <a:solidFill>
                    <a:srgbClr val="000000"/>
                  </a:solidFill>
                  <a:latin typeface="Montserrat" pitchFamily="2" charset="0"/>
                </a:rPr>
                <a:t>место</a:t>
              </a:r>
              <a:endParaRPr lang="ru-RU" sz="1100" dirty="0"/>
            </a:p>
          </p:txBody>
        </p:sp>
        <p:pic>
          <p:nvPicPr>
            <p:cNvPr id="46" name="Рисунок 45">
              <a:extLst>
                <a:ext uri="{FF2B5EF4-FFF2-40B4-BE49-F238E27FC236}">
                  <a16:creationId xmlns:a16="http://schemas.microsoft.com/office/drawing/2014/main" id="{BF1F74F9-8D9D-486B-AF11-12ADDF8CEBE7}"/>
                </a:ext>
              </a:extLst>
            </p:cNvPr>
            <p:cNvPicPr>
              <a:picLocks noChangeAspect="1"/>
            </p:cNvPicPr>
            <p:nvPr/>
          </p:nvPicPr>
          <p:blipFill>
            <a:blip r:embed="rId9"/>
            <a:stretch>
              <a:fillRect/>
            </a:stretch>
          </p:blipFill>
          <p:spPr>
            <a:xfrm>
              <a:off x="8400841" y="2660874"/>
              <a:ext cx="748744" cy="550422"/>
            </a:xfrm>
            <a:prstGeom prst="rect">
              <a:avLst/>
            </a:prstGeom>
          </p:spPr>
        </p:pic>
        <p:sp>
          <p:nvSpPr>
            <p:cNvPr id="47" name="TextBox 46">
              <a:extLst>
                <a:ext uri="{FF2B5EF4-FFF2-40B4-BE49-F238E27FC236}">
                  <a16:creationId xmlns:a16="http://schemas.microsoft.com/office/drawing/2014/main" id="{D5D6C4E6-98A1-40F2-8C43-EDDE5F1463C7}"/>
                </a:ext>
              </a:extLst>
            </p:cNvPr>
            <p:cNvSpPr txBox="1"/>
            <p:nvPr/>
          </p:nvSpPr>
          <p:spPr>
            <a:xfrm>
              <a:off x="9554970" y="2731074"/>
              <a:ext cx="1537582" cy="523230"/>
            </a:xfrm>
            <a:prstGeom prst="rect">
              <a:avLst/>
            </a:prstGeom>
            <a:noFill/>
          </p:spPr>
          <p:txBody>
            <a:bodyPr wrap="square" anchor="ctr">
              <a:spAutoFit/>
            </a:bodyPr>
            <a:lstStyle/>
            <a:p>
              <a:r>
                <a:rPr lang="en-US" sz="2799" b="1" dirty="0">
                  <a:solidFill>
                    <a:srgbClr val="93D50B"/>
                  </a:solidFill>
                  <a:latin typeface="Montserrat" pitchFamily="2" charset="0"/>
                </a:rPr>
                <a:t>354 </a:t>
              </a:r>
              <a:r>
                <a:rPr lang="ru-RU" sz="1100" dirty="0">
                  <a:solidFill>
                    <a:srgbClr val="000000"/>
                  </a:solidFill>
                  <a:latin typeface="Montserrat" pitchFamily="2" charset="0"/>
                </a:rPr>
                <a:t>место</a:t>
              </a:r>
              <a:endParaRPr lang="ru-RU" sz="1100" dirty="0"/>
            </a:p>
          </p:txBody>
        </p:sp>
        <p:pic>
          <p:nvPicPr>
            <p:cNvPr id="48" name="Рисунок 47">
              <a:extLst>
                <a:ext uri="{FF2B5EF4-FFF2-40B4-BE49-F238E27FC236}">
                  <a16:creationId xmlns:a16="http://schemas.microsoft.com/office/drawing/2014/main" id="{5D9E050A-4665-4E68-9F56-44730ADD2CBC}"/>
                </a:ext>
              </a:extLst>
            </p:cNvPr>
            <p:cNvPicPr>
              <a:picLocks noChangeAspect="1"/>
            </p:cNvPicPr>
            <p:nvPr/>
          </p:nvPicPr>
          <p:blipFill>
            <a:blip r:embed="rId10"/>
            <a:stretch>
              <a:fillRect/>
            </a:stretch>
          </p:blipFill>
          <p:spPr>
            <a:xfrm>
              <a:off x="8421775" y="2065070"/>
              <a:ext cx="892348" cy="400306"/>
            </a:xfrm>
            <a:prstGeom prst="rect">
              <a:avLst/>
            </a:prstGeom>
          </p:spPr>
        </p:pic>
      </p:grpSp>
      <p:sp>
        <p:nvSpPr>
          <p:cNvPr id="49" name="Скругленный прямоугольник 28">
            <a:extLst>
              <a:ext uri="{FF2B5EF4-FFF2-40B4-BE49-F238E27FC236}">
                <a16:creationId xmlns:a16="http://schemas.microsoft.com/office/drawing/2014/main" id="{469443DF-18CA-472A-8927-3799E4E892AF}"/>
              </a:ext>
            </a:extLst>
          </p:cNvPr>
          <p:cNvSpPr/>
          <p:nvPr/>
        </p:nvSpPr>
        <p:spPr>
          <a:xfrm>
            <a:off x="1124686" y="2416515"/>
            <a:ext cx="8289591" cy="2064730"/>
          </a:xfrm>
          <a:prstGeom prst="roundRect">
            <a:avLst>
              <a:gd name="adj" fmla="val 13514"/>
            </a:avLst>
          </a:prstGeom>
          <a:noFill/>
          <a:ln w="38100">
            <a:solidFill>
              <a:srgbClr val="93D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52"/>
          </a:p>
        </p:txBody>
      </p:sp>
      <p:pic>
        <p:nvPicPr>
          <p:cNvPr id="50" name="Рисунок 49">
            <a:extLst>
              <a:ext uri="{FF2B5EF4-FFF2-40B4-BE49-F238E27FC236}">
                <a16:creationId xmlns:a16="http://schemas.microsoft.com/office/drawing/2014/main" id="{9845C062-B6B5-4734-A42E-1E3A6C496243}"/>
              </a:ext>
            </a:extLst>
          </p:cNvPr>
          <p:cNvPicPr>
            <a:picLocks noChangeAspect="1"/>
          </p:cNvPicPr>
          <p:nvPr/>
        </p:nvPicPr>
        <p:blipFill>
          <a:blip r:embed="rId11"/>
          <a:stretch>
            <a:fillRect/>
          </a:stretch>
        </p:blipFill>
        <p:spPr>
          <a:xfrm>
            <a:off x="4191212" y="2186068"/>
            <a:ext cx="1883514" cy="621743"/>
          </a:xfrm>
          <a:prstGeom prst="rect">
            <a:avLst/>
          </a:prstGeom>
          <a:solidFill>
            <a:schemeClr val="bg1"/>
          </a:solidFill>
          <a:ln w="76200">
            <a:solidFill>
              <a:schemeClr val="bg1"/>
            </a:solidFill>
          </a:ln>
        </p:spPr>
      </p:pic>
      <p:pic>
        <p:nvPicPr>
          <p:cNvPr id="51" name="Рисунок 50">
            <a:extLst>
              <a:ext uri="{FF2B5EF4-FFF2-40B4-BE49-F238E27FC236}">
                <a16:creationId xmlns:a16="http://schemas.microsoft.com/office/drawing/2014/main" id="{0BA49104-4A67-460E-9231-D33E394F1338}"/>
              </a:ext>
            </a:extLst>
          </p:cNvPr>
          <p:cNvPicPr>
            <a:picLocks noChangeAspect="1"/>
          </p:cNvPicPr>
          <p:nvPr/>
        </p:nvPicPr>
        <p:blipFill rotWithShape="1">
          <a:blip r:embed="rId12"/>
          <a:srcRect t="36225" b="37723"/>
          <a:stretch/>
        </p:blipFill>
        <p:spPr>
          <a:xfrm>
            <a:off x="5615921" y="1364364"/>
            <a:ext cx="2164851" cy="422984"/>
          </a:xfrm>
          <a:prstGeom prst="rect">
            <a:avLst/>
          </a:prstGeom>
        </p:spPr>
      </p:pic>
      <p:sp>
        <p:nvSpPr>
          <p:cNvPr id="11" name="Прямоугольник 10">
            <a:extLst>
              <a:ext uri="{FF2B5EF4-FFF2-40B4-BE49-F238E27FC236}">
                <a16:creationId xmlns:a16="http://schemas.microsoft.com/office/drawing/2014/main" id="{0CE8E371-4C28-4EA2-9F7A-0466CCA3161A}"/>
              </a:ext>
            </a:extLst>
          </p:cNvPr>
          <p:cNvSpPr/>
          <p:nvPr/>
        </p:nvSpPr>
        <p:spPr>
          <a:xfrm>
            <a:off x="9495000" y="2423766"/>
            <a:ext cx="2697000" cy="2072106"/>
          </a:xfrm>
          <a:prstGeom prst="rect">
            <a:avLst/>
          </a:prstGeom>
        </p:spPr>
        <p:txBody>
          <a:bodyPr wrap="square">
            <a:spAutoFit/>
          </a:bodyPr>
          <a:lstStyle/>
          <a:p>
            <a:pPr lvl="0"/>
            <a:r>
              <a:rPr lang="ru-RU" sz="2799" b="1" dirty="0">
                <a:solidFill>
                  <a:srgbClr val="93D50B"/>
                </a:solidFill>
                <a:latin typeface="Montserrat" pitchFamily="2" charset="0"/>
              </a:rPr>
              <a:t>47 </a:t>
            </a:r>
            <a:r>
              <a:rPr lang="ru-RU" sz="1100" dirty="0">
                <a:solidFill>
                  <a:srgbClr val="000000"/>
                </a:solidFill>
                <a:latin typeface="Montserrat" pitchFamily="2" charset="0"/>
              </a:rPr>
              <a:t>рейтингах участвуем:</a:t>
            </a:r>
          </a:p>
          <a:p>
            <a:pPr lvl="0"/>
            <a:r>
              <a:rPr lang="ru-RU" sz="1100" b="1" dirty="0">
                <a:solidFill>
                  <a:srgbClr val="000000"/>
                </a:solidFill>
                <a:latin typeface="Montserrat" pitchFamily="2" charset="0"/>
              </a:rPr>
              <a:t>19 </a:t>
            </a:r>
            <a:r>
              <a:rPr lang="ru-RU" sz="1100" dirty="0">
                <a:solidFill>
                  <a:srgbClr val="000000"/>
                </a:solidFill>
                <a:latin typeface="Montserrat" pitchFamily="2" charset="0"/>
              </a:rPr>
              <a:t>международных</a:t>
            </a:r>
            <a:r>
              <a:rPr lang="ru-RU" sz="1100" b="1" dirty="0">
                <a:solidFill>
                  <a:srgbClr val="000000"/>
                </a:solidFill>
                <a:latin typeface="Montserrat" pitchFamily="2" charset="0"/>
              </a:rPr>
              <a:t> </a:t>
            </a:r>
          </a:p>
          <a:p>
            <a:pPr lvl="0"/>
            <a:r>
              <a:rPr lang="ru-RU" sz="1100" b="1" dirty="0">
                <a:solidFill>
                  <a:srgbClr val="000000"/>
                </a:solidFill>
                <a:latin typeface="Montserrat" pitchFamily="2" charset="0"/>
              </a:rPr>
              <a:t>28</a:t>
            </a:r>
            <a:r>
              <a:rPr lang="ru-RU" sz="1100" dirty="0">
                <a:solidFill>
                  <a:srgbClr val="000000"/>
                </a:solidFill>
                <a:latin typeface="Montserrat" pitchFamily="2" charset="0"/>
              </a:rPr>
              <a:t> российских</a:t>
            </a:r>
          </a:p>
          <a:p>
            <a:pPr lvl="0"/>
            <a:r>
              <a:rPr lang="ru-RU" sz="1100" b="1" dirty="0">
                <a:solidFill>
                  <a:srgbClr val="000000"/>
                </a:solidFill>
                <a:latin typeface="Montserrat" pitchFamily="2" charset="0"/>
              </a:rPr>
              <a:t>18</a:t>
            </a:r>
            <a:r>
              <a:rPr lang="ru-RU" sz="1100" dirty="0">
                <a:solidFill>
                  <a:srgbClr val="000000"/>
                </a:solidFill>
                <a:latin typeface="Montserrat" pitchFamily="2" charset="0"/>
              </a:rPr>
              <a:t> предметных (5 международных и 13 российских) </a:t>
            </a:r>
          </a:p>
          <a:p>
            <a:pPr lvl="0"/>
            <a:endParaRPr lang="ru-RU" sz="1100" dirty="0">
              <a:solidFill>
                <a:srgbClr val="000000"/>
              </a:solidFill>
              <a:latin typeface="Montserrat" pitchFamily="2" charset="0"/>
            </a:endParaRPr>
          </a:p>
          <a:p>
            <a:pPr lvl="0">
              <a:spcAft>
                <a:spcPts val="800"/>
              </a:spcAft>
            </a:pPr>
            <a:r>
              <a:rPr lang="ru-RU" sz="2799" b="1" dirty="0">
                <a:solidFill>
                  <a:srgbClr val="93D50B"/>
                </a:solidFill>
                <a:latin typeface="Montserrat" pitchFamily="2" charset="0"/>
              </a:rPr>
              <a:t>44 </a:t>
            </a:r>
            <a:r>
              <a:rPr lang="ru-RU" sz="1100" dirty="0">
                <a:solidFill>
                  <a:srgbClr val="000000"/>
                </a:solidFill>
                <a:latin typeface="Montserrat" pitchFamily="2" charset="0"/>
              </a:rPr>
              <a:t>рейтингах присутствуем</a:t>
            </a:r>
          </a:p>
          <a:p>
            <a:pPr lvl="0">
              <a:spcAft>
                <a:spcPts val="800"/>
              </a:spcAft>
            </a:pPr>
            <a:endParaRPr lang="ru-RU" sz="1100" b="1" dirty="0">
              <a:solidFill>
                <a:srgbClr val="93D50B"/>
              </a:solidFill>
              <a:latin typeface="Montserrat" pitchFamily="2" charset="0"/>
            </a:endParaRPr>
          </a:p>
        </p:txBody>
      </p:sp>
      <p:sp>
        <p:nvSpPr>
          <p:cNvPr id="53" name="object 86">
            <a:extLst>
              <a:ext uri="{FF2B5EF4-FFF2-40B4-BE49-F238E27FC236}">
                <a16:creationId xmlns:a16="http://schemas.microsoft.com/office/drawing/2014/main" id="{403AF22C-1B8A-4D5C-B68E-C6BC4716F62F}"/>
              </a:ext>
            </a:extLst>
          </p:cNvPr>
          <p:cNvSpPr/>
          <p:nvPr/>
        </p:nvSpPr>
        <p:spPr>
          <a:xfrm>
            <a:off x="9453339" y="2368290"/>
            <a:ext cx="2697000" cy="2161179"/>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defTabSz="1042507"/>
            <a:endParaRPr sz="2052" kern="0">
              <a:solidFill>
                <a:sysClr val="windowText" lastClr="000000"/>
              </a:solidFill>
              <a:latin typeface="Montserrat" pitchFamily="2" charset="0"/>
            </a:endParaRPr>
          </a:p>
        </p:txBody>
      </p:sp>
    </p:spTree>
    <p:extLst>
      <p:ext uri="{BB962C8B-B14F-4D97-AF65-F5344CB8AC3E}">
        <p14:creationId xmlns:p14="http://schemas.microsoft.com/office/powerpoint/2010/main" val="1243455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7656" y="302066"/>
            <a:ext cx="9014891" cy="978729"/>
          </a:xfrm>
        </p:spPr>
        <p:txBody>
          <a:bodyPr wrap="square" anchor="t">
            <a:spAutoFit/>
          </a:bodyPr>
          <a:lstStyle/>
          <a:p>
            <a:pPr algn="l"/>
            <a:r>
              <a:rPr lang="ru-RU" sz="3200" b="1" dirty="0">
                <a:latin typeface="Montserrat" pitchFamily="2" charset="0"/>
              </a:rPr>
              <a:t>РОСБИОТЕХ В ФЕДЕРАЛЬНЫХ РЕЙТИНГАХ</a:t>
            </a:r>
          </a:p>
        </p:txBody>
      </p:sp>
      <p:sp>
        <p:nvSpPr>
          <p:cNvPr id="60" name="TextBox 59">
            <a:extLst>
              <a:ext uri="{FF2B5EF4-FFF2-40B4-BE49-F238E27FC236}">
                <a16:creationId xmlns:a16="http://schemas.microsoft.com/office/drawing/2014/main" id="{4C857F9E-E215-3945-AABE-8FE2FB64BF7A}"/>
              </a:ext>
            </a:extLst>
          </p:cNvPr>
          <p:cNvSpPr txBox="1"/>
          <p:nvPr/>
        </p:nvSpPr>
        <p:spPr>
          <a:xfrm>
            <a:off x="1" y="6567055"/>
            <a:ext cx="36576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7</a:t>
            </a:r>
          </a:p>
        </p:txBody>
      </p:sp>
      <p:sp>
        <p:nvSpPr>
          <p:cNvPr id="4" name="Прямоугольник 3"/>
          <p:cNvSpPr/>
          <p:nvPr/>
        </p:nvSpPr>
        <p:spPr>
          <a:xfrm>
            <a:off x="596468" y="1312018"/>
            <a:ext cx="6820332" cy="341632"/>
          </a:xfrm>
          <a:prstGeom prst="rect">
            <a:avLst/>
          </a:prstGeom>
        </p:spPr>
        <p:txBody>
          <a:bodyPr wrap="square">
            <a:spAutoFit/>
          </a:bodyPr>
          <a:lstStyle/>
          <a:p>
            <a:pPr>
              <a:lnSpc>
                <a:spcPct val="90000"/>
              </a:lnSpc>
              <a:spcBef>
                <a:spcPct val="0"/>
              </a:spcBef>
            </a:pPr>
            <a:r>
              <a:rPr lang="ru-RU" b="1" dirty="0">
                <a:solidFill>
                  <a:srgbClr val="000000"/>
                </a:solidFill>
                <a:latin typeface="Montserrat" panose="00000500000000000000" pitchFamily="2" charset="-52"/>
              </a:rPr>
              <a:t>M-РЕЙТИНГ</a:t>
            </a:r>
            <a:r>
              <a:rPr lang="ru-RU" dirty="0">
                <a:solidFill>
                  <a:srgbClr val="000000"/>
                </a:solidFill>
                <a:latin typeface="Montserrat" panose="00000500000000000000" pitchFamily="2" charset="-52"/>
              </a:rPr>
              <a:t> – рейтинг </a:t>
            </a:r>
            <a:r>
              <a:rPr lang="ru-RU" dirty="0" err="1">
                <a:solidFill>
                  <a:srgbClr val="000000"/>
                </a:solidFill>
                <a:latin typeface="Montserrat" panose="00000500000000000000" pitchFamily="2" charset="-52"/>
              </a:rPr>
              <a:t>медийной</a:t>
            </a:r>
            <a:r>
              <a:rPr lang="ru-RU" dirty="0">
                <a:solidFill>
                  <a:srgbClr val="000000"/>
                </a:solidFill>
                <a:latin typeface="Montserrat" panose="00000500000000000000" pitchFamily="2" charset="-52"/>
              </a:rPr>
              <a:t> активности вузов </a:t>
            </a:r>
          </a:p>
        </p:txBody>
      </p:sp>
      <p:graphicFrame>
        <p:nvGraphicFramePr>
          <p:cNvPr id="9" name="Диаграмма 8"/>
          <p:cNvGraphicFramePr/>
          <p:nvPr>
            <p:extLst>
              <p:ext uri="{D42A27DB-BD31-4B8C-83A1-F6EECF244321}">
                <p14:modId xmlns:p14="http://schemas.microsoft.com/office/powerpoint/2010/main" val="1983472037"/>
              </p:ext>
            </p:extLst>
          </p:nvPr>
        </p:nvGraphicFramePr>
        <p:xfrm>
          <a:off x="698069" y="1808481"/>
          <a:ext cx="4300651" cy="4664790"/>
        </p:xfrm>
        <a:graphic>
          <a:graphicData uri="http://schemas.openxmlformats.org/drawingml/2006/chart">
            <c:chart xmlns:c="http://schemas.openxmlformats.org/drawingml/2006/chart" xmlns:r="http://schemas.openxmlformats.org/officeDocument/2006/relationships" r:id="rId4"/>
          </a:graphicData>
        </a:graphic>
      </p:graphicFrame>
      <p:sp>
        <p:nvSpPr>
          <p:cNvPr id="12" name="Прямоугольник 11"/>
          <p:cNvSpPr/>
          <p:nvPr/>
        </p:nvSpPr>
        <p:spPr>
          <a:xfrm>
            <a:off x="5331029" y="1691679"/>
            <a:ext cx="6766560" cy="2215991"/>
          </a:xfrm>
          <a:prstGeom prst="rect">
            <a:avLst/>
          </a:prstGeom>
        </p:spPr>
        <p:txBody>
          <a:bodyPr wrap="square">
            <a:spAutoFit/>
          </a:bodyPr>
          <a:lstStyle/>
          <a:p>
            <a:r>
              <a:rPr lang="ru-RU" sz="1400" b="1" dirty="0">
                <a:latin typeface="Montserrat" panose="00000500000000000000" pitchFamily="2" charset="-52"/>
              </a:rPr>
              <a:t>Существенное улучшение позиции в рейтингах повышает:</a:t>
            </a:r>
          </a:p>
          <a:p>
            <a:endParaRPr lang="ru-RU" sz="1400" b="1" dirty="0">
              <a:latin typeface="Montserrat" panose="00000500000000000000" pitchFamily="2" charset="-52"/>
            </a:endParaRPr>
          </a:p>
          <a:p>
            <a:pPr marL="285750" indent="-285750">
              <a:buClr>
                <a:srgbClr val="93D50B"/>
              </a:buClr>
              <a:buFont typeface="Courier New" panose="02070309020205020404" pitchFamily="49" charset="0"/>
              <a:buChar char="o"/>
            </a:pPr>
            <a:r>
              <a:rPr lang="ru-RU" sz="1200" dirty="0">
                <a:latin typeface="Montserrat" panose="00000500000000000000" pitchFamily="2" charset="-52"/>
              </a:rPr>
              <a:t>узнаваемость РОСБИОТЕХ среди индустриальных партнеров</a:t>
            </a:r>
          </a:p>
          <a:p>
            <a:pPr marL="285750" indent="-285750">
              <a:buClr>
                <a:srgbClr val="93D50B"/>
              </a:buClr>
              <a:buFont typeface="Courier New" panose="02070309020205020404" pitchFamily="49" charset="0"/>
              <a:buChar char="o"/>
            </a:pPr>
            <a:r>
              <a:rPr lang="ru-RU" sz="1200" dirty="0">
                <a:latin typeface="Montserrat" panose="00000500000000000000" pitchFamily="2" charset="-52"/>
              </a:rPr>
              <a:t>уровень доверия к бренду</a:t>
            </a:r>
          </a:p>
          <a:p>
            <a:pPr marL="285750" indent="-285750">
              <a:buClr>
                <a:srgbClr val="93D50B"/>
              </a:buClr>
              <a:buFont typeface="Courier New" panose="02070309020205020404" pitchFamily="49" charset="0"/>
              <a:buChar char="o"/>
            </a:pPr>
            <a:r>
              <a:rPr lang="ru-RU" sz="1200" dirty="0">
                <a:latin typeface="Montserrat" panose="00000500000000000000" pitchFamily="2" charset="-52"/>
              </a:rPr>
              <a:t>привлекательность вуза в глазах абитуриентов, работодателей</a:t>
            </a:r>
            <a:br>
              <a:rPr lang="ru-RU" sz="1200" dirty="0">
                <a:latin typeface="Montserrat" panose="00000500000000000000" pitchFamily="2" charset="-52"/>
              </a:rPr>
            </a:br>
            <a:r>
              <a:rPr lang="ru-RU" sz="1200" dirty="0">
                <a:latin typeface="Montserrat" panose="00000500000000000000" pitchFamily="2" charset="-52"/>
              </a:rPr>
              <a:t>и инвесторов</a:t>
            </a:r>
          </a:p>
          <a:p>
            <a:pPr marL="285750" indent="-285750">
              <a:buClr>
                <a:srgbClr val="93D50B"/>
              </a:buClr>
              <a:buFont typeface="Courier New" panose="02070309020205020404" pitchFamily="49" charset="0"/>
              <a:buChar char="o"/>
            </a:pPr>
            <a:r>
              <a:rPr lang="ru-RU" sz="1200" dirty="0">
                <a:latin typeface="Montserrat" panose="00000500000000000000" pitchFamily="2" charset="-52"/>
              </a:rPr>
              <a:t>значимость и интерес к стратегическим для государства профессиям</a:t>
            </a:r>
            <a:br>
              <a:rPr lang="ru-RU" sz="1200" dirty="0">
                <a:latin typeface="Montserrat" panose="00000500000000000000" pitchFamily="2" charset="-52"/>
              </a:rPr>
            </a:br>
            <a:r>
              <a:rPr lang="ru-RU" sz="1200" dirty="0">
                <a:latin typeface="Montserrat" panose="00000500000000000000" pitchFamily="2" charset="-52"/>
              </a:rPr>
              <a:t>и специальностям, которые можно получить в РОСБИОТЕХ </a:t>
            </a:r>
          </a:p>
          <a:p>
            <a:pPr>
              <a:buClr>
                <a:srgbClr val="93D50B"/>
              </a:buClr>
            </a:pPr>
            <a:endParaRPr lang="ru-RU" sz="1200" dirty="0">
              <a:latin typeface="Montserrat" panose="00000500000000000000" pitchFamily="2" charset="-52"/>
            </a:endParaRPr>
          </a:p>
          <a:p>
            <a:pPr>
              <a:buClr>
                <a:srgbClr val="93D50B"/>
              </a:buClr>
            </a:pPr>
            <a:endParaRPr lang="ru-RU" sz="1200" dirty="0">
              <a:latin typeface="Montserrat" panose="00000500000000000000" pitchFamily="2" charset="-52"/>
            </a:endParaRPr>
          </a:p>
          <a:p>
            <a:pPr>
              <a:buClr>
                <a:srgbClr val="93D50B"/>
              </a:buClr>
            </a:pPr>
            <a:r>
              <a:rPr lang="ru-RU" sz="1400" b="1" dirty="0">
                <a:latin typeface="Montserrat" panose="00000500000000000000" pitchFamily="2" charset="-52"/>
              </a:rPr>
              <a:t>За полгода в СМИ вышло более </a:t>
            </a:r>
            <a:r>
              <a:rPr lang="ru-RU" sz="1400" b="1" dirty="0">
                <a:solidFill>
                  <a:srgbClr val="93D70A"/>
                </a:solidFill>
                <a:latin typeface="Montserrat" panose="00000500000000000000" pitchFamily="2" charset="-52"/>
              </a:rPr>
              <a:t>2 тысяч </a:t>
            </a:r>
            <a:r>
              <a:rPr lang="ru-RU" sz="1400" b="1" dirty="0">
                <a:latin typeface="Montserrat" panose="00000500000000000000" pitchFamily="2" charset="-52"/>
              </a:rPr>
              <a:t>материалов </a:t>
            </a:r>
          </a:p>
        </p:txBody>
      </p:sp>
      <p:pic>
        <p:nvPicPr>
          <p:cNvPr id="15" name="Рисунок 14"/>
          <p:cNvPicPr>
            <a:picLocks noChangeAspect="1"/>
          </p:cNvPicPr>
          <p:nvPr/>
        </p:nvPicPr>
        <p:blipFill rotWithShape="1">
          <a:blip r:embed="rId5"/>
          <a:srcRect l="4253" r="-1"/>
          <a:stretch/>
        </p:blipFill>
        <p:spPr>
          <a:xfrm>
            <a:off x="5389233" y="4069830"/>
            <a:ext cx="535235" cy="559006"/>
          </a:xfrm>
          <a:prstGeom prst="rect">
            <a:avLst/>
          </a:prstGeom>
        </p:spPr>
      </p:pic>
      <p:pic>
        <p:nvPicPr>
          <p:cNvPr id="17" name="Рисунок 16"/>
          <p:cNvPicPr>
            <a:picLocks noChangeAspect="1"/>
          </p:cNvPicPr>
          <p:nvPr/>
        </p:nvPicPr>
        <p:blipFill>
          <a:blip r:embed="rId6"/>
          <a:stretch>
            <a:fillRect/>
          </a:stretch>
        </p:blipFill>
        <p:spPr>
          <a:xfrm>
            <a:off x="5389233" y="4787197"/>
            <a:ext cx="1828958" cy="533446"/>
          </a:xfrm>
          <a:prstGeom prst="rect">
            <a:avLst/>
          </a:prstGeom>
        </p:spPr>
      </p:pic>
      <p:pic>
        <p:nvPicPr>
          <p:cNvPr id="22" name="Рисунок 21"/>
          <p:cNvPicPr>
            <a:picLocks noChangeAspect="1"/>
          </p:cNvPicPr>
          <p:nvPr/>
        </p:nvPicPr>
        <p:blipFill>
          <a:blip r:embed="rId7"/>
          <a:stretch>
            <a:fillRect/>
          </a:stretch>
        </p:blipFill>
        <p:spPr>
          <a:xfrm>
            <a:off x="5389448" y="6190272"/>
            <a:ext cx="807790" cy="358171"/>
          </a:xfrm>
          <a:prstGeom prst="rect">
            <a:avLst/>
          </a:prstGeom>
        </p:spPr>
      </p:pic>
      <p:pic>
        <p:nvPicPr>
          <p:cNvPr id="2" name="Рисунок 1"/>
          <p:cNvPicPr>
            <a:picLocks noChangeAspect="1"/>
          </p:cNvPicPr>
          <p:nvPr/>
        </p:nvPicPr>
        <p:blipFill>
          <a:blip r:embed="rId8"/>
          <a:stretch>
            <a:fillRect/>
          </a:stretch>
        </p:blipFill>
        <p:spPr>
          <a:xfrm>
            <a:off x="5942941" y="5427120"/>
            <a:ext cx="3196606" cy="585752"/>
          </a:xfrm>
          <a:prstGeom prst="rect">
            <a:avLst/>
          </a:prstGeom>
        </p:spPr>
      </p:pic>
      <p:pic>
        <p:nvPicPr>
          <p:cNvPr id="3" name="Рисунок 2"/>
          <p:cNvPicPr>
            <a:picLocks noChangeAspect="1"/>
          </p:cNvPicPr>
          <p:nvPr/>
        </p:nvPicPr>
        <p:blipFill>
          <a:blip r:embed="rId9"/>
          <a:stretch>
            <a:fillRect/>
          </a:stretch>
        </p:blipFill>
        <p:spPr>
          <a:xfrm>
            <a:off x="5393705" y="5449869"/>
            <a:ext cx="530763" cy="530763"/>
          </a:xfrm>
          <a:prstGeom prst="rect">
            <a:avLst/>
          </a:prstGeom>
        </p:spPr>
      </p:pic>
      <p:pic>
        <p:nvPicPr>
          <p:cNvPr id="5" name="Рисунок 4"/>
          <p:cNvPicPr>
            <a:picLocks noChangeAspect="1"/>
          </p:cNvPicPr>
          <p:nvPr/>
        </p:nvPicPr>
        <p:blipFill>
          <a:blip r:embed="rId10"/>
          <a:stretch>
            <a:fillRect/>
          </a:stretch>
        </p:blipFill>
        <p:spPr>
          <a:xfrm>
            <a:off x="7218191" y="4791243"/>
            <a:ext cx="3946964" cy="451465"/>
          </a:xfrm>
          <a:prstGeom prst="rect">
            <a:avLst/>
          </a:prstGeom>
        </p:spPr>
      </p:pic>
      <p:pic>
        <p:nvPicPr>
          <p:cNvPr id="6" name="Рисунок 5"/>
          <p:cNvPicPr>
            <a:picLocks noChangeAspect="1"/>
          </p:cNvPicPr>
          <p:nvPr/>
        </p:nvPicPr>
        <p:blipFill>
          <a:blip r:embed="rId11"/>
          <a:stretch>
            <a:fillRect/>
          </a:stretch>
        </p:blipFill>
        <p:spPr>
          <a:xfrm>
            <a:off x="5924468" y="4069799"/>
            <a:ext cx="5565568" cy="563262"/>
          </a:xfrm>
          <a:prstGeom prst="rect">
            <a:avLst/>
          </a:prstGeom>
        </p:spPr>
      </p:pic>
      <p:pic>
        <p:nvPicPr>
          <p:cNvPr id="8" name="Рисунок 7"/>
          <p:cNvPicPr>
            <a:picLocks noChangeAspect="1"/>
          </p:cNvPicPr>
          <p:nvPr/>
        </p:nvPicPr>
        <p:blipFill>
          <a:blip r:embed="rId12"/>
          <a:stretch>
            <a:fillRect/>
          </a:stretch>
        </p:blipFill>
        <p:spPr>
          <a:xfrm>
            <a:off x="6229364" y="6104837"/>
            <a:ext cx="2503417" cy="529040"/>
          </a:xfrm>
          <a:prstGeom prst="rect">
            <a:avLst/>
          </a:prstGeom>
        </p:spPr>
      </p:pic>
    </p:spTree>
    <p:extLst>
      <p:ext uri="{BB962C8B-B14F-4D97-AF65-F5344CB8AC3E}">
        <p14:creationId xmlns:p14="http://schemas.microsoft.com/office/powerpoint/2010/main" val="3165952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rotWithShape="1">
          <a:blip r:embed="rId2"/>
          <a:srcRect l="6154" t="14329" r="6594" b="15784"/>
          <a:stretch/>
        </p:blipFill>
        <p:spPr>
          <a:xfrm>
            <a:off x="9768658" y="361598"/>
            <a:ext cx="2119357" cy="752030"/>
          </a:xfrm>
          <a:prstGeom prst="rect">
            <a:avLst/>
          </a:prstGeom>
        </p:spPr>
      </p:pic>
      <p:sp>
        <p:nvSpPr>
          <p:cNvPr id="7" name="object 2"/>
          <p:cNvSpPr txBox="1">
            <a:spLocks/>
          </p:cNvSpPr>
          <p:nvPr/>
        </p:nvSpPr>
        <p:spPr>
          <a:xfrm>
            <a:off x="2643377" y="338870"/>
            <a:ext cx="4268043" cy="382156"/>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ru-RU" sz="2400" b="1" spc="125" dirty="0">
                <a:latin typeface="Montserrat"/>
              </a:rPr>
              <a:t>РОСБИОТЕХ</a:t>
            </a:r>
            <a:r>
              <a:rPr lang="ru-RU" sz="2400" b="1" spc="-65" dirty="0">
                <a:latin typeface="Montserrat"/>
              </a:rPr>
              <a:t> </a:t>
            </a:r>
            <a:r>
              <a:rPr lang="ru-RU" sz="2400" b="1" spc="-60" dirty="0">
                <a:latin typeface="Montserrat"/>
              </a:rPr>
              <a:t>2024</a:t>
            </a:r>
          </a:p>
        </p:txBody>
      </p:sp>
      <p:sp>
        <p:nvSpPr>
          <p:cNvPr id="9" name="object 4"/>
          <p:cNvSpPr txBox="1"/>
          <p:nvPr/>
        </p:nvSpPr>
        <p:spPr>
          <a:xfrm>
            <a:off x="944626" y="1081786"/>
            <a:ext cx="1256030" cy="574040"/>
          </a:xfrm>
          <a:prstGeom prst="rect">
            <a:avLst/>
          </a:prstGeom>
        </p:spPr>
        <p:txBody>
          <a:bodyPr vert="horz" wrap="square" lIns="0" tIns="12700" rIns="0" bIns="0" rtlCol="0">
            <a:spAutoFit/>
          </a:bodyPr>
          <a:lstStyle/>
          <a:p>
            <a:pPr marL="12065" marR="5080" indent="-1905" algn="ctr">
              <a:lnSpc>
                <a:spcPct val="100000"/>
              </a:lnSpc>
              <a:spcBef>
                <a:spcPts val="100"/>
              </a:spcBef>
            </a:pPr>
            <a:r>
              <a:rPr sz="1200" b="1" spc="-60" dirty="0">
                <a:solidFill>
                  <a:srgbClr val="92D400"/>
                </a:solidFill>
                <a:latin typeface="Verdana"/>
                <a:cs typeface="Verdana"/>
              </a:rPr>
              <a:t>З</a:t>
            </a:r>
            <a:r>
              <a:rPr sz="1200" b="1" spc="55" dirty="0">
                <a:solidFill>
                  <a:srgbClr val="92D400"/>
                </a:solidFill>
                <a:latin typeface="Verdana"/>
                <a:cs typeface="Verdana"/>
              </a:rPr>
              <a:t>А</a:t>
            </a:r>
            <a:r>
              <a:rPr sz="1200" b="1" spc="-60" dirty="0">
                <a:solidFill>
                  <a:srgbClr val="92D400"/>
                </a:solidFill>
                <a:latin typeface="Verdana"/>
                <a:cs typeface="Verdana"/>
              </a:rPr>
              <a:t> </a:t>
            </a:r>
            <a:r>
              <a:rPr sz="1200" b="1" spc="-55" dirty="0">
                <a:solidFill>
                  <a:srgbClr val="92D400"/>
                </a:solidFill>
                <a:latin typeface="Verdana"/>
                <a:cs typeface="Verdana"/>
              </a:rPr>
              <a:t>90 </a:t>
            </a:r>
            <a:r>
              <a:rPr sz="1200" b="1" spc="-60" dirty="0">
                <a:solidFill>
                  <a:srgbClr val="92D400"/>
                </a:solidFill>
                <a:latin typeface="Verdana"/>
                <a:cs typeface="Verdana"/>
              </a:rPr>
              <a:t>Л</a:t>
            </a:r>
            <a:r>
              <a:rPr sz="1200" b="1" spc="-10" dirty="0">
                <a:solidFill>
                  <a:srgbClr val="92D400"/>
                </a:solidFill>
                <a:latin typeface="Verdana"/>
                <a:cs typeface="Verdana"/>
              </a:rPr>
              <a:t>Е</a:t>
            </a:r>
            <a:r>
              <a:rPr sz="1200" b="1" spc="-25" dirty="0">
                <a:solidFill>
                  <a:srgbClr val="92D400"/>
                </a:solidFill>
                <a:latin typeface="Verdana"/>
                <a:cs typeface="Verdana"/>
              </a:rPr>
              <a:t>Т  </a:t>
            </a:r>
            <a:r>
              <a:rPr sz="1200" b="1" spc="-20" dirty="0">
                <a:solidFill>
                  <a:srgbClr val="92D400"/>
                </a:solidFill>
                <a:latin typeface="Verdana"/>
                <a:cs typeface="Verdana"/>
              </a:rPr>
              <a:t>УНИ</a:t>
            </a:r>
            <a:r>
              <a:rPr sz="1200" b="1" spc="-25" dirty="0">
                <a:solidFill>
                  <a:srgbClr val="92D400"/>
                </a:solidFill>
                <a:latin typeface="Verdana"/>
                <a:cs typeface="Verdana"/>
              </a:rPr>
              <a:t>В</a:t>
            </a:r>
            <a:r>
              <a:rPr sz="1200" b="1" spc="-10" dirty="0">
                <a:solidFill>
                  <a:srgbClr val="92D400"/>
                </a:solidFill>
                <a:latin typeface="Verdana"/>
                <a:cs typeface="Verdana"/>
              </a:rPr>
              <a:t>Е</a:t>
            </a:r>
            <a:r>
              <a:rPr sz="1200" b="1" spc="-15" dirty="0">
                <a:solidFill>
                  <a:srgbClr val="92D400"/>
                </a:solidFill>
                <a:latin typeface="Verdana"/>
                <a:cs typeface="Verdana"/>
              </a:rPr>
              <a:t>РСИТ</a:t>
            </a:r>
            <a:r>
              <a:rPr sz="1200" b="1" spc="-10" dirty="0">
                <a:solidFill>
                  <a:srgbClr val="92D400"/>
                </a:solidFill>
                <a:latin typeface="Verdana"/>
                <a:cs typeface="Verdana"/>
              </a:rPr>
              <a:t>Е</a:t>
            </a:r>
            <a:r>
              <a:rPr sz="1200" b="1" spc="-25" dirty="0">
                <a:solidFill>
                  <a:srgbClr val="92D400"/>
                </a:solidFill>
                <a:latin typeface="Verdana"/>
                <a:cs typeface="Verdana"/>
              </a:rPr>
              <a:t>Т  </a:t>
            </a:r>
            <a:r>
              <a:rPr sz="1200" b="1" spc="-30" dirty="0">
                <a:solidFill>
                  <a:srgbClr val="92D400"/>
                </a:solidFill>
                <a:latin typeface="Verdana"/>
                <a:cs typeface="Verdana"/>
              </a:rPr>
              <a:t>ПОДГОТОВИЛ</a:t>
            </a:r>
            <a:endParaRPr sz="1200">
              <a:latin typeface="Verdana"/>
              <a:cs typeface="Verdana"/>
            </a:endParaRPr>
          </a:p>
        </p:txBody>
      </p:sp>
      <p:sp>
        <p:nvSpPr>
          <p:cNvPr id="10" name="object 5"/>
          <p:cNvSpPr txBox="1"/>
          <p:nvPr/>
        </p:nvSpPr>
        <p:spPr>
          <a:xfrm>
            <a:off x="1053085" y="1960626"/>
            <a:ext cx="1038860" cy="529590"/>
          </a:xfrm>
          <a:prstGeom prst="rect">
            <a:avLst/>
          </a:prstGeom>
        </p:spPr>
        <p:txBody>
          <a:bodyPr vert="horz" wrap="square" lIns="0" tIns="63500" rIns="0" bIns="0" rtlCol="0">
            <a:spAutoFit/>
          </a:bodyPr>
          <a:lstStyle/>
          <a:p>
            <a:pPr marL="12700">
              <a:lnSpc>
                <a:spcPct val="100000"/>
              </a:lnSpc>
              <a:spcBef>
                <a:spcPts val="500"/>
              </a:spcBef>
            </a:pPr>
            <a:r>
              <a:rPr sz="2400" b="1" spc="55" dirty="0">
                <a:solidFill>
                  <a:srgbClr val="92D400"/>
                </a:solidFill>
                <a:latin typeface="Tahoma"/>
                <a:cs typeface="Tahoma"/>
              </a:rPr>
              <a:t>4500</a:t>
            </a:r>
            <a:r>
              <a:rPr sz="2400" b="1" spc="100" dirty="0">
                <a:solidFill>
                  <a:srgbClr val="92D400"/>
                </a:solidFill>
                <a:latin typeface="Tahoma"/>
                <a:cs typeface="Tahoma"/>
              </a:rPr>
              <a:t>0</a:t>
            </a:r>
            <a:endParaRPr sz="2400">
              <a:latin typeface="Tahoma"/>
              <a:cs typeface="Tahoma"/>
            </a:endParaRPr>
          </a:p>
          <a:p>
            <a:pPr marL="40005">
              <a:lnSpc>
                <a:spcPct val="100000"/>
              </a:lnSpc>
              <a:spcBef>
                <a:spcPts val="85"/>
              </a:spcBef>
            </a:pPr>
            <a:r>
              <a:rPr sz="500" b="1" spc="20" dirty="0">
                <a:latin typeface="Tahoma"/>
                <a:cs typeface="Tahoma"/>
              </a:rPr>
              <a:t>ИНЖЕНЕРОВ-ТЕХНОЛОГОВ</a:t>
            </a:r>
            <a:endParaRPr sz="500">
              <a:latin typeface="Tahoma"/>
              <a:cs typeface="Tahoma"/>
            </a:endParaRPr>
          </a:p>
        </p:txBody>
      </p:sp>
      <p:sp>
        <p:nvSpPr>
          <p:cNvPr id="11" name="object 6"/>
          <p:cNvSpPr txBox="1"/>
          <p:nvPr/>
        </p:nvSpPr>
        <p:spPr>
          <a:xfrm>
            <a:off x="1165860" y="2788412"/>
            <a:ext cx="812800" cy="605790"/>
          </a:xfrm>
          <a:prstGeom prst="rect">
            <a:avLst/>
          </a:prstGeom>
        </p:spPr>
        <p:txBody>
          <a:bodyPr vert="horz" wrap="square" lIns="0" tIns="63500" rIns="0" bIns="0" rtlCol="0">
            <a:spAutoFit/>
          </a:bodyPr>
          <a:lstStyle/>
          <a:p>
            <a:pPr marL="12700">
              <a:lnSpc>
                <a:spcPct val="100000"/>
              </a:lnSpc>
              <a:spcBef>
                <a:spcPts val="500"/>
              </a:spcBef>
            </a:pPr>
            <a:r>
              <a:rPr sz="2400" b="1" spc="-55" dirty="0">
                <a:solidFill>
                  <a:srgbClr val="92D400"/>
                </a:solidFill>
                <a:latin typeface="Tahoma"/>
                <a:cs typeface="Tahoma"/>
              </a:rPr>
              <a:t>3</a:t>
            </a:r>
            <a:r>
              <a:rPr sz="2400" b="1" spc="-65" dirty="0">
                <a:solidFill>
                  <a:srgbClr val="92D400"/>
                </a:solidFill>
                <a:latin typeface="Tahoma"/>
                <a:cs typeface="Tahoma"/>
              </a:rPr>
              <a:t>6</a:t>
            </a:r>
            <a:r>
              <a:rPr sz="2400" b="1" spc="100" dirty="0">
                <a:solidFill>
                  <a:srgbClr val="92D400"/>
                </a:solidFill>
                <a:latin typeface="Tahoma"/>
                <a:cs typeface="Tahoma"/>
              </a:rPr>
              <a:t>00</a:t>
            </a:r>
            <a:endParaRPr sz="2400">
              <a:latin typeface="Tahoma"/>
              <a:cs typeface="Tahoma"/>
            </a:endParaRPr>
          </a:p>
          <a:p>
            <a:pPr marL="26034" marR="17780" indent="1270">
              <a:lnSpc>
                <a:spcPct val="100000"/>
              </a:lnSpc>
              <a:spcBef>
                <a:spcPts val="85"/>
              </a:spcBef>
            </a:pPr>
            <a:r>
              <a:rPr sz="500" b="1" spc="20" dirty="0">
                <a:latin typeface="Tahoma"/>
                <a:cs typeface="Tahoma"/>
              </a:rPr>
              <a:t>С</a:t>
            </a:r>
            <a:r>
              <a:rPr sz="500" b="1" spc="30" dirty="0">
                <a:latin typeface="Tahoma"/>
                <a:cs typeface="Tahoma"/>
              </a:rPr>
              <a:t>П</a:t>
            </a:r>
            <a:r>
              <a:rPr sz="500" b="1" spc="20" dirty="0">
                <a:latin typeface="Tahoma"/>
                <a:cs typeface="Tahoma"/>
              </a:rPr>
              <a:t>Е</a:t>
            </a:r>
            <a:r>
              <a:rPr sz="500" b="1" spc="30" dirty="0">
                <a:latin typeface="Tahoma"/>
                <a:cs typeface="Tahoma"/>
              </a:rPr>
              <a:t>Ц</a:t>
            </a:r>
            <a:r>
              <a:rPr sz="500" b="1" spc="15" dirty="0">
                <a:latin typeface="Tahoma"/>
                <a:cs typeface="Tahoma"/>
              </a:rPr>
              <a:t>И</a:t>
            </a:r>
            <a:r>
              <a:rPr sz="500" b="1" spc="65" dirty="0">
                <a:latin typeface="Tahoma"/>
                <a:cs typeface="Tahoma"/>
              </a:rPr>
              <a:t>А</a:t>
            </a:r>
            <a:r>
              <a:rPr sz="500" b="1" spc="15" dirty="0">
                <a:latin typeface="Tahoma"/>
                <a:cs typeface="Tahoma"/>
              </a:rPr>
              <a:t>ЛИ</a:t>
            </a:r>
            <a:r>
              <a:rPr sz="500" b="1" spc="20" dirty="0">
                <a:latin typeface="Tahoma"/>
                <a:cs typeface="Tahoma"/>
              </a:rPr>
              <a:t>С</a:t>
            </a:r>
            <a:r>
              <a:rPr sz="500" b="1" spc="10" dirty="0">
                <a:latin typeface="Tahoma"/>
                <a:cs typeface="Tahoma"/>
              </a:rPr>
              <a:t>Т</a:t>
            </a:r>
            <a:r>
              <a:rPr sz="500" b="1" spc="30" dirty="0">
                <a:latin typeface="Tahoma"/>
                <a:cs typeface="Tahoma"/>
              </a:rPr>
              <a:t>ОВ</a:t>
            </a:r>
            <a:r>
              <a:rPr sz="500" b="1" spc="-20" dirty="0">
                <a:latin typeface="Tahoma"/>
                <a:cs typeface="Tahoma"/>
              </a:rPr>
              <a:t> </a:t>
            </a:r>
            <a:r>
              <a:rPr sz="500" b="1" spc="20" dirty="0">
                <a:latin typeface="Tahoma"/>
                <a:cs typeface="Tahoma"/>
              </a:rPr>
              <a:t>Д</a:t>
            </a:r>
            <a:r>
              <a:rPr sz="500" b="1" spc="30" dirty="0">
                <a:latin typeface="Tahoma"/>
                <a:cs typeface="Tahoma"/>
              </a:rPr>
              <a:t>Л</a:t>
            </a:r>
            <a:r>
              <a:rPr sz="500" b="1" spc="5" dirty="0">
                <a:latin typeface="Tahoma"/>
                <a:cs typeface="Tahoma"/>
              </a:rPr>
              <a:t>Я  </a:t>
            </a:r>
            <a:r>
              <a:rPr sz="500" b="1" spc="15" dirty="0">
                <a:latin typeface="Tahoma"/>
                <a:cs typeface="Tahoma"/>
              </a:rPr>
              <a:t>З</a:t>
            </a:r>
            <a:r>
              <a:rPr sz="500" b="1" spc="65" dirty="0">
                <a:latin typeface="Tahoma"/>
                <a:cs typeface="Tahoma"/>
              </a:rPr>
              <a:t>А</a:t>
            </a:r>
            <a:r>
              <a:rPr sz="500" b="1" spc="30" dirty="0">
                <a:latin typeface="Tahoma"/>
                <a:cs typeface="Tahoma"/>
              </a:rPr>
              <a:t>Р</a:t>
            </a:r>
            <a:r>
              <a:rPr sz="500" b="1" spc="25" dirty="0">
                <a:latin typeface="Tahoma"/>
                <a:cs typeface="Tahoma"/>
              </a:rPr>
              <a:t>У</a:t>
            </a:r>
            <a:r>
              <a:rPr sz="500" b="1" spc="30" dirty="0">
                <a:latin typeface="Tahoma"/>
                <a:cs typeface="Tahoma"/>
              </a:rPr>
              <a:t>Б</a:t>
            </a:r>
            <a:r>
              <a:rPr sz="500" b="1" spc="20" dirty="0">
                <a:latin typeface="Tahoma"/>
                <a:cs typeface="Tahoma"/>
              </a:rPr>
              <a:t>Е</a:t>
            </a:r>
            <a:r>
              <a:rPr sz="500" b="1" spc="15" dirty="0">
                <a:latin typeface="Tahoma"/>
                <a:cs typeface="Tahoma"/>
              </a:rPr>
              <a:t>Ж</a:t>
            </a:r>
            <a:r>
              <a:rPr sz="500" b="1" spc="20" dirty="0">
                <a:latin typeface="Tahoma"/>
                <a:cs typeface="Tahoma"/>
              </a:rPr>
              <a:t>Н</a:t>
            </a:r>
            <a:r>
              <a:rPr sz="500" b="1" spc="30" dirty="0">
                <a:latin typeface="Tahoma"/>
                <a:cs typeface="Tahoma"/>
              </a:rPr>
              <a:t>Ы</a:t>
            </a:r>
            <a:r>
              <a:rPr sz="500" b="1" spc="20" dirty="0">
                <a:latin typeface="Tahoma"/>
                <a:cs typeface="Tahoma"/>
              </a:rPr>
              <a:t>Х</a:t>
            </a:r>
            <a:r>
              <a:rPr sz="500" b="1" spc="-20" dirty="0">
                <a:latin typeface="Tahoma"/>
                <a:cs typeface="Tahoma"/>
              </a:rPr>
              <a:t> </a:t>
            </a:r>
            <a:r>
              <a:rPr sz="500" b="1" spc="20" dirty="0">
                <a:latin typeface="Tahoma"/>
                <a:cs typeface="Tahoma"/>
              </a:rPr>
              <a:t>С</a:t>
            </a:r>
            <a:r>
              <a:rPr sz="500" b="1" spc="10" dirty="0">
                <a:latin typeface="Tahoma"/>
                <a:cs typeface="Tahoma"/>
              </a:rPr>
              <a:t>Т</a:t>
            </a:r>
            <a:r>
              <a:rPr sz="500" b="1" spc="30" dirty="0">
                <a:latin typeface="Tahoma"/>
                <a:cs typeface="Tahoma"/>
              </a:rPr>
              <a:t>Р</a:t>
            </a:r>
            <a:r>
              <a:rPr sz="500" b="1" spc="65" dirty="0">
                <a:latin typeface="Tahoma"/>
                <a:cs typeface="Tahoma"/>
              </a:rPr>
              <a:t>А</a:t>
            </a:r>
            <a:r>
              <a:rPr sz="500" b="1" spc="25" dirty="0">
                <a:latin typeface="Tahoma"/>
                <a:cs typeface="Tahoma"/>
              </a:rPr>
              <a:t>Н</a:t>
            </a:r>
            <a:endParaRPr sz="500">
              <a:latin typeface="Tahoma"/>
              <a:cs typeface="Tahoma"/>
            </a:endParaRPr>
          </a:p>
        </p:txBody>
      </p:sp>
      <p:sp>
        <p:nvSpPr>
          <p:cNvPr id="12" name="object 7"/>
          <p:cNvSpPr txBox="1"/>
          <p:nvPr/>
        </p:nvSpPr>
        <p:spPr>
          <a:xfrm>
            <a:off x="1065912" y="3691884"/>
            <a:ext cx="1015365" cy="607695"/>
          </a:xfrm>
          <a:prstGeom prst="rect">
            <a:avLst/>
          </a:prstGeom>
        </p:spPr>
        <p:txBody>
          <a:bodyPr vert="horz" wrap="square" lIns="0" tIns="64769" rIns="0" bIns="0" rtlCol="0">
            <a:spAutoFit/>
          </a:bodyPr>
          <a:lstStyle/>
          <a:p>
            <a:pPr algn="ctr">
              <a:lnSpc>
                <a:spcPct val="100000"/>
              </a:lnSpc>
              <a:spcBef>
                <a:spcPts val="509"/>
              </a:spcBef>
            </a:pPr>
            <a:r>
              <a:rPr sz="2400" b="1" spc="65" dirty="0">
                <a:solidFill>
                  <a:srgbClr val="92D400"/>
                </a:solidFill>
                <a:latin typeface="Tahoma"/>
                <a:cs typeface="Tahoma"/>
              </a:rPr>
              <a:t>600</a:t>
            </a:r>
            <a:endParaRPr sz="2400">
              <a:latin typeface="Tahoma"/>
              <a:cs typeface="Tahoma"/>
            </a:endParaRPr>
          </a:p>
          <a:p>
            <a:pPr marL="12700" marR="5080" algn="ctr">
              <a:lnSpc>
                <a:spcPct val="100000"/>
              </a:lnSpc>
              <a:spcBef>
                <a:spcPts val="90"/>
              </a:spcBef>
            </a:pPr>
            <a:r>
              <a:rPr sz="500" b="1" spc="15" dirty="0">
                <a:latin typeface="Tahoma"/>
                <a:cs typeface="Tahoma"/>
              </a:rPr>
              <a:t>УЧЕБНИКОВ,</a:t>
            </a:r>
            <a:r>
              <a:rPr sz="500" b="1" spc="-35" dirty="0">
                <a:latin typeface="Tahoma"/>
                <a:cs typeface="Tahoma"/>
              </a:rPr>
              <a:t> </a:t>
            </a:r>
            <a:r>
              <a:rPr sz="500" b="1" spc="30" dirty="0">
                <a:latin typeface="Tahoma"/>
                <a:cs typeface="Tahoma"/>
              </a:rPr>
              <a:t>МОНОГРАФИЙ </a:t>
            </a:r>
            <a:r>
              <a:rPr sz="500" b="1" spc="-130" dirty="0">
                <a:latin typeface="Tahoma"/>
                <a:cs typeface="Tahoma"/>
              </a:rPr>
              <a:t> </a:t>
            </a:r>
            <a:r>
              <a:rPr sz="500" b="1" spc="25" dirty="0">
                <a:latin typeface="Tahoma"/>
                <a:cs typeface="Tahoma"/>
              </a:rPr>
              <a:t>И</a:t>
            </a:r>
            <a:r>
              <a:rPr sz="500" b="1" spc="-15" dirty="0">
                <a:latin typeface="Tahoma"/>
                <a:cs typeface="Tahoma"/>
              </a:rPr>
              <a:t> </a:t>
            </a:r>
            <a:r>
              <a:rPr sz="500" b="1" spc="25" dirty="0">
                <a:latin typeface="Tahoma"/>
                <a:cs typeface="Tahoma"/>
              </a:rPr>
              <a:t>НАУЧНЫХ</a:t>
            </a:r>
            <a:r>
              <a:rPr sz="500" b="1" spc="-15" dirty="0">
                <a:latin typeface="Tahoma"/>
                <a:cs typeface="Tahoma"/>
              </a:rPr>
              <a:t> </a:t>
            </a:r>
            <a:r>
              <a:rPr sz="500" b="1" spc="25" dirty="0">
                <a:latin typeface="Tahoma"/>
                <a:cs typeface="Tahoma"/>
              </a:rPr>
              <a:t>ТРУДОВ</a:t>
            </a:r>
            <a:endParaRPr sz="500">
              <a:latin typeface="Tahoma"/>
              <a:cs typeface="Tahoma"/>
            </a:endParaRPr>
          </a:p>
        </p:txBody>
      </p:sp>
      <p:sp>
        <p:nvSpPr>
          <p:cNvPr id="13" name="object 8"/>
          <p:cNvSpPr txBox="1"/>
          <p:nvPr/>
        </p:nvSpPr>
        <p:spPr>
          <a:xfrm>
            <a:off x="1256157" y="4605400"/>
            <a:ext cx="633095" cy="529590"/>
          </a:xfrm>
          <a:prstGeom prst="rect">
            <a:avLst/>
          </a:prstGeom>
        </p:spPr>
        <p:txBody>
          <a:bodyPr vert="horz" wrap="square" lIns="0" tIns="63500" rIns="0" bIns="0" rtlCol="0">
            <a:spAutoFit/>
          </a:bodyPr>
          <a:lstStyle/>
          <a:p>
            <a:pPr marL="18415">
              <a:lnSpc>
                <a:spcPct val="100000"/>
              </a:lnSpc>
              <a:spcBef>
                <a:spcPts val="500"/>
              </a:spcBef>
            </a:pPr>
            <a:r>
              <a:rPr sz="2400" b="1" spc="35" dirty="0">
                <a:solidFill>
                  <a:srgbClr val="92D400"/>
                </a:solidFill>
                <a:latin typeface="Tahoma"/>
                <a:cs typeface="Tahoma"/>
              </a:rPr>
              <a:t>420</a:t>
            </a:r>
            <a:endParaRPr sz="2400">
              <a:latin typeface="Tahoma"/>
              <a:cs typeface="Tahoma"/>
            </a:endParaRPr>
          </a:p>
          <a:p>
            <a:pPr marL="12700">
              <a:lnSpc>
                <a:spcPct val="100000"/>
              </a:lnSpc>
              <a:spcBef>
                <a:spcPts val="85"/>
              </a:spcBef>
            </a:pPr>
            <a:r>
              <a:rPr sz="500" b="1" spc="35" dirty="0">
                <a:latin typeface="Tahoma"/>
                <a:cs typeface="Tahoma"/>
              </a:rPr>
              <a:t>Д</a:t>
            </a:r>
            <a:r>
              <a:rPr sz="500" b="1" spc="30" dirty="0">
                <a:latin typeface="Tahoma"/>
                <a:cs typeface="Tahoma"/>
              </a:rPr>
              <a:t>О</a:t>
            </a:r>
            <a:r>
              <a:rPr sz="500" b="1" spc="20" dirty="0">
                <a:latin typeface="Tahoma"/>
                <a:cs typeface="Tahoma"/>
              </a:rPr>
              <a:t>К</a:t>
            </a:r>
            <a:r>
              <a:rPr sz="500" b="1" spc="10" dirty="0">
                <a:latin typeface="Tahoma"/>
                <a:cs typeface="Tahoma"/>
              </a:rPr>
              <a:t>Т</a:t>
            </a:r>
            <a:r>
              <a:rPr sz="500" b="1" spc="30" dirty="0">
                <a:latin typeface="Tahoma"/>
                <a:cs typeface="Tahoma"/>
              </a:rPr>
              <a:t>ОРОВ</a:t>
            </a:r>
            <a:r>
              <a:rPr sz="500" b="1" spc="-20" dirty="0">
                <a:latin typeface="Tahoma"/>
                <a:cs typeface="Tahoma"/>
              </a:rPr>
              <a:t> </a:t>
            </a:r>
            <a:r>
              <a:rPr sz="500" b="1" spc="20" dirty="0">
                <a:latin typeface="Tahoma"/>
                <a:cs typeface="Tahoma"/>
              </a:rPr>
              <a:t>Н</a:t>
            </a:r>
            <a:r>
              <a:rPr sz="500" b="1" spc="65" dirty="0">
                <a:latin typeface="Tahoma"/>
                <a:cs typeface="Tahoma"/>
              </a:rPr>
              <a:t>А</a:t>
            </a:r>
            <a:r>
              <a:rPr sz="500" b="1" spc="25" dirty="0">
                <a:latin typeface="Tahoma"/>
                <a:cs typeface="Tahoma"/>
              </a:rPr>
              <a:t>У</a:t>
            </a:r>
            <a:r>
              <a:rPr sz="500" b="1" spc="20" dirty="0">
                <a:latin typeface="Tahoma"/>
                <a:cs typeface="Tahoma"/>
              </a:rPr>
              <a:t>К</a:t>
            </a:r>
            <a:endParaRPr sz="500">
              <a:latin typeface="Tahoma"/>
              <a:cs typeface="Tahoma"/>
            </a:endParaRPr>
          </a:p>
        </p:txBody>
      </p:sp>
      <p:sp>
        <p:nvSpPr>
          <p:cNvPr id="14" name="object 9"/>
          <p:cNvSpPr txBox="1"/>
          <p:nvPr/>
        </p:nvSpPr>
        <p:spPr>
          <a:xfrm>
            <a:off x="1173226" y="5433212"/>
            <a:ext cx="799465" cy="529590"/>
          </a:xfrm>
          <a:prstGeom prst="rect">
            <a:avLst/>
          </a:prstGeom>
        </p:spPr>
        <p:txBody>
          <a:bodyPr vert="horz" wrap="square" lIns="0" tIns="63500" rIns="0" bIns="0" rtlCol="0">
            <a:spAutoFit/>
          </a:bodyPr>
          <a:lstStyle/>
          <a:p>
            <a:pPr marL="12700">
              <a:lnSpc>
                <a:spcPct val="100000"/>
              </a:lnSpc>
              <a:spcBef>
                <a:spcPts val="500"/>
              </a:spcBef>
            </a:pPr>
            <a:r>
              <a:rPr sz="2400" b="1" spc="-110" dirty="0">
                <a:solidFill>
                  <a:srgbClr val="92D400"/>
                </a:solidFill>
                <a:latin typeface="Tahoma"/>
                <a:cs typeface="Tahoma"/>
              </a:rPr>
              <a:t>3</a:t>
            </a:r>
            <a:r>
              <a:rPr sz="2400" b="1" spc="-120" dirty="0">
                <a:solidFill>
                  <a:srgbClr val="92D400"/>
                </a:solidFill>
                <a:latin typeface="Tahoma"/>
                <a:cs typeface="Tahoma"/>
              </a:rPr>
              <a:t>3</a:t>
            </a:r>
            <a:r>
              <a:rPr sz="2400" b="1" spc="100" dirty="0">
                <a:solidFill>
                  <a:srgbClr val="92D400"/>
                </a:solidFill>
                <a:latin typeface="Tahoma"/>
                <a:cs typeface="Tahoma"/>
              </a:rPr>
              <a:t>00</a:t>
            </a:r>
            <a:endParaRPr sz="2400">
              <a:latin typeface="Tahoma"/>
              <a:cs typeface="Tahoma"/>
            </a:endParaRPr>
          </a:p>
          <a:p>
            <a:pPr marL="43180">
              <a:lnSpc>
                <a:spcPct val="100000"/>
              </a:lnSpc>
              <a:spcBef>
                <a:spcPts val="85"/>
              </a:spcBef>
            </a:pPr>
            <a:r>
              <a:rPr sz="500" b="1" spc="20" dirty="0">
                <a:latin typeface="Tahoma"/>
                <a:cs typeface="Tahoma"/>
              </a:rPr>
              <a:t>К</a:t>
            </a:r>
            <a:r>
              <a:rPr sz="500" b="1" spc="65" dirty="0">
                <a:latin typeface="Tahoma"/>
                <a:cs typeface="Tahoma"/>
              </a:rPr>
              <a:t>А</a:t>
            </a:r>
            <a:r>
              <a:rPr sz="500" b="1" spc="20" dirty="0">
                <a:latin typeface="Tahoma"/>
                <a:cs typeface="Tahoma"/>
              </a:rPr>
              <a:t>Н</a:t>
            </a:r>
            <a:r>
              <a:rPr sz="500" b="1" spc="30" dirty="0">
                <a:latin typeface="Tahoma"/>
                <a:cs typeface="Tahoma"/>
              </a:rPr>
              <a:t>Д</a:t>
            </a:r>
            <a:r>
              <a:rPr sz="500" b="1" spc="25" dirty="0">
                <a:latin typeface="Tahoma"/>
                <a:cs typeface="Tahoma"/>
              </a:rPr>
              <a:t>И</a:t>
            </a:r>
            <a:r>
              <a:rPr sz="500" b="1" spc="50" dirty="0">
                <a:latin typeface="Tahoma"/>
                <a:cs typeface="Tahoma"/>
              </a:rPr>
              <a:t>ДА</a:t>
            </a:r>
            <a:r>
              <a:rPr sz="500" b="1" dirty="0">
                <a:latin typeface="Tahoma"/>
                <a:cs typeface="Tahoma"/>
              </a:rPr>
              <a:t>Т</a:t>
            </a:r>
            <a:r>
              <a:rPr sz="500" b="1" spc="30" dirty="0">
                <a:latin typeface="Tahoma"/>
                <a:cs typeface="Tahoma"/>
              </a:rPr>
              <a:t>ОВ</a:t>
            </a:r>
            <a:r>
              <a:rPr sz="500" b="1" spc="-35" dirty="0">
                <a:latin typeface="Tahoma"/>
                <a:cs typeface="Tahoma"/>
              </a:rPr>
              <a:t> </a:t>
            </a:r>
            <a:r>
              <a:rPr sz="500" b="1" spc="20" dirty="0">
                <a:latin typeface="Tahoma"/>
                <a:cs typeface="Tahoma"/>
              </a:rPr>
              <a:t>Н</a:t>
            </a:r>
            <a:r>
              <a:rPr sz="500" b="1" spc="65" dirty="0">
                <a:latin typeface="Tahoma"/>
                <a:cs typeface="Tahoma"/>
              </a:rPr>
              <a:t>А</a:t>
            </a:r>
            <a:r>
              <a:rPr sz="500" b="1" spc="25" dirty="0">
                <a:latin typeface="Tahoma"/>
                <a:cs typeface="Tahoma"/>
              </a:rPr>
              <a:t>У</a:t>
            </a:r>
            <a:r>
              <a:rPr sz="500" b="1" spc="20" dirty="0">
                <a:latin typeface="Tahoma"/>
                <a:cs typeface="Tahoma"/>
              </a:rPr>
              <a:t>К</a:t>
            </a:r>
            <a:endParaRPr sz="500">
              <a:latin typeface="Tahoma"/>
              <a:cs typeface="Tahoma"/>
            </a:endParaRPr>
          </a:p>
        </p:txBody>
      </p:sp>
      <p:sp>
        <p:nvSpPr>
          <p:cNvPr id="15" name="object 10"/>
          <p:cNvSpPr/>
          <p:nvPr/>
        </p:nvSpPr>
        <p:spPr>
          <a:xfrm>
            <a:off x="1548384" y="1703324"/>
            <a:ext cx="50800" cy="289560"/>
          </a:xfrm>
          <a:custGeom>
            <a:avLst/>
            <a:gdLst/>
            <a:ahLst/>
            <a:cxnLst/>
            <a:rect l="l" t="t" r="r" b="b"/>
            <a:pathLst>
              <a:path w="50800" h="289560">
                <a:moveTo>
                  <a:pt x="15875" y="238251"/>
                </a:moveTo>
                <a:lnTo>
                  <a:pt x="0" y="238251"/>
                </a:lnTo>
                <a:lnTo>
                  <a:pt x="25400" y="289051"/>
                </a:lnTo>
                <a:lnTo>
                  <a:pt x="44450" y="250951"/>
                </a:lnTo>
                <a:lnTo>
                  <a:pt x="15875" y="250951"/>
                </a:lnTo>
                <a:lnTo>
                  <a:pt x="15875" y="238251"/>
                </a:lnTo>
                <a:close/>
              </a:path>
              <a:path w="50800" h="289560">
                <a:moveTo>
                  <a:pt x="34925" y="0"/>
                </a:moveTo>
                <a:lnTo>
                  <a:pt x="15875" y="0"/>
                </a:lnTo>
                <a:lnTo>
                  <a:pt x="15875" y="250951"/>
                </a:lnTo>
                <a:lnTo>
                  <a:pt x="34925" y="250951"/>
                </a:lnTo>
                <a:lnTo>
                  <a:pt x="34925" y="0"/>
                </a:lnTo>
                <a:close/>
              </a:path>
              <a:path w="50800" h="289560">
                <a:moveTo>
                  <a:pt x="50800" y="238251"/>
                </a:moveTo>
                <a:lnTo>
                  <a:pt x="34925" y="238251"/>
                </a:lnTo>
                <a:lnTo>
                  <a:pt x="34925" y="250951"/>
                </a:lnTo>
                <a:lnTo>
                  <a:pt x="44450" y="250951"/>
                </a:lnTo>
                <a:lnTo>
                  <a:pt x="50800" y="238251"/>
                </a:lnTo>
                <a:close/>
              </a:path>
            </a:pathLst>
          </a:custGeom>
          <a:solidFill>
            <a:srgbClr val="92D400"/>
          </a:solidFill>
        </p:spPr>
        <p:txBody>
          <a:bodyPr wrap="square" lIns="0" tIns="0" rIns="0" bIns="0" rtlCol="0"/>
          <a:lstStyle/>
          <a:p>
            <a:endParaRPr/>
          </a:p>
        </p:txBody>
      </p:sp>
      <p:sp>
        <p:nvSpPr>
          <p:cNvPr id="16" name="object 11"/>
          <p:cNvSpPr/>
          <p:nvPr/>
        </p:nvSpPr>
        <p:spPr>
          <a:xfrm>
            <a:off x="1548384" y="2530855"/>
            <a:ext cx="50800" cy="289560"/>
          </a:xfrm>
          <a:custGeom>
            <a:avLst/>
            <a:gdLst/>
            <a:ahLst/>
            <a:cxnLst/>
            <a:rect l="l" t="t" r="r" b="b"/>
            <a:pathLst>
              <a:path w="50800" h="289560">
                <a:moveTo>
                  <a:pt x="15875" y="238251"/>
                </a:moveTo>
                <a:lnTo>
                  <a:pt x="0" y="238251"/>
                </a:lnTo>
                <a:lnTo>
                  <a:pt x="25400" y="289051"/>
                </a:lnTo>
                <a:lnTo>
                  <a:pt x="44450" y="250951"/>
                </a:lnTo>
                <a:lnTo>
                  <a:pt x="15875" y="250951"/>
                </a:lnTo>
                <a:lnTo>
                  <a:pt x="15875" y="238251"/>
                </a:lnTo>
                <a:close/>
              </a:path>
              <a:path w="50800" h="289560">
                <a:moveTo>
                  <a:pt x="34925" y="0"/>
                </a:moveTo>
                <a:lnTo>
                  <a:pt x="15875" y="0"/>
                </a:lnTo>
                <a:lnTo>
                  <a:pt x="15875" y="250951"/>
                </a:lnTo>
                <a:lnTo>
                  <a:pt x="34925" y="250951"/>
                </a:lnTo>
                <a:lnTo>
                  <a:pt x="34925" y="0"/>
                </a:lnTo>
                <a:close/>
              </a:path>
              <a:path w="50800" h="289560">
                <a:moveTo>
                  <a:pt x="50800" y="238251"/>
                </a:moveTo>
                <a:lnTo>
                  <a:pt x="34925" y="238251"/>
                </a:lnTo>
                <a:lnTo>
                  <a:pt x="34925" y="250951"/>
                </a:lnTo>
                <a:lnTo>
                  <a:pt x="44450" y="250951"/>
                </a:lnTo>
                <a:lnTo>
                  <a:pt x="50800" y="238251"/>
                </a:lnTo>
                <a:close/>
              </a:path>
            </a:pathLst>
          </a:custGeom>
          <a:solidFill>
            <a:srgbClr val="92D400"/>
          </a:solidFill>
        </p:spPr>
        <p:txBody>
          <a:bodyPr wrap="square" lIns="0" tIns="0" rIns="0" bIns="0" rtlCol="0"/>
          <a:lstStyle/>
          <a:p>
            <a:endParaRPr/>
          </a:p>
        </p:txBody>
      </p:sp>
      <p:sp>
        <p:nvSpPr>
          <p:cNvPr id="17" name="object 12"/>
          <p:cNvSpPr/>
          <p:nvPr/>
        </p:nvSpPr>
        <p:spPr>
          <a:xfrm>
            <a:off x="1548384" y="3436112"/>
            <a:ext cx="50800" cy="289560"/>
          </a:xfrm>
          <a:custGeom>
            <a:avLst/>
            <a:gdLst/>
            <a:ahLst/>
            <a:cxnLst/>
            <a:rect l="l" t="t" r="r" b="b"/>
            <a:pathLst>
              <a:path w="50800" h="289560">
                <a:moveTo>
                  <a:pt x="15875" y="238252"/>
                </a:moveTo>
                <a:lnTo>
                  <a:pt x="0" y="238252"/>
                </a:lnTo>
                <a:lnTo>
                  <a:pt x="25400" y="289052"/>
                </a:lnTo>
                <a:lnTo>
                  <a:pt x="44450" y="250952"/>
                </a:lnTo>
                <a:lnTo>
                  <a:pt x="15875" y="250952"/>
                </a:lnTo>
                <a:lnTo>
                  <a:pt x="15875" y="238252"/>
                </a:lnTo>
                <a:close/>
              </a:path>
              <a:path w="50800" h="289560">
                <a:moveTo>
                  <a:pt x="34925" y="0"/>
                </a:moveTo>
                <a:lnTo>
                  <a:pt x="15875" y="0"/>
                </a:lnTo>
                <a:lnTo>
                  <a:pt x="15875" y="250952"/>
                </a:lnTo>
                <a:lnTo>
                  <a:pt x="34925" y="250952"/>
                </a:lnTo>
                <a:lnTo>
                  <a:pt x="34925" y="0"/>
                </a:lnTo>
                <a:close/>
              </a:path>
              <a:path w="50800" h="289560">
                <a:moveTo>
                  <a:pt x="50800" y="238252"/>
                </a:moveTo>
                <a:lnTo>
                  <a:pt x="34925" y="238252"/>
                </a:lnTo>
                <a:lnTo>
                  <a:pt x="34925" y="250952"/>
                </a:lnTo>
                <a:lnTo>
                  <a:pt x="44450" y="250952"/>
                </a:lnTo>
                <a:lnTo>
                  <a:pt x="50800" y="238252"/>
                </a:lnTo>
                <a:close/>
              </a:path>
            </a:pathLst>
          </a:custGeom>
          <a:solidFill>
            <a:srgbClr val="92D400"/>
          </a:solidFill>
        </p:spPr>
        <p:txBody>
          <a:bodyPr wrap="square" lIns="0" tIns="0" rIns="0" bIns="0" rtlCol="0"/>
          <a:lstStyle/>
          <a:p>
            <a:endParaRPr/>
          </a:p>
        </p:txBody>
      </p:sp>
      <p:sp>
        <p:nvSpPr>
          <p:cNvPr id="18" name="object 13"/>
          <p:cNvSpPr/>
          <p:nvPr/>
        </p:nvSpPr>
        <p:spPr>
          <a:xfrm>
            <a:off x="1548384" y="4347463"/>
            <a:ext cx="50800" cy="289560"/>
          </a:xfrm>
          <a:custGeom>
            <a:avLst/>
            <a:gdLst/>
            <a:ahLst/>
            <a:cxnLst/>
            <a:rect l="l" t="t" r="r" b="b"/>
            <a:pathLst>
              <a:path w="50800" h="289560">
                <a:moveTo>
                  <a:pt x="15875" y="238251"/>
                </a:moveTo>
                <a:lnTo>
                  <a:pt x="0" y="238251"/>
                </a:lnTo>
                <a:lnTo>
                  <a:pt x="25400" y="289051"/>
                </a:lnTo>
                <a:lnTo>
                  <a:pt x="44450" y="250951"/>
                </a:lnTo>
                <a:lnTo>
                  <a:pt x="15875" y="250951"/>
                </a:lnTo>
                <a:lnTo>
                  <a:pt x="15875" y="238251"/>
                </a:lnTo>
                <a:close/>
              </a:path>
              <a:path w="50800" h="289560">
                <a:moveTo>
                  <a:pt x="34925" y="0"/>
                </a:moveTo>
                <a:lnTo>
                  <a:pt x="15875" y="0"/>
                </a:lnTo>
                <a:lnTo>
                  <a:pt x="15875" y="250951"/>
                </a:lnTo>
                <a:lnTo>
                  <a:pt x="34925" y="250951"/>
                </a:lnTo>
                <a:lnTo>
                  <a:pt x="34925" y="0"/>
                </a:lnTo>
                <a:close/>
              </a:path>
              <a:path w="50800" h="289560">
                <a:moveTo>
                  <a:pt x="50800" y="238251"/>
                </a:moveTo>
                <a:lnTo>
                  <a:pt x="34925" y="238251"/>
                </a:lnTo>
                <a:lnTo>
                  <a:pt x="34925" y="250951"/>
                </a:lnTo>
                <a:lnTo>
                  <a:pt x="44450" y="250951"/>
                </a:lnTo>
                <a:lnTo>
                  <a:pt x="50800" y="238251"/>
                </a:lnTo>
                <a:close/>
              </a:path>
            </a:pathLst>
          </a:custGeom>
          <a:solidFill>
            <a:srgbClr val="92D400"/>
          </a:solidFill>
        </p:spPr>
        <p:txBody>
          <a:bodyPr wrap="square" lIns="0" tIns="0" rIns="0" bIns="0" rtlCol="0"/>
          <a:lstStyle/>
          <a:p>
            <a:endParaRPr/>
          </a:p>
        </p:txBody>
      </p:sp>
      <p:sp>
        <p:nvSpPr>
          <p:cNvPr id="19" name="object 14"/>
          <p:cNvSpPr/>
          <p:nvPr/>
        </p:nvSpPr>
        <p:spPr>
          <a:xfrm>
            <a:off x="1548384" y="5174995"/>
            <a:ext cx="50800" cy="289560"/>
          </a:xfrm>
          <a:custGeom>
            <a:avLst/>
            <a:gdLst/>
            <a:ahLst/>
            <a:cxnLst/>
            <a:rect l="l" t="t" r="r" b="b"/>
            <a:pathLst>
              <a:path w="50800" h="289560">
                <a:moveTo>
                  <a:pt x="15875" y="238251"/>
                </a:moveTo>
                <a:lnTo>
                  <a:pt x="0" y="238251"/>
                </a:lnTo>
                <a:lnTo>
                  <a:pt x="25400" y="289051"/>
                </a:lnTo>
                <a:lnTo>
                  <a:pt x="44450" y="250951"/>
                </a:lnTo>
                <a:lnTo>
                  <a:pt x="15875" y="250951"/>
                </a:lnTo>
                <a:lnTo>
                  <a:pt x="15875" y="238251"/>
                </a:lnTo>
                <a:close/>
              </a:path>
              <a:path w="50800" h="289560">
                <a:moveTo>
                  <a:pt x="34925" y="0"/>
                </a:moveTo>
                <a:lnTo>
                  <a:pt x="15875" y="0"/>
                </a:lnTo>
                <a:lnTo>
                  <a:pt x="15875" y="250951"/>
                </a:lnTo>
                <a:lnTo>
                  <a:pt x="34925" y="250951"/>
                </a:lnTo>
                <a:lnTo>
                  <a:pt x="34925" y="0"/>
                </a:lnTo>
                <a:close/>
              </a:path>
              <a:path w="50800" h="289560">
                <a:moveTo>
                  <a:pt x="50800" y="238251"/>
                </a:moveTo>
                <a:lnTo>
                  <a:pt x="34925" y="238251"/>
                </a:lnTo>
                <a:lnTo>
                  <a:pt x="34925" y="250951"/>
                </a:lnTo>
                <a:lnTo>
                  <a:pt x="44450" y="250951"/>
                </a:lnTo>
                <a:lnTo>
                  <a:pt x="50800" y="238251"/>
                </a:lnTo>
                <a:close/>
              </a:path>
            </a:pathLst>
          </a:custGeom>
          <a:solidFill>
            <a:srgbClr val="92D400"/>
          </a:solidFill>
        </p:spPr>
        <p:txBody>
          <a:bodyPr wrap="square" lIns="0" tIns="0" rIns="0" bIns="0" rtlCol="0"/>
          <a:lstStyle/>
          <a:p>
            <a:endParaRPr/>
          </a:p>
        </p:txBody>
      </p:sp>
      <p:sp>
        <p:nvSpPr>
          <p:cNvPr id="22" name="object 17"/>
          <p:cNvSpPr/>
          <p:nvPr/>
        </p:nvSpPr>
        <p:spPr>
          <a:xfrm>
            <a:off x="799593" y="1933448"/>
            <a:ext cx="106680" cy="640080"/>
          </a:xfrm>
          <a:custGeom>
            <a:avLst/>
            <a:gdLst/>
            <a:ahLst/>
            <a:cxnLst/>
            <a:rect l="l" t="t" r="r" b="b"/>
            <a:pathLst>
              <a:path w="106680" h="640080">
                <a:moveTo>
                  <a:pt x="106680" y="640079"/>
                </a:moveTo>
                <a:lnTo>
                  <a:pt x="65151" y="631697"/>
                </a:lnTo>
                <a:lnTo>
                  <a:pt x="31242" y="608837"/>
                </a:lnTo>
                <a:lnTo>
                  <a:pt x="8382" y="574928"/>
                </a:lnTo>
                <a:lnTo>
                  <a:pt x="0" y="533400"/>
                </a:lnTo>
                <a:lnTo>
                  <a:pt x="0" y="106679"/>
                </a:lnTo>
                <a:lnTo>
                  <a:pt x="8381" y="65150"/>
                </a:lnTo>
                <a:lnTo>
                  <a:pt x="31241" y="31241"/>
                </a:lnTo>
                <a:lnTo>
                  <a:pt x="65150" y="8381"/>
                </a:lnTo>
                <a:lnTo>
                  <a:pt x="106680" y="0"/>
                </a:lnTo>
              </a:path>
            </a:pathLst>
          </a:custGeom>
          <a:ln w="19050">
            <a:solidFill>
              <a:srgbClr val="92D400"/>
            </a:solidFill>
          </a:ln>
        </p:spPr>
        <p:txBody>
          <a:bodyPr wrap="square" lIns="0" tIns="0" rIns="0" bIns="0" rtlCol="0"/>
          <a:lstStyle/>
          <a:p>
            <a:endParaRPr/>
          </a:p>
        </p:txBody>
      </p:sp>
      <p:sp>
        <p:nvSpPr>
          <p:cNvPr id="23" name="object 18"/>
          <p:cNvSpPr/>
          <p:nvPr/>
        </p:nvSpPr>
        <p:spPr>
          <a:xfrm>
            <a:off x="2242821" y="1933448"/>
            <a:ext cx="106680" cy="640080"/>
          </a:xfrm>
          <a:custGeom>
            <a:avLst/>
            <a:gdLst/>
            <a:ahLst/>
            <a:cxnLst/>
            <a:rect l="l" t="t" r="r" b="b"/>
            <a:pathLst>
              <a:path w="106680" h="640080">
                <a:moveTo>
                  <a:pt x="0" y="0"/>
                </a:moveTo>
                <a:lnTo>
                  <a:pt x="41528" y="8382"/>
                </a:lnTo>
                <a:lnTo>
                  <a:pt x="75437" y="31242"/>
                </a:lnTo>
                <a:lnTo>
                  <a:pt x="98297" y="65151"/>
                </a:lnTo>
                <a:lnTo>
                  <a:pt x="106679" y="106679"/>
                </a:lnTo>
                <a:lnTo>
                  <a:pt x="106679" y="533400"/>
                </a:lnTo>
                <a:lnTo>
                  <a:pt x="98297" y="574928"/>
                </a:lnTo>
                <a:lnTo>
                  <a:pt x="75437" y="608838"/>
                </a:lnTo>
                <a:lnTo>
                  <a:pt x="41529" y="631698"/>
                </a:lnTo>
                <a:lnTo>
                  <a:pt x="0" y="640079"/>
                </a:lnTo>
              </a:path>
            </a:pathLst>
          </a:custGeom>
          <a:ln w="19050">
            <a:solidFill>
              <a:srgbClr val="92D400"/>
            </a:solidFill>
          </a:ln>
        </p:spPr>
        <p:txBody>
          <a:bodyPr wrap="square" lIns="0" tIns="0" rIns="0" bIns="0" rtlCol="0"/>
          <a:lstStyle/>
          <a:p>
            <a:endParaRPr/>
          </a:p>
        </p:txBody>
      </p:sp>
      <p:sp>
        <p:nvSpPr>
          <p:cNvPr id="24" name="object 19"/>
          <p:cNvSpPr/>
          <p:nvPr/>
        </p:nvSpPr>
        <p:spPr>
          <a:xfrm>
            <a:off x="799593" y="2808224"/>
            <a:ext cx="107314" cy="641985"/>
          </a:xfrm>
          <a:custGeom>
            <a:avLst/>
            <a:gdLst/>
            <a:ahLst/>
            <a:cxnLst/>
            <a:rect l="l" t="t" r="r" b="b"/>
            <a:pathLst>
              <a:path w="107315" h="641985">
                <a:moveTo>
                  <a:pt x="106934" y="641603"/>
                </a:moveTo>
                <a:lnTo>
                  <a:pt x="65311" y="633200"/>
                </a:lnTo>
                <a:lnTo>
                  <a:pt x="31321" y="610282"/>
                </a:lnTo>
                <a:lnTo>
                  <a:pt x="8403" y="576292"/>
                </a:lnTo>
                <a:lnTo>
                  <a:pt x="0" y="534670"/>
                </a:lnTo>
                <a:lnTo>
                  <a:pt x="0" y="106934"/>
                </a:lnTo>
                <a:lnTo>
                  <a:pt x="8403" y="65311"/>
                </a:lnTo>
                <a:lnTo>
                  <a:pt x="31321" y="31321"/>
                </a:lnTo>
                <a:lnTo>
                  <a:pt x="65311" y="8403"/>
                </a:lnTo>
                <a:lnTo>
                  <a:pt x="106934" y="0"/>
                </a:lnTo>
              </a:path>
            </a:pathLst>
          </a:custGeom>
          <a:ln w="19050">
            <a:solidFill>
              <a:srgbClr val="92D400"/>
            </a:solidFill>
          </a:ln>
        </p:spPr>
        <p:txBody>
          <a:bodyPr wrap="square" lIns="0" tIns="0" rIns="0" bIns="0" rtlCol="0"/>
          <a:lstStyle/>
          <a:p>
            <a:endParaRPr/>
          </a:p>
        </p:txBody>
      </p:sp>
      <p:sp>
        <p:nvSpPr>
          <p:cNvPr id="25" name="object 20"/>
          <p:cNvSpPr/>
          <p:nvPr/>
        </p:nvSpPr>
        <p:spPr>
          <a:xfrm>
            <a:off x="2242566" y="2808224"/>
            <a:ext cx="107314" cy="641985"/>
          </a:xfrm>
          <a:custGeom>
            <a:avLst/>
            <a:gdLst/>
            <a:ahLst/>
            <a:cxnLst/>
            <a:rect l="l" t="t" r="r" b="b"/>
            <a:pathLst>
              <a:path w="107314" h="641985">
                <a:moveTo>
                  <a:pt x="0" y="0"/>
                </a:moveTo>
                <a:lnTo>
                  <a:pt x="41622" y="8403"/>
                </a:lnTo>
                <a:lnTo>
                  <a:pt x="75612" y="31321"/>
                </a:lnTo>
                <a:lnTo>
                  <a:pt x="98530" y="65311"/>
                </a:lnTo>
                <a:lnTo>
                  <a:pt x="106933" y="106934"/>
                </a:lnTo>
                <a:lnTo>
                  <a:pt x="106933" y="534670"/>
                </a:lnTo>
                <a:lnTo>
                  <a:pt x="98530" y="576292"/>
                </a:lnTo>
                <a:lnTo>
                  <a:pt x="75612" y="610282"/>
                </a:lnTo>
                <a:lnTo>
                  <a:pt x="41622" y="633200"/>
                </a:lnTo>
                <a:lnTo>
                  <a:pt x="0" y="641603"/>
                </a:lnTo>
              </a:path>
            </a:pathLst>
          </a:custGeom>
          <a:ln w="19050">
            <a:solidFill>
              <a:srgbClr val="92D400"/>
            </a:solidFill>
          </a:ln>
        </p:spPr>
        <p:txBody>
          <a:bodyPr wrap="square" lIns="0" tIns="0" rIns="0" bIns="0" rtlCol="0"/>
          <a:lstStyle/>
          <a:p>
            <a:endParaRPr/>
          </a:p>
        </p:txBody>
      </p:sp>
      <p:sp>
        <p:nvSpPr>
          <p:cNvPr id="26" name="object 21"/>
          <p:cNvSpPr/>
          <p:nvPr/>
        </p:nvSpPr>
        <p:spPr>
          <a:xfrm>
            <a:off x="799593" y="3684524"/>
            <a:ext cx="107314" cy="641985"/>
          </a:xfrm>
          <a:custGeom>
            <a:avLst/>
            <a:gdLst/>
            <a:ahLst/>
            <a:cxnLst/>
            <a:rect l="l" t="t" r="r" b="b"/>
            <a:pathLst>
              <a:path w="107315" h="641985">
                <a:moveTo>
                  <a:pt x="106934" y="641604"/>
                </a:moveTo>
                <a:lnTo>
                  <a:pt x="65311" y="633200"/>
                </a:lnTo>
                <a:lnTo>
                  <a:pt x="31321" y="610282"/>
                </a:lnTo>
                <a:lnTo>
                  <a:pt x="8403" y="576292"/>
                </a:lnTo>
                <a:lnTo>
                  <a:pt x="0" y="534669"/>
                </a:lnTo>
                <a:lnTo>
                  <a:pt x="0" y="106934"/>
                </a:lnTo>
                <a:lnTo>
                  <a:pt x="8403" y="65311"/>
                </a:lnTo>
                <a:lnTo>
                  <a:pt x="31321" y="31321"/>
                </a:lnTo>
                <a:lnTo>
                  <a:pt x="65311" y="8403"/>
                </a:lnTo>
                <a:lnTo>
                  <a:pt x="106934" y="0"/>
                </a:lnTo>
              </a:path>
            </a:pathLst>
          </a:custGeom>
          <a:ln w="19049">
            <a:solidFill>
              <a:srgbClr val="92D400"/>
            </a:solidFill>
          </a:ln>
        </p:spPr>
        <p:txBody>
          <a:bodyPr wrap="square" lIns="0" tIns="0" rIns="0" bIns="0" rtlCol="0"/>
          <a:lstStyle/>
          <a:p>
            <a:endParaRPr/>
          </a:p>
        </p:txBody>
      </p:sp>
      <p:sp>
        <p:nvSpPr>
          <p:cNvPr id="27" name="object 22"/>
          <p:cNvSpPr/>
          <p:nvPr/>
        </p:nvSpPr>
        <p:spPr>
          <a:xfrm>
            <a:off x="2242566" y="3684524"/>
            <a:ext cx="107314" cy="641985"/>
          </a:xfrm>
          <a:custGeom>
            <a:avLst/>
            <a:gdLst/>
            <a:ahLst/>
            <a:cxnLst/>
            <a:rect l="l" t="t" r="r" b="b"/>
            <a:pathLst>
              <a:path w="107314" h="641985">
                <a:moveTo>
                  <a:pt x="0" y="0"/>
                </a:moveTo>
                <a:lnTo>
                  <a:pt x="41622" y="8403"/>
                </a:lnTo>
                <a:lnTo>
                  <a:pt x="75612" y="31321"/>
                </a:lnTo>
                <a:lnTo>
                  <a:pt x="98530" y="65311"/>
                </a:lnTo>
                <a:lnTo>
                  <a:pt x="106933" y="106934"/>
                </a:lnTo>
                <a:lnTo>
                  <a:pt x="106933" y="534669"/>
                </a:lnTo>
                <a:lnTo>
                  <a:pt x="98530" y="576292"/>
                </a:lnTo>
                <a:lnTo>
                  <a:pt x="75612" y="610282"/>
                </a:lnTo>
                <a:lnTo>
                  <a:pt x="41622" y="633200"/>
                </a:lnTo>
                <a:lnTo>
                  <a:pt x="0" y="641604"/>
                </a:lnTo>
              </a:path>
            </a:pathLst>
          </a:custGeom>
          <a:ln w="19050">
            <a:solidFill>
              <a:srgbClr val="92D400"/>
            </a:solidFill>
          </a:ln>
        </p:spPr>
        <p:txBody>
          <a:bodyPr wrap="square" lIns="0" tIns="0" rIns="0" bIns="0" rtlCol="0"/>
          <a:lstStyle/>
          <a:p>
            <a:endParaRPr/>
          </a:p>
        </p:txBody>
      </p:sp>
      <p:sp>
        <p:nvSpPr>
          <p:cNvPr id="28" name="object 23"/>
          <p:cNvSpPr/>
          <p:nvPr/>
        </p:nvSpPr>
        <p:spPr>
          <a:xfrm>
            <a:off x="799593" y="4560824"/>
            <a:ext cx="107314" cy="641985"/>
          </a:xfrm>
          <a:custGeom>
            <a:avLst/>
            <a:gdLst/>
            <a:ahLst/>
            <a:cxnLst/>
            <a:rect l="l" t="t" r="r" b="b"/>
            <a:pathLst>
              <a:path w="107315" h="641985">
                <a:moveTo>
                  <a:pt x="106934" y="641604"/>
                </a:moveTo>
                <a:lnTo>
                  <a:pt x="65311" y="633200"/>
                </a:lnTo>
                <a:lnTo>
                  <a:pt x="31321" y="610282"/>
                </a:lnTo>
                <a:lnTo>
                  <a:pt x="8403" y="576292"/>
                </a:lnTo>
                <a:lnTo>
                  <a:pt x="0" y="534669"/>
                </a:lnTo>
                <a:lnTo>
                  <a:pt x="0" y="106934"/>
                </a:lnTo>
                <a:lnTo>
                  <a:pt x="8403" y="65311"/>
                </a:lnTo>
                <a:lnTo>
                  <a:pt x="31321" y="31321"/>
                </a:lnTo>
                <a:lnTo>
                  <a:pt x="65311" y="8403"/>
                </a:lnTo>
                <a:lnTo>
                  <a:pt x="106934" y="0"/>
                </a:lnTo>
              </a:path>
            </a:pathLst>
          </a:custGeom>
          <a:ln w="19049">
            <a:solidFill>
              <a:srgbClr val="92D400"/>
            </a:solidFill>
          </a:ln>
        </p:spPr>
        <p:txBody>
          <a:bodyPr wrap="square" lIns="0" tIns="0" rIns="0" bIns="0" rtlCol="0"/>
          <a:lstStyle/>
          <a:p>
            <a:endParaRPr/>
          </a:p>
        </p:txBody>
      </p:sp>
      <p:sp>
        <p:nvSpPr>
          <p:cNvPr id="29" name="object 24"/>
          <p:cNvSpPr/>
          <p:nvPr/>
        </p:nvSpPr>
        <p:spPr>
          <a:xfrm>
            <a:off x="2242566" y="4560824"/>
            <a:ext cx="107314" cy="641985"/>
          </a:xfrm>
          <a:custGeom>
            <a:avLst/>
            <a:gdLst/>
            <a:ahLst/>
            <a:cxnLst/>
            <a:rect l="l" t="t" r="r" b="b"/>
            <a:pathLst>
              <a:path w="107314" h="641985">
                <a:moveTo>
                  <a:pt x="0" y="0"/>
                </a:moveTo>
                <a:lnTo>
                  <a:pt x="41622" y="8403"/>
                </a:lnTo>
                <a:lnTo>
                  <a:pt x="75612" y="31321"/>
                </a:lnTo>
                <a:lnTo>
                  <a:pt x="98530" y="65311"/>
                </a:lnTo>
                <a:lnTo>
                  <a:pt x="106933" y="106934"/>
                </a:lnTo>
                <a:lnTo>
                  <a:pt x="106933" y="534669"/>
                </a:lnTo>
                <a:lnTo>
                  <a:pt x="98530" y="576292"/>
                </a:lnTo>
                <a:lnTo>
                  <a:pt x="75612" y="610282"/>
                </a:lnTo>
                <a:lnTo>
                  <a:pt x="41622" y="633200"/>
                </a:lnTo>
                <a:lnTo>
                  <a:pt x="0" y="641604"/>
                </a:lnTo>
              </a:path>
            </a:pathLst>
          </a:custGeom>
          <a:ln w="19050">
            <a:solidFill>
              <a:srgbClr val="92D400"/>
            </a:solidFill>
          </a:ln>
        </p:spPr>
        <p:txBody>
          <a:bodyPr wrap="square" lIns="0" tIns="0" rIns="0" bIns="0" rtlCol="0"/>
          <a:lstStyle/>
          <a:p>
            <a:endParaRPr/>
          </a:p>
        </p:txBody>
      </p:sp>
      <p:sp>
        <p:nvSpPr>
          <p:cNvPr id="30" name="object 25"/>
          <p:cNvSpPr/>
          <p:nvPr/>
        </p:nvSpPr>
        <p:spPr>
          <a:xfrm>
            <a:off x="799593" y="5437124"/>
            <a:ext cx="106680" cy="640080"/>
          </a:xfrm>
          <a:custGeom>
            <a:avLst/>
            <a:gdLst/>
            <a:ahLst/>
            <a:cxnLst/>
            <a:rect l="l" t="t" r="r" b="b"/>
            <a:pathLst>
              <a:path w="106680" h="640079">
                <a:moveTo>
                  <a:pt x="106680" y="640080"/>
                </a:moveTo>
                <a:lnTo>
                  <a:pt x="65151" y="631696"/>
                </a:lnTo>
                <a:lnTo>
                  <a:pt x="31242" y="608833"/>
                </a:lnTo>
                <a:lnTo>
                  <a:pt x="8382" y="574923"/>
                </a:lnTo>
                <a:lnTo>
                  <a:pt x="0" y="533400"/>
                </a:lnTo>
                <a:lnTo>
                  <a:pt x="0" y="106680"/>
                </a:lnTo>
                <a:lnTo>
                  <a:pt x="8381" y="65151"/>
                </a:lnTo>
                <a:lnTo>
                  <a:pt x="31241" y="31242"/>
                </a:lnTo>
                <a:lnTo>
                  <a:pt x="65150" y="8382"/>
                </a:lnTo>
                <a:lnTo>
                  <a:pt x="106680" y="0"/>
                </a:lnTo>
              </a:path>
            </a:pathLst>
          </a:custGeom>
          <a:ln w="19050">
            <a:solidFill>
              <a:srgbClr val="92D400"/>
            </a:solidFill>
          </a:ln>
        </p:spPr>
        <p:txBody>
          <a:bodyPr wrap="square" lIns="0" tIns="0" rIns="0" bIns="0" rtlCol="0"/>
          <a:lstStyle/>
          <a:p>
            <a:endParaRPr/>
          </a:p>
        </p:txBody>
      </p:sp>
      <p:sp>
        <p:nvSpPr>
          <p:cNvPr id="31" name="object 26"/>
          <p:cNvSpPr/>
          <p:nvPr/>
        </p:nvSpPr>
        <p:spPr>
          <a:xfrm>
            <a:off x="2242821" y="5437124"/>
            <a:ext cx="106680" cy="640080"/>
          </a:xfrm>
          <a:custGeom>
            <a:avLst/>
            <a:gdLst/>
            <a:ahLst/>
            <a:cxnLst/>
            <a:rect l="l" t="t" r="r" b="b"/>
            <a:pathLst>
              <a:path w="106680" h="640079">
                <a:moveTo>
                  <a:pt x="0" y="0"/>
                </a:moveTo>
                <a:lnTo>
                  <a:pt x="41528" y="8381"/>
                </a:lnTo>
                <a:lnTo>
                  <a:pt x="75437" y="31241"/>
                </a:lnTo>
                <a:lnTo>
                  <a:pt x="98297" y="65150"/>
                </a:lnTo>
                <a:lnTo>
                  <a:pt x="106679" y="106680"/>
                </a:lnTo>
                <a:lnTo>
                  <a:pt x="106679" y="533400"/>
                </a:lnTo>
                <a:lnTo>
                  <a:pt x="98297" y="574923"/>
                </a:lnTo>
                <a:lnTo>
                  <a:pt x="75437" y="608833"/>
                </a:lnTo>
                <a:lnTo>
                  <a:pt x="41529" y="631696"/>
                </a:lnTo>
                <a:lnTo>
                  <a:pt x="0" y="640080"/>
                </a:lnTo>
              </a:path>
            </a:pathLst>
          </a:custGeom>
          <a:ln w="19050">
            <a:solidFill>
              <a:srgbClr val="92D400"/>
            </a:solidFill>
          </a:ln>
        </p:spPr>
        <p:txBody>
          <a:bodyPr wrap="square" lIns="0" tIns="0" rIns="0" bIns="0" rtlCol="0"/>
          <a:lstStyle/>
          <a:p>
            <a:endParaRPr/>
          </a:p>
        </p:txBody>
      </p:sp>
      <p:sp>
        <p:nvSpPr>
          <p:cNvPr id="32" name="object 27"/>
          <p:cNvSpPr/>
          <p:nvPr/>
        </p:nvSpPr>
        <p:spPr>
          <a:xfrm>
            <a:off x="1289304" y="1703324"/>
            <a:ext cx="50800" cy="314960"/>
          </a:xfrm>
          <a:custGeom>
            <a:avLst/>
            <a:gdLst/>
            <a:ahLst/>
            <a:cxnLst/>
            <a:rect l="l" t="t" r="r" b="b"/>
            <a:pathLst>
              <a:path w="50800" h="314960">
                <a:moveTo>
                  <a:pt x="15875" y="265587"/>
                </a:moveTo>
                <a:lnTo>
                  <a:pt x="15537" y="265656"/>
                </a:lnTo>
                <a:lnTo>
                  <a:pt x="7461" y="271113"/>
                </a:lnTo>
                <a:lnTo>
                  <a:pt x="2004" y="279189"/>
                </a:lnTo>
                <a:lnTo>
                  <a:pt x="0" y="289051"/>
                </a:lnTo>
                <a:lnTo>
                  <a:pt x="2004" y="298967"/>
                </a:lnTo>
                <a:lnTo>
                  <a:pt x="7461" y="307038"/>
                </a:lnTo>
                <a:lnTo>
                  <a:pt x="15537" y="312465"/>
                </a:lnTo>
                <a:lnTo>
                  <a:pt x="25400" y="314451"/>
                </a:lnTo>
                <a:lnTo>
                  <a:pt x="35262" y="312465"/>
                </a:lnTo>
                <a:lnTo>
                  <a:pt x="43338" y="307038"/>
                </a:lnTo>
                <a:lnTo>
                  <a:pt x="48795" y="298967"/>
                </a:lnTo>
                <a:lnTo>
                  <a:pt x="50800" y="289051"/>
                </a:lnTo>
                <a:lnTo>
                  <a:pt x="15875" y="289051"/>
                </a:lnTo>
                <a:lnTo>
                  <a:pt x="15875" y="265587"/>
                </a:lnTo>
                <a:close/>
              </a:path>
              <a:path w="50800" h="314960">
                <a:moveTo>
                  <a:pt x="25400" y="263651"/>
                </a:moveTo>
                <a:lnTo>
                  <a:pt x="15875" y="265587"/>
                </a:lnTo>
                <a:lnTo>
                  <a:pt x="15875" y="289051"/>
                </a:lnTo>
                <a:lnTo>
                  <a:pt x="34925" y="289051"/>
                </a:lnTo>
                <a:lnTo>
                  <a:pt x="34925" y="265587"/>
                </a:lnTo>
                <a:lnTo>
                  <a:pt x="25400" y="263651"/>
                </a:lnTo>
                <a:close/>
              </a:path>
              <a:path w="50800" h="314960">
                <a:moveTo>
                  <a:pt x="34925" y="265587"/>
                </a:moveTo>
                <a:lnTo>
                  <a:pt x="34925" y="289051"/>
                </a:lnTo>
                <a:lnTo>
                  <a:pt x="50800" y="289051"/>
                </a:lnTo>
                <a:lnTo>
                  <a:pt x="48795" y="279189"/>
                </a:lnTo>
                <a:lnTo>
                  <a:pt x="43338" y="271113"/>
                </a:lnTo>
                <a:lnTo>
                  <a:pt x="35262" y="265656"/>
                </a:lnTo>
                <a:lnTo>
                  <a:pt x="34925" y="265587"/>
                </a:lnTo>
                <a:close/>
              </a:path>
              <a:path w="50800" h="314960">
                <a:moveTo>
                  <a:pt x="34925" y="0"/>
                </a:moveTo>
                <a:lnTo>
                  <a:pt x="15875" y="0"/>
                </a:lnTo>
                <a:lnTo>
                  <a:pt x="15875" y="265587"/>
                </a:lnTo>
                <a:lnTo>
                  <a:pt x="25400" y="263651"/>
                </a:lnTo>
                <a:lnTo>
                  <a:pt x="34925" y="263651"/>
                </a:lnTo>
                <a:lnTo>
                  <a:pt x="34925" y="0"/>
                </a:lnTo>
                <a:close/>
              </a:path>
              <a:path w="50800" h="314960">
                <a:moveTo>
                  <a:pt x="34925" y="263651"/>
                </a:moveTo>
                <a:lnTo>
                  <a:pt x="25400" y="263651"/>
                </a:lnTo>
                <a:lnTo>
                  <a:pt x="34925" y="265587"/>
                </a:lnTo>
                <a:lnTo>
                  <a:pt x="34925" y="263651"/>
                </a:lnTo>
                <a:close/>
              </a:path>
            </a:pathLst>
          </a:custGeom>
          <a:solidFill>
            <a:srgbClr val="92D400"/>
          </a:solidFill>
        </p:spPr>
        <p:txBody>
          <a:bodyPr wrap="square" lIns="0" tIns="0" rIns="0" bIns="0" rtlCol="0"/>
          <a:lstStyle/>
          <a:p>
            <a:endParaRPr/>
          </a:p>
        </p:txBody>
      </p:sp>
      <p:pic>
        <p:nvPicPr>
          <p:cNvPr id="33" name="object 28"/>
          <p:cNvPicPr/>
          <p:nvPr/>
        </p:nvPicPr>
        <p:blipFill>
          <a:blip r:embed="rId3" cstate="print"/>
          <a:stretch>
            <a:fillRect/>
          </a:stretch>
        </p:blipFill>
        <p:spPr>
          <a:xfrm>
            <a:off x="6839484" y="2064285"/>
            <a:ext cx="376427" cy="455675"/>
          </a:xfrm>
          <a:prstGeom prst="rect">
            <a:avLst/>
          </a:prstGeom>
        </p:spPr>
      </p:pic>
      <p:sp>
        <p:nvSpPr>
          <p:cNvPr id="34" name="object 29"/>
          <p:cNvSpPr txBox="1"/>
          <p:nvPr/>
        </p:nvSpPr>
        <p:spPr>
          <a:xfrm>
            <a:off x="7384569" y="4054249"/>
            <a:ext cx="497205" cy="529590"/>
          </a:xfrm>
          <a:prstGeom prst="rect">
            <a:avLst/>
          </a:prstGeom>
        </p:spPr>
        <p:txBody>
          <a:bodyPr vert="horz" wrap="square" lIns="0" tIns="63500" rIns="0" bIns="0" rtlCol="0">
            <a:spAutoFit/>
          </a:bodyPr>
          <a:lstStyle/>
          <a:p>
            <a:pPr algn="ctr">
              <a:lnSpc>
                <a:spcPct val="100000"/>
              </a:lnSpc>
              <a:spcBef>
                <a:spcPts val="500"/>
              </a:spcBef>
            </a:pPr>
            <a:r>
              <a:rPr lang="ru-RU" sz="2400" b="1" dirty="0">
                <a:solidFill>
                  <a:srgbClr val="92D400"/>
                </a:solidFill>
                <a:latin typeface="Tahoma"/>
                <a:cs typeface="Tahoma"/>
              </a:rPr>
              <a:t>9</a:t>
            </a:r>
            <a:endParaRPr sz="2400" dirty="0">
              <a:latin typeface="Tahoma"/>
              <a:cs typeface="Tahoma"/>
            </a:endParaRPr>
          </a:p>
          <a:p>
            <a:pPr algn="ctr">
              <a:lnSpc>
                <a:spcPct val="100000"/>
              </a:lnSpc>
              <a:spcBef>
                <a:spcPts val="85"/>
              </a:spcBef>
            </a:pPr>
            <a:r>
              <a:rPr sz="500" b="1" spc="20" dirty="0">
                <a:latin typeface="Tahoma"/>
                <a:cs typeface="Tahoma"/>
              </a:rPr>
              <a:t>ИНСТИТУТОВ</a:t>
            </a:r>
            <a:endParaRPr sz="500" dirty="0">
              <a:latin typeface="Tahoma"/>
              <a:cs typeface="Tahoma"/>
            </a:endParaRPr>
          </a:p>
        </p:txBody>
      </p:sp>
      <p:sp>
        <p:nvSpPr>
          <p:cNvPr id="35" name="object 30"/>
          <p:cNvSpPr txBox="1"/>
          <p:nvPr/>
        </p:nvSpPr>
        <p:spPr>
          <a:xfrm>
            <a:off x="2974113" y="2572919"/>
            <a:ext cx="860425" cy="529590"/>
          </a:xfrm>
          <a:prstGeom prst="rect">
            <a:avLst/>
          </a:prstGeom>
        </p:spPr>
        <p:txBody>
          <a:bodyPr vert="horz" wrap="square" lIns="0" tIns="63500" rIns="0" bIns="0" rtlCol="0">
            <a:spAutoFit/>
          </a:bodyPr>
          <a:lstStyle/>
          <a:p>
            <a:pPr algn="ctr">
              <a:lnSpc>
                <a:spcPct val="100000"/>
              </a:lnSpc>
              <a:spcBef>
                <a:spcPts val="500"/>
              </a:spcBef>
            </a:pPr>
            <a:r>
              <a:rPr sz="2400" b="1" spc="-305" dirty="0">
                <a:solidFill>
                  <a:srgbClr val="92D400"/>
                </a:solidFill>
                <a:latin typeface="Tahoma"/>
                <a:cs typeface="Tahoma"/>
              </a:rPr>
              <a:t>&gt;1100</a:t>
            </a:r>
            <a:endParaRPr sz="2400">
              <a:latin typeface="Tahoma"/>
              <a:cs typeface="Tahoma"/>
            </a:endParaRPr>
          </a:p>
          <a:p>
            <a:pPr marL="1270" algn="ctr">
              <a:lnSpc>
                <a:spcPct val="100000"/>
              </a:lnSpc>
              <a:spcBef>
                <a:spcPts val="85"/>
              </a:spcBef>
            </a:pPr>
            <a:r>
              <a:rPr sz="500" b="1" spc="10" dirty="0">
                <a:latin typeface="Tahoma"/>
                <a:cs typeface="Tahoma"/>
              </a:rPr>
              <a:t>БЮ</a:t>
            </a:r>
            <a:r>
              <a:rPr sz="500" b="1" spc="20" dirty="0">
                <a:latin typeface="Tahoma"/>
                <a:cs typeface="Tahoma"/>
              </a:rPr>
              <a:t>Д</a:t>
            </a:r>
            <a:r>
              <a:rPr sz="500" b="1" spc="25" dirty="0">
                <a:latin typeface="Tahoma"/>
                <a:cs typeface="Tahoma"/>
              </a:rPr>
              <a:t>ЖЕ</a:t>
            </a:r>
            <a:r>
              <a:rPr sz="500" b="1" spc="10" dirty="0">
                <a:latin typeface="Tahoma"/>
                <a:cs typeface="Tahoma"/>
              </a:rPr>
              <a:t>Т</a:t>
            </a:r>
            <a:r>
              <a:rPr sz="500" b="1" spc="20" dirty="0">
                <a:latin typeface="Tahoma"/>
                <a:cs typeface="Tahoma"/>
              </a:rPr>
              <a:t>Н</a:t>
            </a:r>
            <a:r>
              <a:rPr sz="500" b="1" spc="30" dirty="0">
                <a:latin typeface="Tahoma"/>
                <a:cs typeface="Tahoma"/>
              </a:rPr>
              <a:t>Ы</a:t>
            </a:r>
            <a:r>
              <a:rPr sz="500" b="1" spc="20" dirty="0">
                <a:latin typeface="Tahoma"/>
                <a:cs typeface="Tahoma"/>
              </a:rPr>
              <a:t>Х</a:t>
            </a:r>
            <a:r>
              <a:rPr sz="500" b="1" spc="-35" dirty="0">
                <a:latin typeface="Tahoma"/>
                <a:cs typeface="Tahoma"/>
              </a:rPr>
              <a:t> </a:t>
            </a:r>
            <a:r>
              <a:rPr sz="500" b="1" spc="25" dirty="0">
                <a:latin typeface="Tahoma"/>
                <a:cs typeface="Tahoma"/>
              </a:rPr>
              <a:t>МЕ</a:t>
            </a:r>
            <a:r>
              <a:rPr sz="500" b="1" spc="20" dirty="0">
                <a:latin typeface="Tahoma"/>
                <a:cs typeface="Tahoma"/>
              </a:rPr>
              <a:t>С</a:t>
            </a:r>
            <a:r>
              <a:rPr sz="500" b="1" spc="10" dirty="0">
                <a:latin typeface="Tahoma"/>
                <a:cs typeface="Tahoma"/>
              </a:rPr>
              <a:t>Т</a:t>
            </a:r>
            <a:endParaRPr sz="500">
              <a:latin typeface="Tahoma"/>
              <a:cs typeface="Tahoma"/>
            </a:endParaRPr>
          </a:p>
        </p:txBody>
      </p:sp>
      <p:sp>
        <p:nvSpPr>
          <p:cNvPr id="36" name="object 31"/>
          <p:cNvSpPr txBox="1"/>
          <p:nvPr/>
        </p:nvSpPr>
        <p:spPr>
          <a:xfrm>
            <a:off x="4358159" y="2489923"/>
            <a:ext cx="501015" cy="605790"/>
          </a:xfrm>
          <a:prstGeom prst="rect">
            <a:avLst/>
          </a:prstGeom>
        </p:spPr>
        <p:txBody>
          <a:bodyPr vert="horz" wrap="square" lIns="0" tIns="63500" rIns="0" bIns="0" rtlCol="0">
            <a:spAutoFit/>
          </a:bodyPr>
          <a:lstStyle/>
          <a:p>
            <a:pPr algn="ctr">
              <a:lnSpc>
                <a:spcPct val="100000"/>
              </a:lnSpc>
              <a:spcBef>
                <a:spcPts val="500"/>
              </a:spcBef>
            </a:pPr>
            <a:r>
              <a:rPr sz="2400" b="1" spc="-100" dirty="0">
                <a:solidFill>
                  <a:srgbClr val="92D400"/>
                </a:solidFill>
                <a:latin typeface="Tahoma"/>
                <a:cs typeface="Tahoma"/>
              </a:rPr>
              <a:t>5</a:t>
            </a:r>
            <a:endParaRPr sz="2400">
              <a:latin typeface="Tahoma"/>
              <a:cs typeface="Tahoma"/>
            </a:endParaRPr>
          </a:p>
          <a:p>
            <a:pPr algn="ctr">
              <a:lnSpc>
                <a:spcPct val="100000"/>
              </a:lnSpc>
              <a:spcBef>
                <a:spcPts val="85"/>
              </a:spcBef>
            </a:pPr>
            <a:r>
              <a:rPr sz="500" b="1" spc="25" dirty="0">
                <a:latin typeface="Tahoma"/>
                <a:cs typeface="Tahoma"/>
              </a:rPr>
              <a:t>КОРПУСОВ</a:t>
            </a:r>
            <a:endParaRPr sz="500">
              <a:latin typeface="Tahoma"/>
              <a:cs typeface="Tahoma"/>
            </a:endParaRPr>
          </a:p>
          <a:p>
            <a:pPr algn="ctr">
              <a:lnSpc>
                <a:spcPct val="100000"/>
              </a:lnSpc>
            </a:pPr>
            <a:r>
              <a:rPr sz="500" b="1" spc="15" dirty="0">
                <a:latin typeface="Tahoma"/>
                <a:cs typeface="Tahoma"/>
              </a:rPr>
              <a:t>ОБЩЕЖИТИЯ</a:t>
            </a:r>
            <a:endParaRPr sz="500">
              <a:latin typeface="Tahoma"/>
              <a:cs typeface="Tahoma"/>
            </a:endParaRPr>
          </a:p>
        </p:txBody>
      </p:sp>
      <p:sp>
        <p:nvSpPr>
          <p:cNvPr id="37" name="object 32"/>
          <p:cNvSpPr txBox="1"/>
          <p:nvPr/>
        </p:nvSpPr>
        <p:spPr>
          <a:xfrm>
            <a:off x="5289068" y="2755698"/>
            <a:ext cx="1016761" cy="525143"/>
          </a:xfrm>
          <a:prstGeom prst="rect">
            <a:avLst/>
          </a:prstGeom>
        </p:spPr>
        <p:txBody>
          <a:bodyPr vert="horz" wrap="square" lIns="0" tIns="65404" rIns="0" bIns="0" rtlCol="0">
            <a:spAutoFit/>
          </a:bodyPr>
          <a:lstStyle/>
          <a:p>
            <a:pPr algn="ctr">
              <a:lnSpc>
                <a:spcPct val="100000"/>
              </a:lnSpc>
              <a:spcBef>
                <a:spcPts val="515"/>
              </a:spcBef>
            </a:pPr>
            <a:r>
              <a:rPr sz="2400" b="1" spc="-55" dirty="0">
                <a:solidFill>
                  <a:srgbClr val="92D400"/>
                </a:solidFill>
                <a:latin typeface="Tahoma"/>
                <a:cs typeface="Tahoma"/>
              </a:rPr>
              <a:t>&gt;</a:t>
            </a:r>
            <a:r>
              <a:rPr lang="ru-RU" sz="2400" b="1" spc="-55" dirty="0">
                <a:solidFill>
                  <a:srgbClr val="92D400"/>
                </a:solidFill>
                <a:latin typeface="Tahoma"/>
                <a:cs typeface="Tahoma"/>
              </a:rPr>
              <a:t>85</a:t>
            </a:r>
            <a:r>
              <a:rPr sz="2400" b="1" spc="-55" dirty="0">
                <a:solidFill>
                  <a:srgbClr val="92D400"/>
                </a:solidFill>
                <a:latin typeface="Tahoma"/>
                <a:cs typeface="Tahoma"/>
              </a:rPr>
              <a:t>00</a:t>
            </a:r>
            <a:endParaRPr sz="2400" dirty="0">
              <a:latin typeface="Tahoma"/>
              <a:cs typeface="Tahoma"/>
            </a:endParaRPr>
          </a:p>
          <a:p>
            <a:pPr algn="ctr">
              <a:lnSpc>
                <a:spcPct val="100000"/>
              </a:lnSpc>
              <a:spcBef>
                <a:spcPts val="90"/>
              </a:spcBef>
            </a:pPr>
            <a:r>
              <a:rPr sz="500" b="1" spc="25" dirty="0">
                <a:latin typeface="Tahoma"/>
                <a:cs typeface="Tahoma"/>
              </a:rPr>
              <a:t>СТУДЕНТОВ</a:t>
            </a:r>
            <a:endParaRPr sz="500" dirty="0">
              <a:latin typeface="Tahoma"/>
              <a:cs typeface="Tahoma"/>
            </a:endParaRPr>
          </a:p>
        </p:txBody>
      </p:sp>
      <p:sp>
        <p:nvSpPr>
          <p:cNvPr id="38" name="object 33"/>
          <p:cNvSpPr txBox="1"/>
          <p:nvPr/>
        </p:nvSpPr>
        <p:spPr>
          <a:xfrm>
            <a:off x="3682773" y="1826794"/>
            <a:ext cx="650240" cy="681990"/>
          </a:xfrm>
          <a:prstGeom prst="rect">
            <a:avLst/>
          </a:prstGeom>
        </p:spPr>
        <p:txBody>
          <a:bodyPr vert="horz" wrap="square" lIns="0" tIns="63500" rIns="0" bIns="0" rtlCol="0">
            <a:spAutoFit/>
          </a:bodyPr>
          <a:lstStyle/>
          <a:p>
            <a:pPr algn="ctr">
              <a:lnSpc>
                <a:spcPct val="100000"/>
              </a:lnSpc>
              <a:spcBef>
                <a:spcPts val="500"/>
              </a:spcBef>
            </a:pPr>
            <a:r>
              <a:rPr sz="2400" b="1" spc="105" dirty="0">
                <a:solidFill>
                  <a:srgbClr val="92D400"/>
                </a:solidFill>
                <a:latin typeface="Tahoma"/>
                <a:cs typeface="Tahoma"/>
              </a:rPr>
              <a:t>400</a:t>
            </a:r>
            <a:endParaRPr sz="2400" dirty="0">
              <a:latin typeface="Tahoma"/>
              <a:cs typeface="Tahoma"/>
            </a:endParaRPr>
          </a:p>
          <a:p>
            <a:pPr marL="53340" marR="45085" indent="-635" algn="ctr">
              <a:lnSpc>
                <a:spcPct val="100000"/>
              </a:lnSpc>
              <a:spcBef>
                <a:spcPts val="85"/>
              </a:spcBef>
            </a:pPr>
            <a:r>
              <a:rPr sz="500" b="1" spc="30" dirty="0">
                <a:latin typeface="Tahoma"/>
                <a:cs typeface="Tahoma"/>
              </a:rPr>
              <a:t>ПРОГРАММ </a:t>
            </a:r>
            <a:r>
              <a:rPr sz="500" b="1" spc="35" dirty="0">
                <a:latin typeface="Tahoma"/>
                <a:cs typeface="Tahoma"/>
              </a:rPr>
              <a:t> </a:t>
            </a:r>
            <a:r>
              <a:rPr sz="500" b="1" spc="30" dirty="0">
                <a:latin typeface="Tahoma"/>
                <a:cs typeface="Tahoma"/>
              </a:rPr>
              <a:t>ОБ</a:t>
            </a:r>
            <a:r>
              <a:rPr sz="500" b="1" spc="25" dirty="0">
                <a:latin typeface="Tahoma"/>
                <a:cs typeface="Tahoma"/>
              </a:rPr>
              <a:t>Р</a:t>
            </a:r>
            <a:r>
              <a:rPr sz="500" b="1" spc="65" dirty="0">
                <a:latin typeface="Tahoma"/>
                <a:cs typeface="Tahoma"/>
              </a:rPr>
              <a:t>А</a:t>
            </a:r>
            <a:r>
              <a:rPr sz="500" b="1" spc="15" dirty="0">
                <a:latin typeface="Tahoma"/>
                <a:cs typeface="Tahoma"/>
              </a:rPr>
              <a:t>З</a:t>
            </a:r>
            <a:r>
              <a:rPr sz="500" b="1" spc="30" dirty="0">
                <a:latin typeface="Tahoma"/>
                <a:cs typeface="Tahoma"/>
              </a:rPr>
              <a:t>О</a:t>
            </a:r>
            <a:r>
              <a:rPr sz="500" b="1" spc="25" dirty="0">
                <a:latin typeface="Tahoma"/>
                <a:cs typeface="Tahoma"/>
              </a:rPr>
              <a:t>В</a:t>
            </a:r>
            <a:r>
              <a:rPr sz="500" b="1" spc="65" dirty="0">
                <a:latin typeface="Tahoma"/>
                <a:cs typeface="Tahoma"/>
              </a:rPr>
              <a:t>А</a:t>
            </a:r>
            <a:r>
              <a:rPr sz="500" b="1" spc="20" dirty="0">
                <a:latin typeface="Tahoma"/>
                <a:cs typeface="Tahoma"/>
              </a:rPr>
              <a:t>Н</a:t>
            </a:r>
            <a:r>
              <a:rPr sz="500" b="1" spc="15" dirty="0">
                <a:latin typeface="Tahoma"/>
                <a:cs typeface="Tahoma"/>
              </a:rPr>
              <a:t>И</a:t>
            </a:r>
            <a:r>
              <a:rPr sz="500" b="1" spc="5" dirty="0">
                <a:latin typeface="Tahoma"/>
                <a:cs typeface="Tahoma"/>
              </a:rPr>
              <a:t>Я  </a:t>
            </a:r>
            <a:r>
              <a:rPr sz="500" b="1" dirty="0">
                <a:latin typeface="Tahoma"/>
                <a:cs typeface="Tahoma"/>
              </a:rPr>
              <a:t>СПО/ВО/ДПО</a:t>
            </a:r>
            <a:endParaRPr sz="500" dirty="0">
              <a:latin typeface="Tahoma"/>
              <a:cs typeface="Tahoma"/>
            </a:endParaRPr>
          </a:p>
        </p:txBody>
      </p:sp>
      <p:sp>
        <p:nvSpPr>
          <p:cNvPr id="39" name="object 34"/>
          <p:cNvSpPr txBox="1"/>
          <p:nvPr/>
        </p:nvSpPr>
        <p:spPr>
          <a:xfrm>
            <a:off x="5068343" y="2264056"/>
            <a:ext cx="533400" cy="102235"/>
          </a:xfrm>
          <a:prstGeom prst="rect">
            <a:avLst/>
          </a:prstGeom>
        </p:spPr>
        <p:txBody>
          <a:bodyPr vert="horz" wrap="square" lIns="0" tIns="13335" rIns="0" bIns="0" rtlCol="0">
            <a:spAutoFit/>
          </a:bodyPr>
          <a:lstStyle/>
          <a:p>
            <a:pPr marL="12700">
              <a:lnSpc>
                <a:spcPct val="100000"/>
              </a:lnSpc>
              <a:spcBef>
                <a:spcPts val="105"/>
              </a:spcBef>
            </a:pPr>
            <a:r>
              <a:rPr sz="500" b="1" spc="30" dirty="0">
                <a:latin typeface="Tahoma"/>
                <a:cs typeface="Tahoma"/>
              </a:rPr>
              <a:t>АКАДЕМИКОВ</a:t>
            </a:r>
            <a:endParaRPr sz="500">
              <a:latin typeface="Tahoma"/>
              <a:cs typeface="Tahoma"/>
            </a:endParaRPr>
          </a:p>
        </p:txBody>
      </p:sp>
      <p:sp>
        <p:nvSpPr>
          <p:cNvPr id="40" name="object 35"/>
          <p:cNvSpPr txBox="1"/>
          <p:nvPr/>
        </p:nvSpPr>
        <p:spPr>
          <a:xfrm>
            <a:off x="5634128" y="2089685"/>
            <a:ext cx="325755" cy="391160"/>
          </a:xfrm>
          <a:prstGeom prst="rect">
            <a:avLst/>
          </a:prstGeom>
        </p:spPr>
        <p:txBody>
          <a:bodyPr vert="horz" wrap="square" lIns="0" tIns="12700" rIns="0" bIns="0" rtlCol="0">
            <a:spAutoFit/>
          </a:bodyPr>
          <a:lstStyle/>
          <a:p>
            <a:pPr marL="12700">
              <a:lnSpc>
                <a:spcPct val="100000"/>
              </a:lnSpc>
              <a:spcBef>
                <a:spcPts val="100"/>
              </a:spcBef>
            </a:pPr>
            <a:r>
              <a:rPr sz="2400" b="1" spc="-350" dirty="0">
                <a:solidFill>
                  <a:srgbClr val="92D400"/>
                </a:solidFill>
                <a:latin typeface="Tahoma"/>
                <a:cs typeface="Tahoma"/>
              </a:rPr>
              <a:t>15</a:t>
            </a:r>
            <a:endParaRPr sz="2400">
              <a:latin typeface="Tahoma"/>
              <a:cs typeface="Tahoma"/>
            </a:endParaRPr>
          </a:p>
        </p:txBody>
      </p:sp>
      <p:sp>
        <p:nvSpPr>
          <p:cNvPr id="41" name="object 36"/>
          <p:cNvSpPr txBox="1"/>
          <p:nvPr/>
        </p:nvSpPr>
        <p:spPr>
          <a:xfrm>
            <a:off x="4619398" y="1420904"/>
            <a:ext cx="1014094" cy="178435"/>
          </a:xfrm>
          <a:prstGeom prst="rect">
            <a:avLst/>
          </a:prstGeom>
        </p:spPr>
        <p:txBody>
          <a:bodyPr vert="horz" wrap="square" lIns="0" tIns="13335" rIns="0" bIns="0" rtlCol="0">
            <a:spAutoFit/>
          </a:bodyPr>
          <a:lstStyle/>
          <a:p>
            <a:pPr marR="5080" algn="r">
              <a:lnSpc>
                <a:spcPct val="100000"/>
              </a:lnSpc>
              <a:spcBef>
                <a:spcPts val="105"/>
              </a:spcBef>
            </a:pPr>
            <a:r>
              <a:rPr sz="500" b="1" spc="20" dirty="0">
                <a:latin typeface="Tahoma"/>
                <a:cs typeface="Tahoma"/>
              </a:rPr>
              <a:t>НАУЧНО-ПЕДАГОГИЧЕСКИХ</a:t>
            </a:r>
            <a:endParaRPr sz="500" dirty="0">
              <a:latin typeface="Tahoma"/>
              <a:cs typeface="Tahoma"/>
            </a:endParaRPr>
          </a:p>
          <a:p>
            <a:pPr marR="5080" algn="r">
              <a:lnSpc>
                <a:spcPct val="100000"/>
              </a:lnSpc>
            </a:pPr>
            <a:r>
              <a:rPr sz="500" b="1" spc="30" dirty="0">
                <a:latin typeface="Tahoma"/>
                <a:cs typeface="Tahoma"/>
              </a:rPr>
              <a:t>РАБОТНИКОВ</a:t>
            </a:r>
            <a:endParaRPr sz="500" dirty="0">
              <a:latin typeface="Tahoma"/>
              <a:cs typeface="Tahoma"/>
            </a:endParaRPr>
          </a:p>
        </p:txBody>
      </p:sp>
      <p:sp>
        <p:nvSpPr>
          <p:cNvPr id="42" name="object 37"/>
          <p:cNvSpPr txBox="1"/>
          <p:nvPr/>
        </p:nvSpPr>
        <p:spPr>
          <a:xfrm>
            <a:off x="5692293" y="1289585"/>
            <a:ext cx="601345" cy="391160"/>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92D400"/>
                </a:solidFill>
                <a:latin typeface="Tahoma"/>
                <a:cs typeface="Tahoma"/>
              </a:rPr>
              <a:t>720</a:t>
            </a:r>
            <a:endParaRPr sz="2400" dirty="0">
              <a:latin typeface="Tahoma"/>
              <a:cs typeface="Tahoma"/>
            </a:endParaRPr>
          </a:p>
        </p:txBody>
      </p:sp>
      <p:sp>
        <p:nvSpPr>
          <p:cNvPr id="43" name="object 38"/>
          <p:cNvSpPr txBox="1"/>
          <p:nvPr/>
        </p:nvSpPr>
        <p:spPr>
          <a:xfrm>
            <a:off x="6474486" y="1165887"/>
            <a:ext cx="1076325" cy="102235"/>
          </a:xfrm>
          <a:prstGeom prst="rect">
            <a:avLst/>
          </a:prstGeom>
        </p:spPr>
        <p:txBody>
          <a:bodyPr vert="horz" wrap="square" lIns="0" tIns="13335" rIns="0" bIns="0" rtlCol="0">
            <a:spAutoFit/>
          </a:bodyPr>
          <a:lstStyle/>
          <a:p>
            <a:pPr marL="12700">
              <a:lnSpc>
                <a:spcPct val="100000"/>
              </a:lnSpc>
              <a:spcBef>
                <a:spcPts val="105"/>
              </a:spcBef>
            </a:pPr>
            <a:r>
              <a:rPr sz="500" b="1" spc="25" dirty="0">
                <a:latin typeface="Tahoma"/>
                <a:cs typeface="Tahoma"/>
              </a:rPr>
              <a:t>ДИССЕРТАЦИОННЫХ</a:t>
            </a:r>
            <a:r>
              <a:rPr sz="500" b="1" spc="-35" dirty="0">
                <a:latin typeface="Tahoma"/>
                <a:cs typeface="Tahoma"/>
              </a:rPr>
              <a:t> </a:t>
            </a:r>
            <a:r>
              <a:rPr sz="500" b="1" spc="30" dirty="0">
                <a:latin typeface="Tahoma"/>
                <a:cs typeface="Tahoma"/>
              </a:rPr>
              <a:t>СОВЕТА</a:t>
            </a:r>
            <a:endParaRPr sz="500" dirty="0">
              <a:latin typeface="Tahoma"/>
              <a:cs typeface="Tahoma"/>
            </a:endParaRPr>
          </a:p>
        </p:txBody>
      </p:sp>
      <p:sp>
        <p:nvSpPr>
          <p:cNvPr id="44" name="object 39"/>
          <p:cNvSpPr txBox="1"/>
          <p:nvPr/>
        </p:nvSpPr>
        <p:spPr>
          <a:xfrm>
            <a:off x="6894538" y="797120"/>
            <a:ext cx="236220" cy="391795"/>
          </a:xfrm>
          <a:prstGeom prst="rect">
            <a:avLst/>
          </a:prstGeom>
        </p:spPr>
        <p:txBody>
          <a:bodyPr vert="horz" wrap="square" lIns="0" tIns="12700" rIns="0" bIns="0" rtlCol="0">
            <a:spAutoFit/>
          </a:bodyPr>
          <a:lstStyle/>
          <a:p>
            <a:pPr marL="12700">
              <a:lnSpc>
                <a:spcPct val="100000"/>
              </a:lnSpc>
              <a:spcBef>
                <a:spcPts val="100"/>
              </a:spcBef>
            </a:pPr>
            <a:r>
              <a:rPr lang="ru-RU" sz="2400" b="1" spc="125" dirty="0">
                <a:solidFill>
                  <a:srgbClr val="92D400"/>
                </a:solidFill>
                <a:latin typeface="Tahoma"/>
                <a:cs typeface="Tahoma"/>
              </a:rPr>
              <a:t>4</a:t>
            </a:r>
            <a:endParaRPr sz="2400" dirty="0">
              <a:latin typeface="Tahoma"/>
              <a:cs typeface="Tahoma"/>
            </a:endParaRPr>
          </a:p>
        </p:txBody>
      </p:sp>
      <p:sp>
        <p:nvSpPr>
          <p:cNvPr id="45" name="object 40"/>
          <p:cNvSpPr txBox="1"/>
          <p:nvPr/>
        </p:nvSpPr>
        <p:spPr>
          <a:xfrm>
            <a:off x="7750963" y="1265201"/>
            <a:ext cx="613410" cy="391160"/>
          </a:xfrm>
          <a:prstGeom prst="rect">
            <a:avLst/>
          </a:prstGeom>
        </p:spPr>
        <p:txBody>
          <a:bodyPr vert="horz" wrap="square" lIns="0" tIns="12700" rIns="0" bIns="0" rtlCol="0">
            <a:spAutoFit/>
          </a:bodyPr>
          <a:lstStyle/>
          <a:p>
            <a:pPr marL="12700">
              <a:lnSpc>
                <a:spcPct val="100000"/>
              </a:lnSpc>
              <a:spcBef>
                <a:spcPts val="100"/>
              </a:spcBef>
            </a:pPr>
            <a:r>
              <a:rPr sz="2400" b="1" spc="15" dirty="0">
                <a:solidFill>
                  <a:srgbClr val="92D400"/>
                </a:solidFill>
                <a:latin typeface="Tahoma"/>
                <a:cs typeface="Tahoma"/>
              </a:rPr>
              <a:t>280</a:t>
            </a:r>
            <a:endParaRPr sz="2400" dirty="0">
              <a:latin typeface="Tahoma"/>
              <a:cs typeface="Tahoma"/>
            </a:endParaRPr>
          </a:p>
        </p:txBody>
      </p:sp>
      <p:sp>
        <p:nvSpPr>
          <p:cNvPr id="46" name="object 41"/>
          <p:cNvSpPr txBox="1"/>
          <p:nvPr/>
        </p:nvSpPr>
        <p:spPr>
          <a:xfrm>
            <a:off x="8391933" y="1397789"/>
            <a:ext cx="527685" cy="178435"/>
          </a:xfrm>
          <a:prstGeom prst="rect">
            <a:avLst/>
          </a:prstGeom>
        </p:spPr>
        <p:txBody>
          <a:bodyPr vert="horz" wrap="square" lIns="0" tIns="13335" rIns="0" bIns="0" rtlCol="0">
            <a:spAutoFit/>
          </a:bodyPr>
          <a:lstStyle/>
          <a:p>
            <a:pPr marL="12700" marR="5080">
              <a:lnSpc>
                <a:spcPct val="100000"/>
              </a:lnSpc>
              <a:spcBef>
                <a:spcPts val="105"/>
              </a:spcBef>
            </a:pPr>
            <a:r>
              <a:rPr sz="500" b="1" spc="20" dirty="0">
                <a:latin typeface="Tahoma"/>
                <a:cs typeface="Tahoma"/>
              </a:rPr>
              <a:t>К</a:t>
            </a:r>
            <a:r>
              <a:rPr sz="500" b="1" spc="65" dirty="0">
                <a:latin typeface="Tahoma"/>
                <a:cs typeface="Tahoma"/>
              </a:rPr>
              <a:t>А</a:t>
            </a:r>
            <a:r>
              <a:rPr sz="500" b="1" spc="20" dirty="0">
                <a:latin typeface="Tahoma"/>
                <a:cs typeface="Tahoma"/>
              </a:rPr>
              <a:t>Н</a:t>
            </a:r>
            <a:r>
              <a:rPr sz="500" b="1" spc="30" dirty="0">
                <a:latin typeface="Tahoma"/>
                <a:cs typeface="Tahoma"/>
              </a:rPr>
              <a:t>Д</a:t>
            </a:r>
            <a:r>
              <a:rPr sz="500" b="1" spc="25" dirty="0">
                <a:latin typeface="Tahoma"/>
                <a:cs typeface="Tahoma"/>
              </a:rPr>
              <a:t>И</a:t>
            </a:r>
            <a:r>
              <a:rPr sz="500" b="1" spc="50" dirty="0">
                <a:latin typeface="Tahoma"/>
                <a:cs typeface="Tahoma"/>
              </a:rPr>
              <a:t>ДА</a:t>
            </a:r>
            <a:r>
              <a:rPr sz="500" b="1" dirty="0">
                <a:latin typeface="Tahoma"/>
                <a:cs typeface="Tahoma"/>
              </a:rPr>
              <a:t>Т</a:t>
            </a:r>
            <a:r>
              <a:rPr sz="500" b="1" spc="30" dirty="0">
                <a:latin typeface="Tahoma"/>
                <a:cs typeface="Tahoma"/>
              </a:rPr>
              <a:t>О</a:t>
            </a:r>
            <a:r>
              <a:rPr sz="500" b="1" spc="20" dirty="0">
                <a:latin typeface="Tahoma"/>
                <a:cs typeface="Tahoma"/>
              </a:rPr>
              <a:t>В  </a:t>
            </a:r>
            <a:r>
              <a:rPr sz="500" b="1" spc="30" dirty="0">
                <a:latin typeface="Tahoma"/>
                <a:cs typeface="Tahoma"/>
              </a:rPr>
              <a:t>НАУК</a:t>
            </a:r>
            <a:endParaRPr sz="500" dirty="0">
              <a:latin typeface="Tahoma"/>
              <a:cs typeface="Tahoma"/>
            </a:endParaRPr>
          </a:p>
        </p:txBody>
      </p:sp>
      <p:sp>
        <p:nvSpPr>
          <p:cNvPr id="47" name="object 42"/>
          <p:cNvSpPr txBox="1"/>
          <p:nvPr/>
        </p:nvSpPr>
        <p:spPr>
          <a:xfrm>
            <a:off x="8063383" y="2115594"/>
            <a:ext cx="408305" cy="391160"/>
          </a:xfrm>
          <a:prstGeom prst="rect">
            <a:avLst/>
          </a:prstGeom>
        </p:spPr>
        <p:txBody>
          <a:bodyPr vert="horz" wrap="square" lIns="0" tIns="12700" rIns="0" bIns="0" rtlCol="0">
            <a:spAutoFit/>
          </a:bodyPr>
          <a:lstStyle/>
          <a:p>
            <a:pPr marL="12700">
              <a:lnSpc>
                <a:spcPct val="100000"/>
              </a:lnSpc>
              <a:spcBef>
                <a:spcPts val="100"/>
              </a:spcBef>
            </a:pPr>
            <a:r>
              <a:rPr sz="2400" b="1" spc="-25" dirty="0">
                <a:solidFill>
                  <a:srgbClr val="92D400"/>
                </a:solidFill>
                <a:latin typeface="Tahoma"/>
                <a:cs typeface="Tahoma"/>
              </a:rPr>
              <a:t>85</a:t>
            </a:r>
            <a:endParaRPr sz="2400">
              <a:latin typeface="Tahoma"/>
              <a:cs typeface="Tahoma"/>
            </a:endParaRPr>
          </a:p>
        </p:txBody>
      </p:sp>
      <p:sp>
        <p:nvSpPr>
          <p:cNvPr id="48" name="object 43"/>
          <p:cNvSpPr txBox="1"/>
          <p:nvPr/>
        </p:nvSpPr>
        <p:spPr>
          <a:xfrm>
            <a:off x="7336562" y="2239292"/>
            <a:ext cx="720090" cy="102235"/>
          </a:xfrm>
          <a:prstGeom prst="rect">
            <a:avLst/>
          </a:prstGeom>
        </p:spPr>
        <p:txBody>
          <a:bodyPr vert="horz" wrap="square" lIns="0" tIns="13335" rIns="0" bIns="0" rtlCol="0">
            <a:spAutoFit/>
          </a:bodyPr>
          <a:lstStyle/>
          <a:p>
            <a:pPr marL="12700">
              <a:lnSpc>
                <a:spcPct val="100000"/>
              </a:lnSpc>
              <a:spcBef>
                <a:spcPts val="105"/>
              </a:spcBef>
              <a:tabLst>
                <a:tab pos="706755" algn="l"/>
              </a:tabLst>
            </a:pPr>
            <a:r>
              <a:rPr sz="500" u="heavy" dirty="0">
                <a:uFill>
                  <a:solidFill>
                    <a:srgbClr val="92D400"/>
                  </a:solidFill>
                </a:uFill>
                <a:latin typeface="Times New Roman"/>
                <a:cs typeface="Times New Roman"/>
              </a:rPr>
              <a:t> 	</a:t>
            </a:r>
            <a:endParaRPr sz="500">
              <a:latin typeface="Times New Roman"/>
              <a:cs typeface="Times New Roman"/>
            </a:endParaRPr>
          </a:p>
        </p:txBody>
      </p:sp>
      <p:sp>
        <p:nvSpPr>
          <p:cNvPr id="49" name="object 44"/>
          <p:cNvSpPr txBox="1"/>
          <p:nvPr/>
        </p:nvSpPr>
        <p:spPr>
          <a:xfrm>
            <a:off x="8507503" y="2239292"/>
            <a:ext cx="421005" cy="178435"/>
          </a:xfrm>
          <a:prstGeom prst="rect">
            <a:avLst/>
          </a:prstGeom>
        </p:spPr>
        <p:txBody>
          <a:bodyPr vert="horz" wrap="square" lIns="0" tIns="13335" rIns="0" bIns="0" rtlCol="0">
            <a:spAutoFit/>
          </a:bodyPr>
          <a:lstStyle/>
          <a:p>
            <a:pPr marL="12700" marR="5080">
              <a:lnSpc>
                <a:spcPct val="100000"/>
              </a:lnSpc>
              <a:spcBef>
                <a:spcPts val="105"/>
              </a:spcBef>
            </a:pPr>
            <a:r>
              <a:rPr sz="500" b="1" spc="35" dirty="0">
                <a:latin typeface="Tahoma"/>
                <a:cs typeface="Tahoma"/>
              </a:rPr>
              <a:t>Д</a:t>
            </a:r>
            <a:r>
              <a:rPr sz="500" b="1" spc="30" dirty="0">
                <a:latin typeface="Tahoma"/>
                <a:cs typeface="Tahoma"/>
              </a:rPr>
              <a:t>О</a:t>
            </a:r>
            <a:r>
              <a:rPr sz="500" b="1" spc="20" dirty="0">
                <a:latin typeface="Tahoma"/>
                <a:cs typeface="Tahoma"/>
              </a:rPr>
              <a:t>К</a:t>
            </a:r>
            <a:r>
              <a:rPr sz="500" b="1" spc="10" dirty="0">
                <a:latin typeface="Tahoma"/>
                <a:cs typeface="Tahoma"/>
              </a:rPr>
              <a:t>Т</a:t>
            </a:r>
            <a:r>
              <a:rPr sz="500" b="1" spc="30" dirty="0">
                <a:latin typeface="Tahoma"/>
                <a:cs typeface="Tahoma"/>
              </a:rPr>
              <a:t>ОРО</a:t>
            </a:r>
            <a:r>
              <a:rPr sz="500" b="1" spc="20" dirty="0">
                <a:latin typeface="Tahoma"/>
                <a:cs typeface="Tahoma"/>
              </a:rPr>
              <a:t>В  </a:t>
            </a:r>
            <a:r>
              <a:rPr sz="500" b="1" spc="30" dirty="0">
                <a:latin typeface="Tahoma"/>
                <a:cs typeface="Tahoma"/>
              </a:rPr>
              <a:t>НАУК</a:t>
            </a:r>
            <a:endParaRPr sz="500" dirty="0">
              <a:latin typeface="Tahoma"/>
              <a:cs typeface="Tahoma"/>
            </a:endParaRPr>
          </a:p>
        </p:txBody>
      </p:sp>
      <p:sp>
        <p:nvSpPr>
          <p:cNvPr id="50" name="object 45"/>
          <p:cNvSpPr txBox="1"/>
          <p:nvPr/>
        </p:nvSpPr>
        <p:spPr>
          <a:xfrm>
            <a:off x="7736867" y="2951381"/>
            <a:ext cx="41211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92D400"/>
                </a:solidFill>
                <a:latin typeface="Tahoma"/>
                <a:cs typeface="Tahoma"/>
              </a:rPr>
              <a:t>30</a:t>
            </a:r>
            <a:endParaRPr sz="2400">
              <a:latin typeface="Tahoma"/>
              <a:cs typeface="Tahoma"/>
            </a:endParaRPr>
          </a:p>
        </p:txBody>
      </p:sp>
      <p:sp>
        <p:nvSpPr>
          <p:cNvPr id="51" name="object 46"/>
          <p:cNvSpPr txBox="1"/>
          <p:nvPr/>
        </p:nvSpPr>
        <p:spPr>
          <a:xfrm>
            <a:off x="8187462" y="3065935"/>
            <a:ext cx="1129665" cy="178435"/>
          </a:xfrm>
          <a:prstGeom prst="rect">
            <a:avLst/>
          </a:prstGeom>
        </p:spPr>
        <p:txBody>
          <a:bodyPr vert="horz" wrap="square" lIns="0" tIns="13335" rIns="0" bIns="0" rtlCol="0">
            <a:spAutoFit/>
          </a:bodyPr>
          <a:lstStyle/>
          <a:p>
            <a:pPr marL="12700" marR="5080">
              <a:lnSpc>
                <a:spcPct val="100000"/>
              </a:lnSpc>
              <a:spcBef>
                <a:spcPts val="105"/>
              </a:spcBef>
            </a:pPr>
            <a:r>
              <a:rPr sz="500" b="1" spc="20" dirty="0">
                <a:latin typeface="Tahoma"/>
                <a:cs typeface="Tahoma"/>
              </a:rPr>
              <a:t>УЧЕБНО-ПРОИЗВОДСТВЕННЫХ </a:t>
            </a:r>
            <a:r>
              <a:rPr sz="500" b="1" spc="-135" dirty="0">
                <a:latin typeface="Tahoma"/>
                <a:cs typeface="Tahoma"/>
              </a:rPr>
              <a:t> </a:t>
            </a:r>
            <a:r>
              <a:rPr sz="500" b="1" spc="30" dirty="0">
                <a:latin typeface="Tahoma"/>
                <a:cs typeface="Tahoma"/>
              </a:rPr>
              <a:t>ЛАБОРАТОРИЙ</a:t>
            </a:r>
            <a:endParaRPr sz="500">
              <a:latin typeface="Tahoma"/>
              <a:cs typeface="Tahoma"/>
            </a:endParaRPr>
          </a:p>
        </p:txBody>
      </p:sp>
      <p:sp>
        <p:nvSpPr>
          <p:cNvPr id="52" name="object 47"/>
          <p:cNvSpPr txBox="1"/>
          <p:nvPr/>
        </p:nvSpPr>
        <p:spPr>
          <a:xfrm>
            <a:off x="5882540" y="3919756"/>
            <a:ext cx="1053465" cy="605790"/>
          </a:xfrm>
          <a:prstGeom prst="rect">
            <a:avLst/>
          </a:prstGeom>
        </p:spPr>
        <p:txBody>
          <a:bodyPr vert="horz" wrap="square" lIns="0" tIns="63500" rIns="0" bIns="0" rtlCol="0">
            <a:spAutoFit/>
          </a:bodyPr>
          <a:lstStyle/>
          <a:p>
            <a:pPr marL="317500">
              <a:lnSpc>
                <a:spcPct val="100000"/>
              </a:lnSpc>
              <a:spcBef>
                <a:spcPts val="500"/>
              </a:spcBef>
            </a:pPr>
            <a:r>
              <a:rPr sz="2400" b="1" spc="110" dirty="0">
                <a:solidFill>
                  <a:srgbClr val="92D400"/>
                </a:solidFill>
                <a:latin typeface="Tahoma"/>
                <a:cs typeface="Tahoma"/>
              </a:rPr>
              <a:t>40</a:t>
            </a:r>
            <a:endParaRPr sz="2400">
              <a:latin typeface="Tahoma"/>
              <a:cs typeface="Tahoma"/>
            </a:endParaRPr>
          </a:p>
          <a:p>
            <a:pPr marL="12700" marR="5080" indent="306070">
              <a:lnSpc>
                <a:spcPct val="100000"/>
              </a:lnSpc>
              <a:spcBef>
                <a:spcPts val="85"/>
              </a:spcBef>
            </a:pPr>
            <a:r>
              <a:rPr sz="500" b="1" spc="20" dirty="0">
                <a:latin typeface="Tahoma"/>
                <a:cs typeface="Tahoma"/>
              </a:rPr>
              <a:t>НОВЕЙШИХ </a:t>
            </a:r>
            <a:r>
              <a:rPr sz="500" b="1" spc="25" dirty="0">
                <a:latin typeface="Tahoma"/>
                <a:cs typeface="Tahoma"/>
              </a:rPr>
              <a:t> </a:t>
            </a:r>
            <a:r>
              <a:rPr sz="500" b="1" spc="20" dirty="0">
                <a:latin typeface="Tahoma"/>
                <a:cs typeface="Tahoma"/>
              </a:rPr>
              <a:t>УЧЕБНО-НАУЧНЫХ</a:t>
            </a:r>
            <a:r>
              <a:rPr sz="500" b="1" spc="-25" dirty="0">
                <a:latin typeface="Tahoma"/>
                <a:cs typeface="Tahoma"/>
              </a:rPr>
              <a:t> </a:t>
            </a:r>
            <a:r>
              <a:rPr sz="500" b="1" spc="25" dirty="0">
                <a:latin typeface="Tahoma"/>
                <a:cs typeface="Tahoma"/>
              </a:rPr>
              <a:t>ЦЕНТРОВ</a:t>
            </a:r>
            <a:endParaRPr sz="500">
              <a:latin typeface="Tahoma"/>
              <a:cs typeface="Tahoma"/>
            </a:endParaRPr>
          </a:p>
        </p:txBody>
      </p:sp>
      <p:sp>
        <p:nvSpPr>
          <p:cNvPr id="53" name="object 48"/>
          <p:cNvSpPr txBox="1"/>
          <p:nvPr/>
        </p:nvSpPr>
        <p:spPr>
          <a:xfrm>
            <a:off x="7899426" y="4779291"/>
            <a:ext cx="641350" cy="605790"/>
          </a:xfrm>
          <a:prstGeom prst="rect">
            <a:avLst/>
          </a:prstGeom>
        </p:spPr>
        <p:txBody>
          <a:bodyPr vert="horz" wrap="square" lIns="0" tIns="63500" rIns="0" bIns="0" rtlCol="0">
            <a:spAutoFit/>
          </a:bodyPr>
          <a:lstStyle/>
          <a:p>
            <a:pPr algn="ctr">
              <a:lnSpc>
                <a:spcPct val="100000"/>
              </a:lnSpc>
              <a:spcBef>
                <a:spcPts val="500"/>
              </a:spcBef>
            </a:pPr>
            <a:r>
              <a:rPr sz="2400" b="1" spc="-114" dirty="0">
                <a:solidFill>
                  <a:srgbClr val="92D400"/>
                </a:solidFill>
                <a:latin typeface="Tahoma"/>
                <a:cs typeface="Tahoma"/>
              </a:rPr>
              <a:t>2</a:t>
            </a:r>
            <a:endParaRPr sz="2400">
              <a:latin typeface="Tahoma"/>
              <a:cs typeface="Tahoma"/>
            </a:endParaRPr>
          </a:p>
          <a:p>
            <a:pPr marL="12700" marR="5080" algn="ctr">
              <a:lnSpc>
                <a:spcPct val="100000"/>
              </a:lnSpc>
              <a:spcBef>
                <a:spcPts val="85"/>
              </a:spcBef>
            </a:pPr>
            <a:r>
              <a:rPr sz="500" b="1" spc="35" dirty="0">
                <a:latin typeface="Tahoma"/>
                <a:cs typeface="Tahoma"/>
              </a:rPr>
              <a:t>КАМПУСА </a:t>
            </a:r>
            <a:r>
              <a:rPr sz="500" b="1" spc="30" dirty="0">
                <a:latin typeface="Tahoma"/>
                <a:cs typeface="Tahoma"/>
              </a:rPr>
              <a:t>В </a:t>
            </a:r>
            <a:r>
              <a:rPr sz="500" b="1" spc="35" dirty="0">
                <a:latin typeface="Tahoma"/>
                <a:cs typeface="Tahoma"/>
              </a:rPr>
              <a:t> </a:t>
            </a:r>
            <a:r>
              <a:rPr sz="500" b="1" spc="30" dirty="0">
                <a:latin typeface="Tahoma"/>
                <a:cs typeface="Tahoma"/>
              </a:rPr>
              <a:t>Ц</a:t>
            </a:r>
            <a:r>
              <a:rPr sz="500" b="1" spc="25" dirty="0">
                <a:latin typeface="Tahoma"/>
                <a:cs typeface="Tahoma"/>
              </a:rPr>
              <a:t>Е</a:t>
            </a:r>
            <a:r>
              <a:rPr sz="500" b="1" spc="20" dirty="0">
                <a:latin typeface="Tahoma"/>
                <a:cs typeface="Tahoma"/>
              </a:rPr>
              <a:t>Н</a:t>
            </a:r>
            <a:r>
              <a:rPr sz="500" b="1" spc="10" dirty="0">
                <a:latin typeface="Tahoma"/>
                <a:cs typeface="Tahoma"/>
              </a:rPr>
              <a:t>Т</a:t>
            </a:r>
            <a:r>
              <a:rPr sz="500" b="1" spc="30" dirty="0">
                <a:latin typeface="Tahoma"/>
                <a:cs typeface="Tahoma"/>
              </a:rPr>
              <a:t>РЕ</a:t>
            </a:r>
            <a:r>
              <a:rPr sz="500" b="1" spc="-10" dirty="0">
                <a:latin typeface="Tahoma"/>
                <a:cs typeface="Tahoma"/>
              </a:rPr>
              <a:t> </a:t>
            </a:r>
            <a:r>
              <a:rPr sz="500" b="1" spc="30" dirty="0">
                <a:latin typeface="Tahoma"/>
                <a:cs typeface="Tahoma"/>
              </a:rPr>
              <a:t>МО</a:t>
            </a:r>
            <a:r>
              <a:rPr sz="500" b="1" spc="20" dirty="0">
                <a:latin typeface="Tahoma"/>
                <a:cs typeface="Tahoma"/>
              </a:rPr>
              <a:t>СК</a:t>
            </a:r>
            <a:r>
              <a:rPr sz="500" b="1" spc="25" dirty="0">
                <a:latin typeface="Tahoma"/>
                <a:cs typeface="Tahoma"/>
              </a:rPr>
              <a:t>В</a:t>
            </a:r>
            <a:r>
              <a:rPr sz="500" b="1" spc="35" dirty="0">
                <a:latin typeface="Tahoma"/>
                <a:cs typeface="Tahoma"/>
              </a:rPr>
              <a:t>Ы</a:t>
            </a:r>
            <a:endParaRPr sz="500">
              <a:latin typeface="Tahoma"/>
              <a:cs typeface="Tahoma"/>
            </a:endParaRPr>
          </a:p>
        </p:txBody>
      </p:sp>
      <p:sp>
        <p:nvSpPr>
          <p:cNvPr id="54" name="object 49"/>
          <p:cNvSpPr txBox="1"/>
          <p:nvPr/>
        </p:nvSpPr>
        <p:spPr>
          <a:xfrm>
            <a:off x="8276362" y="5464533"/>
            <a:ext cx="1099185" cy="612988"/>
          </a:xfrm>
          <a:prstGeom prst="rect">
            <a:avLst/>
          </a:prstGeom>
        </p:spPr>
        <p:txBody>
          <a:bodyPr vert="horz" wrap="square" lIns="0" tIns="63500" rIns="0" bIns="0" rtlCol="0">
            <a:spAutoFit/>
          </a:bodyPr>
          <a:lstStyle/>
          <a:p>
            <a:pPr algn="ctr">
              <a:lnSpc>
                <a:spcPct val="100000"/>
              </a:lnSpc>
              <a:spcBef>
                <a:spcPts val="500"/>
              </a:spcBef>
            </a:pPr>
            <a:r>
              <a:rPr sz="2400" b="1" spc="-75" dirty="0">
                <a:solidFill>
                  <a:srgbClr val="92D400"/>
                </a:solidFill>
                <a:latin typeface="Tahoma"/>
                <a:cs typeface="Tahoma"/>
              </a:rPr>
              <a:t>1000</a:t>
            </a:r>
            <a:endParaRPr sz="2400" dirty="0">
              <a:latin typeface="Tahoma"/>
              <a:cs typeface="Tahoma"/>
            </a:endParaRPr>
          </a:p>
          <a:p>
            <a:pPr algn="ctr">
              <a:lnSpc>
                <a:spcPct val="100000"/>
              </a:lnSpc>
              <a:spcBef>
                <a:spcPts val="85"/>
              </a:spcBef>
            </a:pPr>
            <a:r>
              <a:rPr sz="500" b="1" spc="25" dirty="0">
                <a:latin typeface="Tahoma"/>
                <a:cs typeface="Tahoma"/>
              </a:rPr>
              <a:t>КОМПАНИЙ-РАБОТОДАТЕЛЕЙ</a:t>
            </a:r>
            <a:endParaRPr lang="en-US" sz="500" b="1" spc="25" dirty="0">
              <a:latin typeface="Tahoma"/>
              <a:cs typeface="Tahoma"/>
            </a:endParaRPr>
          </a:p>
          <a:p>
            <a:pPr algn="ctr">
              <a:lnSpc>
                <a:spcPct val="100000"/>
              </a:lnSpc>
              <a:spcBef>
                <a:spcPts val="85"/>
              </a:spcBef>
            </a:pPr>
            <a:endParaRPr sz="500" dirty="0">
              <a:latin typeface="Tahoma"/>
              <a:cs typeface="Tahoma"/>
            </a:endParaRPr>
          </a:p>
        </p:txBody>
      </p:sp>
      <p:sp>
        <p:nvSpPr>
          <p:cNvPr id="55" name="object 50"/>
          <p:cNvSpPr txBox="1"/>
          <p:nvPr/>
        </p:nvSpPr>
        <p:spPr>
          <a:xfrm>
            <a:off x="3234717" y="3904770"/>
            <a:ext cx="1036955" cy="178435"/>
          </a:xfrm>
          <a:prstGeom prst="rect">
            <a:avLst/>
          </a:prstGeom>
        </p:spPr>
        <p:txBody>
          <a:bodyPr vert="horz" wrap="square" lIns="0" tIns="12700" rIns="0" bIns="0" rtlCol="0">
            <a:spAutoFit/>
          </a:bodyPr>
          <a:lstStyle/>
          <a:p>
            <a:pPr marR="5080" algn="r">
              <a:lnSpc>
                <a:spcPct val="100000"/>
              </a:lnSpc>
              <a:spcBef>
                <a:spcPts val="100"/>
              </a:spcBef>
            </a:pPr>
            <a:r>
              <a:rPr sz="500" b="1" spc="30" dirty="0">
                <a:latin typeface="Tahoma"/>
                <a:cs typeface="Tahoma"/>
              </a:rPr>
              <a:t>ПРОГРАММ</a:t>
            </a:r>
            <a:r>
              <a:rPr sz="500" b="1" spc="-30" dirty="0">
                <a:latin typeface="Tahoma"/>
                <a:cs typeface="Tahoma"/>
              </a:rPr>
              <a:t> </a:t>
            </a:r>
            <a:r>
              <a:rPr sz="500" b="1" spc="30" dirty="0">
                <a:latin typeface="Tahoma"/>
                <a:cs typeface="Tahoma"/>
              </a:rPr>
              <a:t>СПО</a:t>
            </a:r>
            <a:r>
              <a:rPr sz="500" b="1" spc="-25" dirty="0">
                <a:latin typeface="Tahoma"/>
                <a:cs typeface="Tahoma"/>
              </a:rPr>
              <a:t> </a:t>
            </a:r>
            <a:r>
              <a:rPr sz="500" b="1" spc="5" dirty="0">
                <a:latin typeface="Tahoma"/>
                <a:cs typeface="Tahoma"/>
              </a:rPr>
              <a:t>[КОЛЛЕДЖ]</a:t>
            </a:r>
            <a:endParaRPr sz="500">
              <a:latin typeface="Tahoma"/>
              <a:cs typeface="Tahoma"/>
            </a:endParaRPr>
          </a:p>
          <a:p>
            <a:pPr marR="5080" algn="r">
              <a:lnSpc>
                <a:spcPct val="100000"/>
              </a:lnSpc>
            </a:pPr>
            <a:r>
              <a:rPr sz="500" b="1" spc="30" dirty="0">
                <a:latin typeface="Tahoma"/>
                <a:cs typeface="Tahoma"/>
              </a:rPr>
              <a:t>Р</a:t>
            </a:r>
            <a:r>
              <a:rPr sz="500" b="1" spc="65" dirty="0">
                <a:latin typeface="Tahoma"/>
                <a:cs typeface="Tahoma"/>
              </a:rPr>
              <a:t>А</a:t>
            </a:r>
            <a:r>
              <a:rPr sz="500" b="1" spc="30" dirty="0">
                <a:latin typeface="Tahoma"/>
                <a:cs typeface="Tahoma"/>
              </a:rPr>
              <a:t>БО</a:t>
            </a:r>
            <a:r>
              <a:rPr sz="500" b="1" spc="5" dirty="0">
                <a:latin typeface="Tahoma"/>
                <a:cs typeface="Tahoma"/>
              </a:rPr>
              <a:t>Ч</a:t>
            </a:r>
            <a:r>
              <a:rPr sz="500" b="1" spc="15" dirty="0">
                <a:latin typeface="Tahoma"/>
                <a:cs typeface="Tahoma"/>
              </a:rPr>
              <a:t>И</a:t>
            </a:r>
            <a:r>
              <a:rPr sz="500" b="1" spc="30" dirty="0">
                <a:latin typeface="Tahoma"/>
                <a:cs typeface="Tahoma"/>
              </a:rPr>
              <a:t>Е</a:t>
            </a:r>
            <a:r>
              <a:rPr sz="500" b="1" spc="-10" dirty="0">
                <a:latin typeface="Tahoma"/>
                <a:cs typeface="Tahoma"/>
              </a:rPr>
              <a:t> </a:t>
            </a:r>
            <a:r>
              <a:rPr sz="500" b="1" spc="30" dirty="0">
                <a:latin typeface="Tahoma"/>
                <a:cs typeface="Tahoma"/>
              </a:rPr>
              <a:t>П</a:t>
            </a:r>
            <a:r>
              <a:rPr sz="500" b="1" spc="20" dirty="0">
                <a:latin typeface="Tahoma"/>
                <a:cs typeface="Tahoma"/>
              </a:rPr>
              <a:t>Р</a:t>
            </a:r>
            <a:r>
              <a:rPr sz="500" b="1" spc="30" dirty="0">
                <a:latin typeface="Tahoma"/>
                <a:cs typeface="Tahoma"/>
              </a:rPr>
              <a:t>О</a:t>
            </a:r>
            <a:r>
              <a:rPr sz="500" b="1" spc="40" dirty="0">
                <a:latin typeface="Tahoma"/>
                <a:cs typeface="Tahoma"/>
              </a:rPr>
              <a:t>Ф</a:t>
            </a:r>
            <a:r>
              <a:rPr sz="500" b="1" spc="20" dirty="0">
                <a:latin typeface="Tahoma"/>
                <a:cs typeface="Tahoma"/>
              </a:rPr>
              <a:t>ЕСС</a:t>
            </a:r>
            <a:r>
              <a:rPr sz="500" b="1" spc="15" dirty="0">
                <a:latin typeface="Tahoma"/>
                <a:cs typeface="Tahoma"/>
              </a:rPr>
              <a:t>И</a:t>
            </a:r>
            <a:r>
              <a:rPr sz="500" b="1" spc="25" dirty="0">
                <a:latin typeface="Tahoma"/>
                <a:cs typeface="Tahoma"/>
              </a:rPr>
              <a:t>И</a:t>
            </a:r>
            <a:endParaRPr sz="500">
              <a:latin typeface="Tahoma"/>
              <a:cs typeface="Tahoma"/>
            </a:endParaRPr>
          </a:p>
        </p:txBody>
      </p:sp>
      <p:sp>
        <p:nvSpPr>
          <p:cNvPr id="56" name="object 51"/>
          <p:cNvSpPr txBox="1"/>
          <p:nvPr/>
        </p:nvSpPr>
        <p:spPr>
          <a:xfrm>
            <a:off x="4319550" y="3784323"/>
            <a:ext cx="22034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92D400"/>
                </a:solidFill>
                <a:latin typeface="Tahoma"/>
                <a:cs typeface="Tahoma"/>
              </a:rPr>
              <a:t>9</a:t>
            </a:r>
            <a:endParaRPr sz="2400">
              <a:latin typeface="Tahoma"/>
              <a:cs typeface="Tahoma"/>
            </a:endParaRPr>
          </a:p>
        </p:txBody>
      </p:sp>
      <p:sp>
        <p:nvSpPr>
          <p:cNvPr id="57" name="object 52"/>
          <p:cNvSpPr txBox="1"/>
          <p:nvPr/>
        </p:nvSpPr>
        <p:spPr>
          <a:xfrm>
            <a:off x="3175916" y="4701568"/>
            <a:ext cx="611505" cy="178435"/>
          </a:xfrm>
          <a:prstGeom prst="rect">
            <a:avLst/>
          </a:prstGeom>
        </p:spPr>
        <p:txBody>
          <a:bodyPr vert="horz" wrap="square" lIns="0" tIns="12700" rIns="0" bIns="0" rtlCol="0">
            <a:spAutoFit/>
          </a:bodyPr>
          <a:lstStyle/>
          <a:p>
            <a:pPr marL="12700" marR="5080" indent="43815">
              <a:lnSpc>
                <a:spcPct val="100000"/>
              </a:lnSpc>
              <a:spcBef>
                <a:spcPts val="100"/>
              </a:spcBef>
            </a:pPr>
            <a:r>
              <a:rPr sz="500" b="1" spc="20" dirty="0">
                <a:latin typeface="Tahoma"/>
                <a:cs typeface="Tahoma"/>
              </a:rPr>
              <a:t>Н</a:t>
            </a:r>
            <a:r>
              <a:rPr sz="500" b="1" spc="65" dirty="0">
                <a:latin typeface="Tahoma"/>
                <a:cs typeface="Tahoma"/>
              </a:rPr>
              <a:t>А</a:t>
            </a:r>
            <a:r>
              <a:rPr sz="500" b="1" spc="30" dirty="0">
                <a:latin typeface="Tahoma"/>
                <a:cs typeface="Tahoma"/>
              </a:rPr>
              <a:t>П</a:t>
            </a:r>
            <a:r>
              <a:rPr sz="500" b="1" spc="15" dirty="0">
                <a:latin typeface="Tahoma"/>
                <a:cs typeface="Tahoma"/>
              </a:rPr>
              <a:t>Р</a:t>
            </a:r>
            <a:r>
              <a:rPr sz="500" b="1" spc="65" dirty="0">
                <a:latin typeface="Tahoma"/>
                <a:cs typeface="Tahoma"/>
              </a:rPr>
              <a:t>А</a:t>
            </a:r>
            <a:r>
              <a:rPr sz="500" b="1" spc="25" dirty="0">
                <a:latin typeface="Tahoma"/>
                <a:cs typeface="Tahoma"/>
              </a:rPr>
              <a:t>В</a:t>
            </a:r>
            <a:r>
              <a:rPr sz="500" b="1" spc="15" dirty="0">
                <a:latin typeface="Tahoma"/>
                <a:cs typeface="Tahoma"/>
              </a:rPr>
              <a:t>Л</a:t>
            </a:r>
            <a:r>
              <a:rPr sz="500" b="1" spc="25" dirty="0">
                <a:latin typeface="Tahoma"/>
                <a:cs typeface="Tahoma"/>
              </a:rPr>
              <a:t>Е</a:t>
            </a:r>
            <a:r>
              <a:rPr sz="500" b="1" spc="20" dirty="0">
                <a:latin typeface="Tahoma"/>
                <a:cs typeface="Tahoma"/>
              </a:rPr>
              <a:t>Н</a:t>
            </a:r>
            <a:r>
              <a:rPr sz="500" b="1" spc="15" dirty="0">
                <a:latin typeface="Tahoma"/>
                <a:cs typeface="Tahoma"/>
              </a:rPr>
              <a:t>И</a:t>
            </a:r>
            <a:r>
              <a:rPr sz="500" b="1" spc="20" dirty="0">
                <a:latin typeface="Tahoma"/>
                <a:cs typeface="Tahoma"/>
              </a:rPr>
              <a:t>Е  </a:t>
            </a:r>
            <a:r>
              <a:rPr sz="500" b="1" spc="25" dirty="0">
                <a:latin typeface="Tahoma"/>
                <a:cs typeface="Tahoma"/>
              </a:rPr>
              <a:t>М</a:t>
            </a:r>
            <a:r>
              <a:rPr sz="500" b="1" spc="65" dirty="0">
                <a:latin typeface="Tahoma"/>
                <a:cs typeface="Tahoma"/>
              </a:rPr>
              <a:t>А</a:t>
            </a:r>
            <a:r>
              <a:rPr sz="500" b="1" spc="15" dirty="0">
                <a:latin typeface="Tahoma"/>
                <a:cs typeface="Tahoma"/>
              </a:rPr>
              <a:t>ГИ</a:t>
            </a:r>
            <a:r>
              <a:rPr sz="500" b="1" spc="20" dirty="0">
                <a:latin typeface="Tahoma"/>
                <a:cs typeface="Tahoma"/>
              </a:rPr>
              <a:t>С</a:t>
            </a:r>
            <a:r>
              <a:rPr sz="500" b="1" spc="10" dirty="0">
                <a:latin typeface="Tahoma"/>
                <a:cs typeface="Tahoma"/>
              </a:rPr>
              <a:t>Т</a:t>
            </a:r>
            <a:r>
              <a:rPr sz="500" b="1" spc="30" dirty="0">
                <a:latin typeface="Tahoma"/>
                <a:cs typeface="Tahoma"/>
              </a:rPr>
              <a:t>Р</a:t>
            </a:r>
            <a:r>
              <a:rPr sz="500" b="1" spc="65" dirty="0">
                <a:latin typeface="Tahoma"/>
                <a:cs typeface="Tahoma"/>
              </a:rPr>
              <a:t>А</a:t>
            </a:r>
            <a:r>
              <a:rPr sz="500" b="1" spc="10" dirty="0">
                <a:latin typeface="Tahoma"/>
                <a:cs typeface="Tahoma"/>
              </a:rPr>
              <a:t>Т</a:t>
            </a:r>
            <a:r>
              <a:rPr sz="500" b="1" spc="25" dirty="0">
                <a:latin typeface="Tahoma"/>
                <a:cs typeface="Tahoma"/>
              </a:rPr>
              <a:t>У</a:t>
            </a:r>
            <a:r>
              <a:rPr sz="500" b="1" spc="30" dirty="0">
                <a:latin typeface="Tahoma"/>
                <a:cs typeface="Tahoma"/>
              </a:rPr>
              <a:t>Р</a:t>
            </a:r>
            <a:r>
              <a:rPr sz="500" b="1" spc="35" dirty="0">
                <a:latin typeface="Tahoma"/>
                <a:cs typeface="Tahoma"/>
              </a:rPr>
              <a:t>Ы</a:t>
            </a:r>
            <a:endParaRPr sz="500">
              <a:latin typeface="Tahoma"/>
              <a:cs typeface="Tahoma"/>
            </a:endParaRPr>
          </a:p>
        </p:txBody>
      </p:sp>
      <p:sp>
        <p:nvSpPr>
          <p:cNvPr id="58" name="object 53"/>
          <p:cNvSpPr txBox="1"/>
          <p:nvPr/>
        </p:nvSpPr>
        <p:spPr>
          <a:xfrm>
            <a:off x="3855874" y="4570707"/>
            <a:ext cx="325120" cy="391795"/>
          </a:xfrm>
          <a:prstGeom prst="rect">
            <a:avLst/>
          </a:prstGeom>
        </p:spPr>
        <p:txBody>
          <a:bodyPr vert="horz" wrap="square" lIns="0" tIns="12700" rIns="0" bIns="0" rtlCol="0">
            <a:spAutoFit/>
          </a:bodyPr>
          <a:lstStyle/>
          <a:p>
            <a:pPr marL="12700">
              <a:lnSpc>
                <a:spcPct val="100000"/>
              </a:lnSpc>
              <a:spcBef>
                <a:spcPts val="100"/>
              </a:spcBef>
            </a:pPr>
            <a:r>
              <a:rPr sz="2400" b="1" spc="-355" dirty="0">
                <a:solidFill>
                  <a:srgbClr val="92D400"/>
                </a:solidFill>
                <a:latin typeface="Tahoma"/>
                <a:cs typeface="Tahoma"/>
              </a:rPr>
              <a:t>21</a:t>
            </a:r>
            <a:endParaRPr sz="2400">
              <a:latin typeface="Tahoma"/>
              <a:cs typeface="Tahoma"/>
            </a:endParaRPr>
          </a:p>
        </p:txBody>
      </p:sp>
      <p:sp>
        <p:nvSpPr>
          <p:cNvPr id="59" name="object 54"/>
          <p:cNvSpPr txBox="1"/>
          <p:nvPr/>
        </p:nvSpPr>
        <p:spPr>
          <a:xfrm>
            <a:off x="3505988" y="5551299"/>
            <a:ext cx="571500" cy="178435"/>
          </a:xfrm>
          <a:prstGeom prst="rect">
            <a:avLst/>
          </a:prstGeom>
        </p:spPr>
        <p:txBody>
          <a:bodyPr vert="horz" wrap="square" lIns="0" tIns="13335" rIns="0" bIns="0" rtlCol="0">
            <a:spAutoFit/>
          </a:bodyPr>
          <a:lstStyle/>
          <a:p>
            <a:pPr marL="52069" marR="5080" indent="-40005">
              <a:lnSpc>
                <a:spcPct val="100000"/>
              </a:lnSpc>
              <a:spcBef>
                <a:spcPts val="105"/>
              </a:spcBef>
            </a:pPr>
            <a:r>
              <a:rPr sz="500" b="1" spc="20" dirty="0">
                <a:latin typeface="Tahoma"/>
                <a:cs typeface="Tahoma"/>
              </a:rPr>
              <a:t>Н</a:t>
            </a:r>
            <a:r>
              <a:rPr sz="500" b="1" spc="65" dirty="0">
                <a:latin typeface="Tahoma"/>
                <a:cs typeface="Tahoma"/>
              </a:rPr>
              <a:t>А</a:t>
            </a:r>
            <a:r>
              <a:rPr sz="500" b="1" spc="30" dirty="0">
                <a:latin typeface="Tahoma"/>
                <a:cs typeface="Tahoma"/>
              </a:rPr>
              <a:t>П</a:t>
            </a:r>
            <a:r>
              <a:rPr sz="500" b="1" spc="15" dirty="0">
                <a:latin typeface="Tahoma"/>
                <a:cs typeface="Tahoma"/>
              </a:rPr>
              <a:t>Р</a:t>
            </a:r>
            <a:r>
              <a:rPr sz="500" b="1" spc="65" dirty="0">
                <a:latin typeface="Tahoma"/>
                <a:cs typeface="Tahoma"/>
              </a:rPr>
              <a:t>А</a:t>
            </a:r>
            <a:r>
              <a:rPr sz="500" b="1" spc="25" dirty="0">
                <a:latin typeface="Tahoma"/>
                <a:cs typeface="Tahoma"/>
              </a:rPr>
              <a:t>В</a:t>
            </a:r>
            <a:r>
              <a:rPr sz="500" b="1" spc="15" dirty="0">
                <a:latin typeface="Tahoma"/>
                <a:cs typeface="Tahoma"/>
              </a:rPr>
              <a:t>Л</a:t>
            </a:r>
            <a:r>
              <a:rPr sz="500" b="1" spc="25" dirty="0">
                <a:latin typeface="Tahoma"/>
                <a:cs typeface="Tahoma"/>
              </a:rPr>
              <a:t>Е</a:t>
            </a:r>
            <a:r>
              <a:rPr sz="500" b="1" spc="20" dirty="0">
                <a:latin typeface="Tahoma"/>
                <a:cs typeface="Tahoma"/>
              </a:rPr>
              <a:t>Н</a:t>
            </a:r>
            <a:r>
              <a:rPr sz="500" b="1" spc="15" dirty="0">
                <a:latin typeface="Tahoma"/>
                <a:cs typeface="Tahoma"/>
              </a:rPr>
              <a:t>И</a:t>
            </a:r>
            <a:r>
              <a:rPr sz="500" b="1" spc="5" dirty="0">
                <a:latin typeface="Tahoma"/>
                <a:cs typeface="Tahoma"/>
              </a:rPr>
              <a:t>Я  </a:t>
            </a:r>
            <a:r>
              <a:rPr sz="500" b="1" spc="30" dirty="0">
                <a:latin typeface="Tahoma"/>
                <a:cs typeface="Tahoma"/>
              </a:rPr>
              <a:t>ОРД</a:t>
            </a:r>
            <a:r>
              <a:rPr sz="500" b="1" spc="25" dirty="0">
                <a:latin typeface="Tahoma"/>
                <a:cs typeface="Tahoma"/>
              </a:rPr>
              <a:t>И</a:t>
            </a:r>
            <a:r>
              <a:rPr sz="500" b="1" spc="20" dirty="0">
                <a:latin typeface="Tahoma"/>
                <a:cs typeface="Tahoma"/>
              </a:rPr>
              <a:t>Н</a:t>
            </a:r>
            <a:r>
              <a:rPr sz="500" b="1" spc="65" dirty="0">
                <a:latin typeface="Tahoma"/>
                <a:cs typeface="Tahoma"/>
              </a:rPr>
              <a:t>А</a:t>
            </a:r>
            <a:r>
              <a:rPr sz="500" b="1" spc="10" dirty="0">
                <a:latin typeface="Tahoma"/>
                <a:cs typeface="Tahoma"/>
              </a:rPr>
              <a:t>Т</a:t>
            </a:r>
            <a:r>
              <a:rPr sz="500" b="1" spc="25" dirty="0">
                <a:latin typeface="Tahoma"/>
                <a:cs typeface="Tahoma"/>
              </a:rPr>
              <a:t>У</a:t>
            </a:r>
            <a:r>
              <a:rPr sz="500" b="1" spc="30" dirty="0">
                <a:latin typeface="Tahoma"/>
                <a:cs typeface="Tahoma"/>
              </a:rPr>
              <a:t>Р</a:t>
            </a:r>
            <a:r>
              <a:rPr sz="500" b="1" spc="35" dirty="0">
                <a:latin typeface="Tahoma"/>
                <a:cs typeface="Tahoma"/>
              </a:rPr>
              <a:t>Ы</a:t>
            </a:r>
            <a:endParaRPr sz="500">
              <a:latin typeface="Tahoma"/>
              <a:cs typeface="Tahoma"/>
            </a:endParaRPr>
          </a:p>
        </p:txBody>
      </p:sp>
      <p:sp>
        <p:nvSpPr>
          <p:cNvPr id="60" name="object 55"/>
          <p:cNvSpPr txBox="1"/>
          <p:nvPr/>
        </p:nvSpPr>
        <p:spPr>
          <a:xfrm>
            <a:off x="5058310" y="5778375"/>
            <a:ext cx="323850" cy="391160"/>
          </a:xfrm>
          <a:prstGeom prst="rect">
            <a:avLst/>
          </a:prstGeom>
        </p:spPr>
        <p:txBody>
          <a:bodyPr vert="horz" wrap="square" lIns="0" tIns="12700" rIns="0" bIns="0" rtlCol="0">
            <a:spAutoFit/>
          </a:bodyPr>
          <a:lstStyle/>
          <a:p>
            <a:pPr marL="12700">
              <a:lnSpc>
                <a:spcPct val="100000"/>
              </a:lnSpc>
              <a:spcBef>
                <a:spcPts val="100"/>
              </a:spcBef>
            </a:pPr>
            <a:r>
              <a:rPr sz="2400" b="1" spc="-355" dirty="0">
                <a:solidFill>
                  <a:srgbClr val="92D400"/>
                </a:solidFill>
                <a:latin typeface="Tahoma"/>
                <a:cs typeface="Tahoma"/>
              </a:rPr>
              <a:t>12</a:t>
            </a:r>
            <a:endParaRPr sz="2400">
              <a:latin typeface="Tahoma"/>
              <a:cs typeface="Tahoma"/>
            </a:endParaRPr>
          </a:p>
        </p:txBody>
      </p:sp>
      <p:sp>
        <p:nvSpPr>
          <p:cNvPr id="61" name="object 56"/>
          <p:cNvSpPr txBox="1"/>
          <p:nvPr/>
        </p:nvSpPr>
        <p:spPr>
          <a:xfrm>
            <a:off x="4914165" y="6136210"/>
            <a:ext cx="576580" cy="178435"/>
          </a:xfrm>
          <a:prstGeom prst="rect">
            <a:avLst/>
          </a:prstGeom>
        </p:spPr>
        <p:txBody>
          <a:bodyPr vert="horz" wrap="square" lIns="0" tIns="12700" rIns="0" bIns="0" rtlCol="0">
            <a:spAutoFit/>
          </a:bodyPr>
          <a:lstStyle/>
          <a:p>
            <a:pPr marL="12700" marR="5080">
              <a:lnSpc>
                <a:spcPct val="100000"/>
              </a:lnSpc>
              <a:spcBef>
                <a:spcPts val="100"/>
              </a:spcBef>
            </a:pPr>
            <a:r>
              <a:rPr sz="500" b="1" spc="20" dirty="0">
                <a:latin typeface="Tahoma"/>
                <a:cs typeface="Tahoma"/>
              </a:rPr>
              <a:t>Н</a:t>
            </a:r>
            <a:r>
              <a:rPr sz="500" b="1" spc="65" dirty="0">
                <a:latin typeface="Tahoma"/>
                <a:cs typeface="Tahoma"/>
              </a:rPr>
              <a:t>А</a:t>
            </a:r>
            <a:r>
              <a:rPr sz="500" b="1" spc="30" dirty="0">
                <a:latin typeface="Tahoma"/>
                <a:cs typeface="Tahoma"/>
              </a:rPr>
              <a:t>П</a:t>
            </a:r>
            <a:r>
              <a:rPr sz="500" b="1" spc="15" dirty="0">
                <a:latin typeface="Tahoma"/>
                <a:cs typeface="Tahoma"/>
              </a:rPr>
              <a:t>Р</a:t>
            </a:r>
            <a:r>
              <a:rPr sz="500" b="1" spc="65" dirty="0">
                <a:latin typeface="Tahoma"/>
                <a:cs typeface="Tahoma"/>
              </a:rPr>
              <a:t>А</a:t>
            </a:r>
            <a:r>
              <a:rPr sz="500" b="1" spc="25" dirty="0">
                <a:latin typeface="Tahoma"/>
                <a:cs typeface="Tahoma"/>
              </a:rPr>
              <a:t>В</a:t>
            </a:r>
            <a:r>
              <a:rPr sz="500" b="1" spc="15" dirty="0">
                <a:latin typeface="Tahoma"/>
                <a:cs typeface="Tahoma"/>
              </a:rPr>
              <a:t>Л</a:t>
            </a:r>
            <a:r>
              <a:rPr sz="500" b="1" spc="25" dirty="0">
                <a:latin typeface="Tahoma"/>
                <a:cs typeface="Tahoma"/>
              </a:rPr>
              <a:t>Е</a:t>
            </a:r>
            <a:r>
              <a:rPr sz="500" b="1" spc="20" dirty="0">
                <a:latin typeface="Tahoma"/>
                <a:cs typeface="Tahoma"/>
              </a:rPr>
              <a:t>Н</a:t>
            </a:r>
            <a:r>
              <a:rPr sz="500" b="1" spc="15" dirty="0">
                <a:latin typeface="Tahoma"/>
                <a:cs typeface="Tahoma"/>
              </a:rPr>
              <a:t>ИЙ  </a:t>
            </a:r>
            <a:r>
              <a:rPr sz="500" b="1" spc="65" dirty="0">
                <a:latin typeface="Tahoma"/>
                <a:cs typeface="Tahoma"/>
              </a:rPr>
              <a:t>А</a:t>
            </a:r>
            <a:r>
              <a:rPr sz="500" b="1" spc="20" dirty="0">
                <a:latin typeface="Tahoma"/>
                <a:cs typeface="Tahoma"/>
              </a:rPr>
              <a:t>С</a:t>
            </a:r>
            <a:r>
              <a:rPr sz="500" b="1" spc="25" dirty="0">
                <a:latin typeface="Tahoma"/>
                <a:cs typeface="Tahoma"/>
              </a:rPr>
              <a:t>П</a:t>
            </a:r>
            <a:r>
              <a:rPr sz="500" b="1" spc="15" dirty="0">
                <a:latin typeface="Tahoma"/>
                <a:cs typeface="Tahoma"/>
              </a:rPr>
              <a:t>И</a:t>
            </a:r>
            <a:r>
              <a:rPr sz="500" b="1" spc="30" dirty="0">
                <a:latin typeface="Tahoma"/>
                <a:cs typeface="Tahoma"/>
              </a:rPr>
              <a:t>Р</a:t>
            </a:r>
            <a:r>
              <a:rPr sz="500" b="1" spc="65" dirty="0">
                <a:latin typeface="Tahoma"/>
                <a:cs typeface="Tahoma"/>
              </a:rPr>
              <a:t>А</a:t>
            </a:r>
            <a:r>
              <a:rPr sz="500" b="1" spc="20" dirty="0">
                <a:latin typeface="Tahoma"/>
                <a:cs typeface="Tahoma"/>
              </a:rPr>
              <a:t>Н</a:t>
            </a:r>
            <a:r>
              <a:rPr sz="500" b="1" spc="10" dirty="0">
                <a:latin typeface="Tahoma"/>
                <a:cs typeface="Tahoma"/>
              </a:rPr>
              <a:t>Т</a:t>
            </a:r>
            <a:r>
              <a:rPr sz="500" b="1" spc="25" dirty="0">
                <a:latin typeface="Tahoma"/>
                <a:cs typeface="Tahoma"/>
              </a:rPr>
              <a:t>У</a:t>
            </a:r>
            <a:r>
              <a:rPr sz="500" b="1" spc="30" dirty="0">
                <a:latin typeface="Tahoma"/>
                <a:cs typeface="Tahoma"/>
              </a:rPr>
              <a:t>Р</a:t>
            </a:r>
            <a:r>
              <a:rPr sz="500" b="1" spc="35" dirty="0">
                <a:latin typeface="Tahoma"/>
                <a:cs typeface="Tahoma"/>
              </a:rPr>
              <a:t>Ы</a:t>
            </a:r>
            <a:endParaRPr sz="500">
              <a:latin typeface="Tahoma"/>
              <a:cs typeface="Tahoma"/>
            </a:endParaRPr>
          </a:p>
        </p:txBody>
      </p:sp>
      <p:sp>
        <p:nvSpPr>
          <p:cNvPr id="62" name="object 57"/>
          <p:cNvSpPr txBox="1"/>
          <p:nvPr/>
        </p:nvSpPr>
        <p:spPr>
          <a:xfrm>
            <a:off x="6203215" y="5576597"/>
            <a:ext cx="602615" cy="178435"/>
          </a:xfrm>
          <a:prstGeom prst="rect">
            <a:avLst/>
          </a:prstGeom>
        </p:spPr>
        <p:txBody>
          <a:bodyPr vert="horz" wrap="square" lIns="0" tIns="13335" rIns="0" bIns="0" rtlCol="0">
            <a:spAutoFit/>
          </a:bodyPr>
          <a:lstStyle/>
          <a:p>
            <a:pPr marL="12700" marR="5080">
              <a:lnSpc>
                <a:spcPct val="100000"/>
              </a:lnSpc>
              <a:spcBef>
                <a:spcPts val="105"/>
              </a:spcBef>
            </a:pPr>
            <a:r>
              <a:rPr sz="500" b="1" spc="30" dirty="0">
                <a:latin typeface="Tahoma"/>
                <a:cs typeface="Tahoma"/>
              </a:rPr>
              <a:t>НАПРАВЛЕНИЯ </a:t>
            </a:r>
            <a:r>
              <a:rPr sz="500" b="1" spc="35" dirty="0">
                <a:latin typeface="Tahoma"/>
                <a:cs typeface="Tahoma"/>
              </a:rPr>
              <a:t> </a:t>
            </a:r>
            <a:r>
              <a:rPr sz="500" b="1" spc="20" dirty="0">
                <a:latin typeface="Tahoma"/>
                <a:cs typeface="Tahoma"/>
              </a:rPr>
              <a:t>С</a:t>
            </a:r>
            <a:r>
              <a:rPr sz="500" b="1" spc="30" dirty="0">
                <a:latin typeface="Tahoma"/>
                <a:cs typeface="Tahoma"/>
              </a:rPr>
              <a:t>П</a:t>
            </a:r>
            <a:r>
              <a:rPr sz="500" b="1" spc="20" dirty="0">
                <a:latin typeface="Tahoma"/>
                <a:cs typeface="Tahoma"/>
              </a:rPr>
              <a:t>Е</a:t>
            </a:r>
            <a:r>
              <a:rPr sz="500" b="1" spc="30" dirty="0">
                <a:latin typeface="Tahoma"/>
                <a:cs typeface="Tahoma"/>
              </a:rPr>
              <a:t>Ц</a:t>
            </a:r>
            <a:r>
              <a:rPr sz="500" b="1" spc="15" dirty="0">
                <a:latin typeface="Tahoma"/>
                <a:cs typeface="Tahoma"/>
              </a:rPr>
              <a:t>И</a:t>
            </a:r>
            <a:r>
              <a:rPr sz="500" b="1" spc="65" dirty="0">
                <a:latin typeface="Tahoma"/>
                <a:cs typeface="Tahoma"/>
              </a:rPr>
              <a:t>А</a:t>
            </a:r>
            <a:r>
              <a:rPr sz="500" b="1" spc="15" dirty="0">
                <a:latin typeface="Tahoma"/>
                <a:cs typeface="Tahoma"/>
              </a:rPr>
              <a:t>ЛИ</a:t>
            </a:r>
            <a:r>
              <a:rPr sz="500" b="1" spc="10" dirty="0">
                <a:latin typeface="Tahoma"/>
                <a:cs typeface="Tahoma"/>
              </a:rPr>
              <a:t>Т</a:t>
            </a:r>
            <a:r>
              <a:rPr sz="500" b="1" spc="25" dirty="0">
                <a:latin typeface="Tahoma"/>
                <a:cs typeface="Tahoma"/>
              </a:rPr>
              <a:t>Е</a:t>
            </a:r>
            <a:r>
              <a:rPr sz="500" b="1" spc="10" dirty="0">
                <a:latin typeface="Tahoma"/>
                <a:cs typeface="Tahoma"/>
              </a:rPr>
              <a:t>Т</a:t>
            </a:r>
            <a:r>
              <a:rPr sz="500" b="1" spc="60" dirty="0">
                <a:latin typeface="Tahoma"/>
                <a:cs typeface="Tahoma"/>
              </a:rPr>
              <a:t>А</a:t>
            </a:r>
            <a:endParaRPr sz="500" dirty="0">
              <a:latin typeface="Tahoma"/>
              <a:cs typeface="Tahoma"/>
            </a:endParaRPr>
          </a:p>
        </p:txBody>
      </p:sp>
      <p:sp>
        <p:nvSpPr>
          <p:cNvPr id="63" name="object 58"/>
          <p:cNvSpPr txBox="1"/>
          <p:nvPr/>
        </p:nvSpPr>
        <p:spPr>
          <a:xfrm>
            <a:off x="5961787" y="5433341"/>
            <a:ext cx="205740" cy="391160"/>
          </a:xfrm>
          <a:prstGeom prst="rect">
            <a:avLst/>
          </a:prstGeom>
        </p:spPr>
        <p:txBody>
          <a:bodyPr vert="horz" wrap="square" lIns="0" tIns="12700" rIns="0" bIns="0" rtlCol="0">
            <a:spAutoFit/>
          </a:bodyPr>
          <a:lstStyle/>
          <a:p>
            <a:pPr marL="12700">
              <a:lnSpc>
                <a:spcPct val="100000"/>
              </a:lnSpc>
              <a:spcBef>
                <a:spcPts val="100"/>
              </a:spcBef>
            </a:pPr>
            <a:r>
              <a:rPr sz="2400" b="1" spc="-114" dirty="0">
                <a:solidFill>
                  <a:srgbClr val="92D400"/>
                </a:solidFill>
                <a:latin typeface="Tahoma"/>
                <a:cs typeface="Tahoma"/>
              </a:rPr>
              <a:t>2</a:t>
            </a:r>
            <a:endParaRPr sz="2400">
              <a:latin typeface="Tahoma"/>
              <a:cs typeface="Tahoma"/>
            </a:endParaRPr>
          </a:p>
        </p:txBody>
      </p:sp>
      <p:sp>
        <p:nvSpPr>
          <p:cNvPr id="64" name="object 59"/>
          <p:cNvSpPr txBox="1"/>
          <p:nvPr/>
        </p:nvSpPr>
        <p:spPr>
          <a:xfrm>
            <a:off x="5532147" y="4740810"/>
            <a:ext cx="720090" cy="102235"/>
          </a:xfrm>
          <a:prstGeom prst="rect">
            <a:avLst/>
          </a:prstGeom>
        </p:spPr>
        <p:txBody>
          <a:bodyPr vert="horz" wrap="square" lIns="0" tIns="12700" rIns="0" bIns="0" rtlCol="0">
            <a:spAutoFit/>
          </a:bodyPr>
          <a:lstStyle/>
          <a:p>
            <a:pPr marL="12700">
              <a:lnSpc>
                <a:spcPct val="100000"/>
              </a:lnSpc>
              <a:spcBef>
                <a:spcPts val="100"/>
              </a:spcBef>
              <a:tabLst>
                <a:tab pos="706755" algn="l"/>
              </a:tabLst>
            </a:pPr>
            <a:r>
              <a:rPr sz="500" u="heavy" dirty="0">
                <a:uFill>
                  <a:solidFill>
                    <a:srgbClr val="92D400"/>
                  </a:solidFill>
                </a:uFill>
                <a:latin typeface="Times New Roman"/>
                <a:cs typeface="Times New Roman"/>
              </a:rPr>
              <a:t> 	</a:t>
            </a:r>
            <a:endParaRPr sz="500">
              <a:latin typeface="Times New Roman"/>
              <a:cs typeface="Times New Roman"/>
            </a:endParaRPr>
          </a:p>
        </p:txBody>
      </p:sp>
      <p:sp>
        <p:nvSpPr>
          <p:cNvPr id="65" name="object 60"/>
          <p:cNvSpPr txBox="1"/>
          <p:nvPr/>
        </p:nvSpPr>
        <p:spPr>
          <a:xfrm>
            <a:off x="6721629" y="4740810"/>
            <a:ext cx="614680" cy="178435"/>
          </a:xfrm>
          <a:prstGeom prst="rect">
            <a:avLst/>
          </a:prstGeom>
        </p:spPr>
        <p:txBody>
          <a:bodyPr vert="horz" wrap="square" lIns="0" tIns="12700" rIns="0" bIns="0" rtlCol="0">
            <a:spAutoFit/>
          </a:bodyPr>
          <a:lstStyle/>
          <a:p>
            <a:pPr marL="12700" marR="5080">
              <a:lnSpc>
                <a:spcPct val="100000"/>
              </a:lnSpc>
              <a:spcBef>
                <a:spcPts val="100"/>
              </a:spcBef>
            </a:pPr>
            <a:r>
              <a:rPr sz="500" b="1" spc="30" dirty="0">
                <a:latin typeface="Tahoma"/>
                <a:cs typeface="Tahoma"/>
              </a:rPr>
              <a:t>НАПРАВЛЕНИЯ </a:t>
            </a:r>
            <a:r>
              <a:rPr sz="500" b="1" spc="35" dirty="0">
                <a:latin typeface="Tahoma"/>
                <a:cs typeface="Tahoma"/>
              </a:rPr>
              <a:t> </a:t>
            </a:r>
            <a:r>
              <a:rPr sz="500" b="1" spc="40" dirty="0">
                <a:latin typeface="Tahoma"/>
                <a:cs typeface="Tahoma"/>
              </a:rPr>
              <a:t>Б</a:t>
            </a:r>
            <a:r>
              <a:rPr sz="500" b="1" spc="45" dirty="0">
                <a:latin typeface="Tahoma"/>
                <a:cs typeface="Tahoma"/>
              </a:rPr>
              <a:t>А</a:t>
            </a:r>
            <a:r>
              <a:rPr sz="500" b="1" spc="20" dirty="0">
                <a:latin typeface="Tahoma"/>
                <a:cs typeface="Tahoma"/>
              </a:rPr>
              <a:t>К</a:t>
            </a:r>
            <a:r>
              <a:rPr sz="500" b="1" spc="65" dirty="0">
                <a:latin typeface="Tahoma"/>
                <a:cs typeface="Tahoma"/>
              </a:rPr>
              <a:t>А</a:t>
            </a:r>
            <a:r>
              <a:rPr sz="500" b="1" spc="15" dirty="0">
                <a:latin typeface="Tahoma"/>
                <a:cs typeface="Tahoma"/>
              </a:rPr>
              <a:t>Л</a:t>
            </a:r>
            <a:r>
              <a:rPr sz="500" b="1" spc="65" dirty="0">
                <a:latin typeface="Tahoma"/>
                <a:cs typeface="Tahoma"/>
              </a:rPr>
              <a:t>А</a:t>
            </a:r>
            <a:r>
              <a:rPr sz="500" b="1" spc="25" dirty="0">
                <a:latin typeface="Tahoma"/>
                <a:cs typeface="Tahoma"/>
              </a:rPr>
              <a:t>В</a:t>
            </a:r>
            <a:r>
              <a:rPr sz="500" b="1" spc="30" dirty="0">
                <a:latin typeface="Tahoma"/>
                <a:cs typeface="Tahoma"/>
              </a:rPr>
              <a:t>Р</a:t>
            </a:r>
            <a:r>
              <a:rPr sz="500" b="1" spc="15" dirty="0">
                <a:latin typeface="Tahoma"/>
                <a:cs typeface="Tahoma"/>
              </a:rPr>
              <a:t>И</a:t>
            </a:r>
            <a:r>
              <a:rPr sz="500" b="1" spc="65" dirty="0">
                <a:latin typeface="Tahoma"/>
                <a:cs typeface="Tahoma"/>
              </a:rPr>
              <a:t>А</a:t>
            </a:r>
            <a:r>
              <a:rPr sz="500" b="1" dirty="0">
                <a:latin typeface="Tahoma"/>
                <a:cs typeface="Tahoma"/>
              </a:rPr>
              <a:t>Т</a:t>
            </a:r>
            <a:r>
              <a:rPr sz="500" b="1" spc="60" dirty="0">
                <a:latin typeface="Tahoma"/>
                <a:cs typeface="Tahoma"/>
              </a:rPr>
              <a:t>А</a:t>
            </a:r>
            <a:endParaRPr sz="500">
              <a:latin typeface="Tahoma"/>
              <a:cs typeface="Tahoma"/>
            </a:endParaRPr>
          </a:p>
        </p:txBody>
      </p:sp>
      <p:sp>
        <p:nvSpPr>
          <p:cNvPr id="66" name="object 61"/>
          <p:cNvSpPr txBox="1"/>
          <p:nvPr/>
        </p:nvSpPr>
        <p:spPr>
          <a:xfrm>
            <a:off x="6246394" y="4617112"/>
            <a:ext cx="41465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92D400"/>
                </a:solidFill>
                <a:latin typeface="Tahoma"/>
                <a:cs typeface="Tahoma"/>
              </a:rPr>
              <a:t>34</a:t>
            </a:r>
            <a:endParaRPr sz="2400">
              <a:latin typeface="Tahoma"/>
              <a:cs typeface="Tahoma"/>
            </a:endParaRPr>
          </a:p>
        </p:txBody>
      </p:sp>
      <p:grpSp>
        <p:nvGrpSpPr>
          <p:cNvPr id="67" name="object 62"/>
          <p:cNvGrpSpPr/>
          <p:nvPr/>
        </p:nvGrpSpPr>
        <p:grpSpPr>
          <a:xfrm>
            <a:off x="3159786" y="1306096"/>
            <a:ext cx="5929630" cy="4526915"/>
            <a:chOff x="3376421" y="1290066"/>
            <a:chExt cx="5929630" cy="4526915"/>
          </a:xfrm>
        </p:grpSpPr>
        <p:sp>
          <p:nvSpPr>
            <p:cNvPr id="68" name="object 63"/>
            <p:cNvSpPr/>
            <p:nvPr/>
          </p:nvSpPr>
          <p:spPr>
            <a:xfrm>
              <a:off x="3376421" y="2588513"/>
              <a:ext cx="5929630" cy="2919730"/>
            </a:xfrm>
            <a:custGeom>
              <a:avLst/>
              <a:gdLst/>
              <a:ahLst/>
              <a:cxnLst/>
              <a:rect l="l" t="t" r="r" b="b"/>
              <a:pathLst>
                <a:path w="5929630" h="2919729">
                  <a:moveTo>
                    <a:pt x="0" y="1092708"/>
                  </a:moveTo>
                  <a:lnTo>
                    <a:pt x="5929503" y="1092708"/>
                  </a:lnTo>
                </a:path>
                <a:path w="5929630" h="2919729">
                  <a:moveTo>
                    <a:pt x="245363" y="537972"/>
                  </a:moveTo>
                  <a:lnTo>
                    <a:pt x="245363" y="1086612"/>
                  </a:lnTo>
                </a:path>
                <a:path w="5929630" h="2919729">
                  <a:moveTo>
                    <a:pt x="1449324" y="537972"/>
                  </a:moveTo>
                  <a:lnTo>
                    <a:pt x="1449324" y="1086612"/>
                  </a:lnTo>
                </a:path>
                <a:path w="5929630" h="2919729">
                  <a:moveTo>
                    <a:pt x="847343" y="0"/>
                  </a:moveTo>
                  <a:lnTo>
                    <a:pt x="847343" y="1086866"/>
                  </a:lnTo>
                </a:path>
                <a:path w="5929630" h="2919729">
                  <a:moveTo>
                    <a:pt x="2654807" y="745236"/>
                  </a:moveTo>
                  <a:lnTo>
                    <a:pt x="2654807" y="1087374"/>
                  </a:lnTo>
                </a:path>
                <a:path w="5929630" h="2919729">
                  <a:moveTo>
                    <a:pt x="3256787" y="1092708"/>
                  </a:moveTo>
                  <a:lnTo>
                    <a:pt x="3256787" y="1393190"/>
                  </a:lnTo>
                </a:path>
                <a:path w="5929630" h="2919729">
                  <a:moveTo>
                    <a:pt x="3861816" y="42672"/>
                  </a:moveTo>
                  <a:lnTo>
                    <a:pt x="3861816" y="1105027"/>
                  </a:lnTo>
                </a:path>
                <a:path w="5929630" h="2919729">
                  <a:moveTo>
                    <a:pt x="4460748" y="1092708"/>
                  </a:moveTo>
                  <a:lnTo>
                    <a:pt x="4460748" y="1489202"/>
                  </a:lnTo>
                </a:path>
                <a:path w="5929630" h="2919729">
                  <a:moveTo>
                    <a:pt x="5064252" y="1092708"/>
                  </a:moveTo>
                  <a:lnTo>
                    <a:pt x="5064252" y="2229612"/>
                  </a:lnTo>
                </a:path>
                <a:path w="5929630" h="2919729">
                  <a:moveTo>
                    <a:pt x="5666232" y="1092708"/>
                  </a:moveTo>
                  <a:lnTo>
                    <a:pt x="5666232" y="2919476"/>
                  </a:lnTo>
                </a:path>
              </a:pathLst>
            </a:custGeom>
            <a:ln w="19050">
              <a:solidFill>
                <a:srgbClr val="92D400"/>
              </a:solidFill>
            </a:ln>
          </p:spPr>
          <p:txBody>
            <a:bodyPr wrap="square" lIns="0" tIns="0" rIns="0" bIns="0" rtlCol="0"/>
            <a:lstStyle/>
            <a:p>
              <a:endParaRPr/>
            </a:p>
          </p:txBody>
        </p:sp>
        <p:sp>
          <p:nvSpPr>
            <p:cNvPr id="69" name="object 64"/>
            <p:cNvSpPr/>
            <p:nvPr/>
          </p:nvSpPr>
          <p:spPr>
            <a:xfrm>
              <a:off x="5222747" y="4608567"/>
              <a:ext cx="381000" cy="406400"/>
            </a:xfrm>
            <a:custGeom>
              <a:avLst/>
              <a:gdLst/>
              <a:ahLst/>
              <a:cxnLst/>
              <a:rect l="l" t="t" r="r" b="b"/>
              <a:pathLst>
                <a:path w="381000" h="406400">
                  <a:moveTo>
                    <a:pt x="286403" y="298843"/>
                  </a:moveTo>
                  <a:lnTo>
                    <a:pt x="273176" y="298843"/>
                  </a:lnTo>
                  <a:lnTo>
                    <a:pt x="273176" y="337403"/>
                  </a:lnTo>
                  <a:lnTo>
                    <a:pt x="240084" y="405848"/>
                  </a:lnTo>
                  <a:lnTo>
                    <a:pt x="320440" y="405848"/>
                  </a:lnTo>
                  <a:lnTo>
                    <a:pt x="314208" y="393317"/>
                  </a:lnTo>
                  <a:lnTo>
                    <a:pt x="260882" y="393317"/>
                  </a:lnTo>
                  <a:lnTo>
                    <a:pt x="279790" y="353791"/>
                  </a:lnTo>
                  <a:lnTo>
                    <a:pt x="294553" y="353791"/>
                  </a:lnTo>
                  <a:lnTo>
                    <a:pt x="286403" y="337403"/>
                  </a:lnTo>
                  <a:lnTo>
                    <a:pt x="286403" y="298843"/>
                  </a:lnTo>
                  <a:close/>
                </a:path>
                <a:path w="381000" h="406400">
                  <a:moveTo>
                    <a:pt x="294553" y="353791"/>
                  </a:moveTo>
                  <a:lnTo>
                    <a:pt x="279790" y="353791"/>
                  </a:lnTo>
                  <a:lnTo>
                    <a:pt x="299642" y="393317"/>
                  </a:lnTo>
                  <a:lnTo>
                    <a:pt x="314208" y="393317"/>
                  </a:lnTo>
                  <a:lnTo>
                    <a:pt x="294553" y="353791"/>
                  </a:lnTo>
                  <a:close/>
                </a:path>
                <a:path w="381000" h="406400">
                  <a:moveTo>
                    <a:pt x="189986" y="0"/>
                  </a:moveTo>
                  <a:lnTo>
                    <a:pt x="0" y="128207"/>
                  </a:lnTo>
                  <a:lnTo>
                    <a:pt x="34974" y="152311"/>
                  </a:lnTo>
                  <a:lnTo>
                    <a:pt x="34974" y="253539"/>
                  </a:lnTo>
                  <a:lnTo>
                    <a:pt x="191888" y="355720"/>
                  </a:lnTo>
                  <a:lnTo>
                    <a:pt x="213934" y="340295"/>
                  </a:lnTo>
                  <a:lnTo>
                    <a:pt x="190944" y="340295"/>
                  </a:lnTo>
                  <a:lnTo>
                    <a:pt x="47262" y="246784"/>
                  </a:lnTo>
                  <a:lnTo>
                    <a:pt x="47262" y="160991"/>
                  </a:lnTo>
                  <a:lnTo>
                    <a:pt x="70494" y="160991"/>
                  </a:lnTo>
                  <a:lnTo>
                    <a:pt x="22685" y="128207"/>
                  </a:lnTo>
                  <a:lnTo>
                    <a:pt x="189986" y="14459"/>
                  </a:lnTo>
                  <a:lnTo>
                    <a:pt x="211521" y="14459"/>
                  </a:lnTo>
                  <a:lnTo>
                    <a:pt x="189986" y="0"/>
                  </a:lnTo>
                  <a:close/>
                </a:path>
                <a:path w="381000" h="406400">
                  <a:moveTo>
                    <a:pt x="286403" y="201480"/>
                  </a:moveTo>
                  <a:lnTo>
                    <a:pt x="273176" y="201480"/>
                  </a:lnTo>
                  <a:lnTo>
                    <a:pt x="273176" y="283418"/>
                  </a:lnTo>
                  <a:lnTo>
                    <a:pt x="190944" y="340295"/>
                  </a:lnTo>
                  <a:lnTo>
                    <a:pt x="213934" y="340295"/>
                  </a:lnTo>
                  <a:lnTo>
                    <a:pt x="273176" y="298843"/>
                  </a:lnTo>
                  <a:lnTo>
                    <a:pt x="286403" y="298843"/>
                  </a:lnTo>
                  <a:lnTo>
                    <a:pt x="286403" y="290166"/>
                  </a:lnTo>
                  <a:lnTo>
                    <a:pt x="308298" y="274740"/>
                  </a:lnTo>
                  <a:lnTo>
                    <a:pt x="286403" y="274740"/>
                  </a:lnTo>
                  <a:lnTo>
                    <a:pt x="286403" y="201480"/>
                  </a:lnTo>
                  <a:close/>
                </a:path>
                <a:path w="381000" h="406400">
                  <a:moveTo>
                    <a:pt x="338390" y="165807"/>
                  </a:moveTo>
                  <a:lnTo>
                    <a:pt x="326108" y="165807"/>
                  </a:lnTo>
                  <a:lnTo>
                    <a:pt x="326108" y="246784"/>
                  </a:lnTo>
                  <a:lnTo>
                    <a:pt x="286403" y="274740"/>
                  </a:lnTo>
                  <a:lnTo>
                    <a:pt x="308298" y="274740"/>
                  </a:lnTo>
                  <a:lnTo>
                    <a:pt x="338390" y="253539"/>
                  </a:lnTo>
                  <a:lnTo>
                    <a:pt x="338390" y="165807"/>
                  </a:lnTo>
                  <a:close/>
                </a:path>
                <a:path w="381000" h="406400">
                  <a:moveTo>
                    <a:pt x="70494" y="160991"/>
                  </a:moveTo>
                  <a:lnTo>
                    <a:pt x="47262" y="160991"/>
                  </a:lnTo>
                  <a:lnTo>
                    <a:pt x="189986" y="258354"/>
                  </a:lnTo>
                  <a:lnTo>
                    <a:pt x="212545" y="242932"/>
                  </a:lnTo>
                  <a:lnTo>
                    <a:pt x="189986" y="242932"/>
                  </a:lnTo>
                  <a:lnTo>
                    <a:pt x="70494" y="160991"/>
                  </a:lnTo>
                  <a:close/>
                </a:path>
                <a:path w="381000" h="406400">
                  <a:moveTo>
                    <a:pt x="193778" y="123392"/>
                  </a:moveTo>
                  <a:lnTo>
                    <a:pt x="187152" y="133999"/>
                  </a:lnTo>
                  <a:lnTo>
                    <a:pt x="268452" y="189910"/>
                  </a:lnTo>
                  <a:lnTo>
                    <a:pt x="189986" y="242932"/>
                  </a:lnTo>
                  <a:lnTo>
                    <a:pt x="212545" y="242932"/>
                  </a:lnTo>
                  <a:lnTo>
                    <a:pt x="273176" y="201480"/>
                  </a:lnTo>
                  <a:lnTo>
                    <a:pt x="286403" y="201480"/>
                  </a:lnTo>
                  <a:lnTo>
                    <a:pt x="286403" y="192799"/>
                  </a:lnTo>
                  <a:lnTo>
                    <a:pt x="303422" y="181229"/>
                  </a:lnTo>
                  <a:lnTo>
                    <a:pt x="279790" y="181229"/>
                  </a:lnTo>
                  <a:lnTo>
                    <a:pt x="193778" y="123392"/>
                  </a:lnTo>
                  <a:close/>
                </a:path>
                <a:path w="381000" h="406400">
                  <a:moveTo>
                    <a:pt x="211521" y="14459"/>
                  </a:moveTo>
                  <a:lnTo>
                    <a:pt x="189986" y="14459"/>
                  </a:lnTo>
                  <a:lnTo>
                    <a:pt x="358243" y="128207"/>
                  </a:lnTo>
                  <a:lnTo>
                    <a:pt x="279790" y="181229"/>
                  </a:lnTo>
                  <a:lnTo>
                    <a:pt x="303422" y="181229"/>
                  </a:lnTo>
                  <a:lnTo>
                    <a:pt x="326108" y="165807"/>
                  </a:lnTo>
                  <a:lnTo>
                    <a:pt x="338390" y="165807"/>
                  </a:lnTo>
                  <a:lnTo>
                    <a:pt x="338390" y="157139"/>
                  </a:lnTo>
                  <a:lnTo>
                    <a:pt x="380930" y="128208"/>
                  </a:lnTo>
                  <a:lnTo>
                    <a:pt x="211521" y="14459"/>
                  </a:lnTo>
                  <a:close/>
                </a:path>
              </a:pathLst>
            </a:custGeom>
            <a:solidFill>
              <a:srgbClr val="000000"/>
            </a:solidFill>
          </p:spPr>
          <p:txBody>
            <a:bodyPr wrap="square" lIns="0" tIns="0" rIns="0" bIns="0" rtlCol="0"/>
            <a:lstStyle/>
            <a:p>
              <a:endParaRPr/>
            </a:p>
          </p:txBody>
        </p:sp>
        <p:sp>
          <p:nvSpPr>
            <p:cNvPr id="70" name="object 65"/>
            <p:cNvSpPr/>
            <p:nvPr/>
          </p:nvSpPr>
          <p:spPr>
            <a:xfrm>
              <a:off x="6227825" y="1591818"/>
              <a:ext cx="1338580" cy="1039494"/>
            </a:xfrm>
            <a:custGeom>
              <a:avLst/>
              <a:gdLst/>
              <a:ahLst/>
              <a:cxnLst/>
              <a:rect l="l" t="t" r="r" b="b"/>
              <a:pathLst>
                <a:path w="1338579" h="1039494">
                  <a:moveTo>
                    <a:pt x="681227" y="710946"/>
                  </a:moveTo>
                  <a:lnTo>
                    <a:pt x="684789" y="662420"/>
                  </a:lnTo>
                  <a:lnTo>
                    <a:pt x="695135" y="616103"/>
                  </a:lnTo>
                  <a:lnTo>
                    <a:pt x="711756" y="572503"/>
                  </a:lnTo>
                  <a:lnTo>
                    <a:pt x="734145" y="532128"/>
                  </a:lnTo>
                  <a:lnTo>
                    <a:pt x="761793" y="495487"/>
                  </a:lnTo>
                  <a:lnTo>
                    <a:pt x="794191" y="463089"/>
                  </a:lnTo>
                  <a:lnTo>
                    <a:pt x="830832" y="435441"/>
                  </a:lnTo>
                  <a:lnTo>
                    <a:pt x="871207" y="413052"/>
                  </a:lnTo>
                  <a:lnTo>
                    <a:pt x="914807" y="396431"/>
                  </a:lnTo>
                  <a:lnTo>
                    <a:pt x="961124" y="386085"/>
                  </a:lnTo>
                  <a:lnTo>
                    <a:pt x="1009650" y="382524"/>
                  </a:lnTo>
                  <a:lnTo>
                    <a:pt x="1058175" y="386085"/>
                  </a:lnTo>
                  <a:lnTo>
                    <a:pt x="1104492" y="396431"/>
                  </a:lnTo>
                  <a:lnTo>
                    <a:pt x="1148092" y="413052"/>
                  </a:lnTo>
                  <a:lnTo>
                    <a:pt x="1188467" y="435441"/>
                  </a:lnTo>
                  <a:lnTo>
                    <a:pt x="1225108" y="463089"/>
                  </a:lnTo>
                  <a:lnTo>
                    <a:pt x="1257506" y="495487"/>
                  </a:lnTo>
                  <a:lnTo>
                    <a:pt x="1285154" y="532128"/>
                  </a:lnTo>
                  <a:lnTo>
                    <a:pt x="1307543" y="572503"/>
                  </a:lnTo>
                  <a:lnTo>
                    <a:pt x="1324164" y="616103"/>
                  </a:lnTo>
                  <a:lnTo>
                    <a:pt x="1334510" y="662420"/>
                  </a:lnTo>
                  <a:lnTo>
                    <a:pt x="1338072" y="710946"/>
                  </a:lnTo>
                  <a:lnTo>
                    <a:pt x="1334510" y="759471"/>
                  </a:lnTo>
                  <a:lnTo>
                    <a:pt x="1324164" y="805788"/>
                  </a:lnTo>
                  <a:lnTo>
                    <a:pt x="1307543" y="849388"/>
                  </a:lnTo>
                  <a:lnTo>
                    <a:pt x="1285154" y="889763"/>
                  </a:lnTo>
                  <a:lnTo>
                    <a:pt x="1257506" y="926404"/>
                  </a:lnTo>
                  <a:lnTo>
                    <a:pt x="1225108" y="958802"/>
                  </a:lnTo>
                  <a:lnTo>
                    <a:pt x="1188467" y="986450"/>
                  </a:lnTo>
                  <a:lnTo>
                    <a:pt x="1148092" y="1008839"/>
                  </a:lnTo>
                  <a:lnTo>
                    <a:pt x="1104492" y="1025460"/>
                  </a:lnTo>
                  <a:lnTo>
                    <a:pt x="1058175" y="1035806"/>
                  </a:lnTo>
                  <a:lnTo>
                    <a:pt x="1009650" y="1039368"/>
                  </a:lnTo>
                  <a:lnTo>
                    <a:pt x="961124" y="1035806"/>
                  </a:lnTo>
                  <a:lnTo>
                    <a:pt x="914807" y="1025460"/>
                  </a:lnTo>
                  <a:lnTo>
                    <a:pt x="871207" y="1008839"/>
                  </a:lnTo>
                  <a:lnTo>
                    <a:pt x="830832" y="986450"/>
                  </a:lnTo>
                  <a:lnTo>
                    <a:pt x="794191" y="958802"/>
                  </a:lnTo>
                  <a:lnTo>
                    <a:pt x="761793" y="926404"/>
                  </a:lnTo>
                  <a:lnTo>
                    <a:pt x="734145" y="889763"/>
                  </a:lnTo>
                  <a:lnTo>
                    <a:pt x="711756" y="849388"/>
                  </a:lnTo>
                  <a:lnTo>
                    <a:pt x="695135" y="805788"/>
                  </a:lnTo>
                  <a:lnTo>
                    <a:pt x="684789" y="759471"/>
                  </a:lnTo>
                  <a:lnTo>
                    <a:pt x="681227" y="710946"/>
                  </a:lnTo>
                  <a:close/>
                </a:path>
                <a:path w="1338579" h="1039494">
                  <a:moveTo>
                    <a:pt x="729996" y="714756"/>
                  </a:moveTo>
                  <a:lnTo>
                    <a:pt x="733675" y="669026"/>
                  </a:lnTo>
                  <a:lnTo>
                    <a:pt x="744327" y="625644"/>
                  </a:lnTo>
                  <a:lnTo>
                    <a:pt x="761374" y="585192"/>
                  </a:lnTo>
                  <a:lnTo>
                    <a:pt x="784238" y="548249"/>
                  </a:lnTo>
                  <a:lnTo>
                    <a:pt x="812339" y="515397"/>
                  </a:lnTo>
                  <a:lnTo>
                    <a:pt x="845100" y="487216"/>
                  </a:lnTo>
                  <a:lnTo>
                    <a:pt x="881942" y="464287"/>
                  </a:lnTo>
                  <a:lnTo>
                    <a:pt x="922288" y="447190"/>
                  </a:lnTo>
                  <a:lnTo>
                    <a:pt x="965558" y="436506"/>
                  </a:lnTo>
                  <a:lnTo>
                    <a:pt x="1011174" y="432816"/>
                  </a:lnTo>
                  <a:lnTo>
                    <a:pt x="1056789" y="436506"/>
                  </a:lnTo>
                  <a:lnTo>
                    <a:pt x="1100059" y="447190"/>
                  </a:lnTo>
                  <a:lnTo>
                    <a:pt x="1140405" y="464287"/>
                  </a:lnTo>
                  <a:lnTo>
                    <a:pt x="1177247" y="487216"/>
                  </a:lnTo>
                  <a:lnTo>
                    <a:pt x="1210008" y="515397"/>
                  </a:lnTo>
                  <a:lnTo>
                    <a:pt x="1238109" y="548249"/>
                  </a:lnTo>
                  <a:lnTo>
                    <a:pt x="1260973" y="585192"/>
                  </a:lnTo>
                  <a:lnTo>
                    <a:pt x="1278020" y="625644"/>
                  </a:lnTo>
                  <a:lnTo>
                    <a:pt x="1288672" y="669026"/>
                  </a:lnTo>
                  <a:lnTo>
                    <a:pt x="1292352" y="714756"/>
                  </a:lnTo>
                  <a:lnTo>
                    <a:pt x="1288672" y="760485"/>
                  </a:lnTo>
                  <a:lnTo>
                    <a:pt x="1278020" y="803867"/>
                  </a:lnTo>
                  <a:lnTo>
                    <a:pt x="1260973" y="844319"/>
                  </a:lnTo>
                  <a:lnTo>
                    <a:pt x="1238109" y="881262"/>
                  </a:lnTo>
                  <a:lnTo>
                    <a:pt x="1210008" y="914114"/>
                  </a:lnTo>
                  <a:lnTo>
                    <a:pt x="1177247" y="942295"/>
                  </a:lnTo>
                  <a:lnTo>
                    <a:pt x="1140405" y="965224"/>
                  </a:lnTo>
                  <a:lnTo>
                    <a:pt x="1100059" y="982321"/>
                  </a:lnTo>
                  <a:lnTo>
                    <a:pt x="1056789" y="993005"/>
                  </a:lnTo>
                  <a:lnTo>
                    <a:pt x="1011174" y="996696"/>
                  </a:lnTo>
                  <a:lnTo>
                    <a:pt x="965558" y="993005"/>
                  </a:lnTo>
                  <a:lnTo>
                    <a:pt x="922288" y="982321"/>
                  </a:lnTo>
                  <a:lnTo>
                    <a:pt x="881942" y="965224"/>
                  </a:lnTo>
                  <a:lnTo>
                    <a:pt x="845100" y="942295"/>
                  </a:lnTo>
                  <a:lnTo>
                    <a:pt x="812339" y="914114"/>
                  </a:lnTo>
                  <a:lnTo>
                    <a:pt x="784238" y="881262"/>
                  </a:lnTo>
                  <a:lnTo>
                    <a:pt x="761374" y="844319"/>
                  </a:lnTo>
                  <a:lnTo>
                    <a:pt x="744327" y="803867"/>
                  </a:lnTo>
                  <a:lnTo>
                    <a:pt x="733675" y="760485"/>
                  </a:lnTo>
                  <a:lnTo>
                    <a:pt x="729996" y="714756"/>
                  </a:lnTo>
                  <a:close/>
                </a:path>
                <a:path w="1338579" h="1039494">
                  <a:moveTo>
                    <a:pt x="681608" y="711835"/>
                  </a:moveTo>
                  <a:lnTo>
                    <a:pt x="0" y="711708"/>
                  </a:lnTo>
                </a:path>
                <a:path w="1338579" h="1039494">
                  <a:moveTo>
                    <a:pt x="758825" y="482092"/>
                  </a:moveTo>
                  <a:lnTo>
                    <a:pt x="276987" y="0"/>
                  </a:lnTo>
                </a:path>
              </a:pathLst>
            </a:custGeom>
            <a:ln w="19050">
              <a:solidFill>
                <a:srgbClr val="92D400"/>
              </a:solidFill>
            </a:ln>
          </p:spPr>
          <p:txBody>
            <a:bodyPr wrap="square" lIns="0" tIns="0" rIns="0" bIns="0" rtlCol="0"/>
            <a:lstStyle/>
            <a:p>
              <a:endParaRPr/>
            </a:p>
          </p:txBody>
        </p:sp>
        <p:sp>
          <p:nvSpPr>
            <p:cNvPr id="71" name="object 66"/>
            <p:cNvSpPr/>
            <p:nvPr/>
          </p:nvSpPr>
          <p:spPr>
            <a:xfrm>
              <a:off x="7238237" y="1290066"/>
              <a:ext cx="715645" cy="1731010"/>
            </a:xfrm>
            <a:custGeom>
              <a:avLst/>
              <a:gdLst/>
              <a:ahLst/>
              <a:cxnLst/>
              <a:rect l="l" t="t" r="r" b="b"/>
              <a:pathLst>
                <a:path w="715645" h="1731010">
                  <a:moveTo>
                    <a:pt x="0" y="681609"/>
                  </a:moveTo>
                  <a:lnTo>
                    <a:pt x="126" y="0"/>
                  </a:lnTo>
                </a:path>
                <a:path w="715645" h="1731010">
                  <a:moveTo>
                    <a:pt x="233298" y="772795"/>
                  </a:moveTo>
                  <a:lnTo>
                    <a:pt x="715390" y="290830"/>
                  </a:lnTo>
                </a:path>
                <a:path w="715645" h="1731010">
                  <a:moveTo>
                    <a:pt x="214375" y="1249045"/>
                  </a:moveTo>
                  <a:lnTo>
                    <a:pt x="696467" y="1731010"/>
                  </a:lnTo>
                </a:path>
              </a:pathLst>
            </a:custGeom>
            <a:ln w="19050">
              <a:solidFill>
                <a:srgbClr val="92D400"/>
              </a:solidFill>
            </a:ln>
          </p:spPr>
          <p:txBody>
            <a:bodyPr wrap="square" lIns="0" tIns="0" rIns="0" bIns="0" rtlCol="0"/>
            <a:lstStyle/>
            <a:p>
              <a:endParaRPr/>
            </a:p>
          </p:txBody>
        </p:sp>
        <p:sp>
          <p:nvSpPr>
            <p:cNvPr id="72" name="object 67"/>
            <p:cNvSpPr/>
            <p:nvPr/>
          </p:nvSpPr>
          <p:spPr>
            <a:xfrm>
              <a:off x="5103113" y="3681222"/>
              <a:ext cx="658495" cy="1450975"/>
            </a:xfrm>
            <a:custGeom>
              <a:avLst/>
              <a:gdLst/>
              <a:ahLst/>
              <a:cxnLst/>
              <a:rect l="l" t="t" r="r" b="b"/>
              <a:pathLst>
                <a:path w="658495" h="1450975">
                  <a:moveTo>
                    <a:pt x="329184" y="793114"/>
                  </a:moveTo>
                  <a:lnTo>
                    <a:pt x="329184" y="0"/>
                  </a:lnTo>
                </a:path>
                <a:path w="658495" h="1450975">
                  <a:moveTo>
                    <a:pt x="658368" y="1122426"/>
                  </a:moveTo>
                  <a:lnTo>
                    <a:pt x="654800" y="1170951"/>
                  </a:lnTo>
                  <a:lnTo>
                    <a:pt x="644435" y="1217268"/>
                  </a:lnTo>
                  <a:lnTo>
                    <a:pt x="627782" y="1260868"/>
                  </a:lnTo>
                  <a:lnTo>
                    <a:pt x="605349" y="1301243"/>
                  </a:lnTo>
                  <a:lnTo>
                    <a:pt x="577645" y="1337884"/>
                  </a:lnTo>
                  <a:lnTo>
                    <a:pt x="545177" y="1370282"/>
                  </a:lnTo>
                  <a:lnTo>
                    <a:pt x="508454" y="1397930"/>
                  </a:lnTo>
                  <a:lnTo>
                    <a:pt x="467985" y="1420319"/>
                  </a:lnTo>
                  <a:lnTo>
                    <a:pt x="424278" y="1436940"/>
                  </a:lnTo>
                  <a:lnTo>
                    <a:pt x="377842" y="1447286"/>
                  </a:lnTo>
                  <a:lnTo>
                    <a:pt x="329184" y="1450847"/>
                  </a:lnTo>
                  <a:lnTo>
                    <a:pt x="280525" y="1447286"/>
                  </a:lnTo>
                  <a:lnTo>
                    <a:pt x="234089" y="1436940"/>
                  </a:lnTo>
                  <a:lnTo>
                    <a:pt x="190382" y="1420319"/>
                  </a:lnTo>
                  <a:lnTo>
                    <a:pt x="149913" y="1397930"/>
                  </a:lnTo>
                  <a:lnTo>
                    <a:pt x="113190" y="1370282"/>
                  </a:lnTo>
                  <a:lnTo>
                    <a:pt x="80722" y="1337884"/>
                  </a:lnTo>
                  <a:lnTo>
                    <a:pt x="53018" y="1301243"/>
                  </a:lnTo>
                  <a:lnTo>
                    <a:pt x="30585" y="1260868"/>
                  </a:lnTo>
                  <a:lnTo>
                    <a:pt x="13932" y="1217268"/>
                  </a:lnTo>
                  <a:lnTo>
                    <a:pt x="3567" y="1170951"/>
                  </a:lnTo>
                  <a:lnTo>
                    <a:pt x="0" y="1122426"/>
                  </a:lnTo>
                  <a:lnTo>
                    <a:pt x="3567" y="1073900"/>
                  </a:lnTo>
                  <a:lnTo>
                    <a:pt x="13932" y="1027583"/>
                  </a:lnTo>
                  <a:lnTo>
                    <a:pt x="30585" y="983983"/>
                  </a:lnTo>
                  <a:lnTo>
                    <a:pt x="53018" y="943608"/>
                  </a:lnTo>
                  <a:lnTo>
                    <a:pt x="80722" y="906967"/>
                  </a:lnTo>
                  <a:lnTo>
                    <a:pt x="113190" y="874569"/>
                  </a:lnTo>
                  <a:lnTo>
                    <a:pt x="149913" y="846921"/>
                  </a:lnTo>
                  <a:lnTo>
                    <a:pt x="190382" y="824532"/>
                  </a:lnTo>
                  <a:lnTo>
                    <a:pt x="234089" y="807911"/>
                  </a:lnTo>
                  <a:lnTo>
                    <a:pt x="280525" y="797565"/>
                  </a:lnTo>
                  <a:lnTo>
                    <a:pt x="329184" y="794003"/>
                  </a:lnTo>
                  <a:lnTo>
                    <a:pt x="377842" y="797565"/>
                  </a:lnTo>
                  <a:lnTo>
                    <a:pt x="424278" y="807911"/>
                  </a:lnTo>
                  <a:lnTo>
                    <a:pt x="467985" y="824532"/>
                  </a:lnTo>
                  <a:lnTo>
                    <a:pt x="508454" y="846921"/>
                  </a:lnTo>
                  <a:lnTo>
                    <a:pt x="545177" y="874569"/>
                  </a:lnTo>
                  <a:lnTo>
                    <a:pt x="577645" y="906967"/>
                  </a:lnTo>
                  <a:lnTo>
                    <a:pt x="605349" y="943608"/>
                  </a:lnTo>
                  <a:lnTo>
                    <a:pt x="627782" y="983983"/>
                  </a:lnTo>
                  <a:lnTo>
                    <a:pt x="644435" y="1027583"/>
                  </a:lnTo>
                  <a:lnTo>
                    <a:pt x="654800" y="1073900"/>
                  </a:lnTo>
                  <a:lnTo>
                    <a:pt x="658368" y="1122426"/>
                  </a:lnTo>
                  <a:close/>
                </a:path>
                <a:path w="658495" h="1450975">
                  <a:moveTo>
                    <a:pt x="609600" y="1119377"/>
                  </a:moveTo>
                  <a:lnTo>
                    <a:pt x="605920" y="1164993"/>
                  </a:lnTo>
                  <a:lnTo>
                    <a:pt x="595268" y="1208263"/>
                  </a:lnTo>
                  <a:lnTo>
                    <a:pt x="578221" y="1248609"/>
                  </a:lnTo>
                  <a:lnTo>
                    <a:pt x="555357" y="1285451"/>
                  </a:lnTo>
                  <a:lnTo>
                    <a:pt x="527256" y="1318212"/>
                  </a:lnTo>
                  <a:lnTo>
                    <a:pt x="494495" y="1346313"/>
                  </a:lnTo>
                  <a:lnTo>
                    <a:pt x="457653" y="1369177"/>
                  </a:lnTo>
                  <a:lnTo>
                    <a:pt x="417307" y="1386224"/>
                  </a:lnTo>
                  <a:lnTo>
                    <a:pt x="374037" y="1396876"/>
                  </a:lnTo>
                  <a:lnTo>
                    <a:pt x="328422" y="1400555"/>
                  </a:lnTo>
                  <a:lnTo>
                    <a:pt x="282806" y="1396876"/>
                  </a:lnTo>
                  <a:lnTo>
                    <a:pt x="239536" y="1386224"/>
                  </a:lnTo>
                  <a:lnTo>
                    <a:pt x="199190" y="1369177"/>
                  </a:lnTo>
                  <a:lnTo>
                    <a:pt x="162348" y="1346313"/>
                  </a:lnTo>
                  <a:lnTo>
                    <a:pt x="129587" y="1318212"/>
                  </a:lnTo>
                  <a:lnTo>
                    <a:pt x="101486" y="1285451"/>
                  </a:lnTo>
                  <a:lnTo>
                    <a:pt x="78622" y="1248609"/>
                  </a:lnTo>
                  <a:lnTo>
                    <a:pt x="61575" y="1208263"/>
                  </a:lnTo>
                  <a:lnTo>
                    <a:pt x="50923" y="1164993"/>
                  </a:lnTo>
                  <a:lnTo>
                    <a:pt x="47244" y="1119377"/>
                  </a:lnTo>
                  <a:lnTo>
                    <a:pt x="50923" y="1073762"/>
                  </a:lnTo>
                  <a:lnTo>
                    <a:pt x="61575" y="1030492"/>
                  </a:lnTo>
                  <a:lnTo>
                    <a:pt x="78622" y="990146"/>
                  </a:lnTo>
                  <a:lnTo>
                    <a:pt x="101486" y="953304"/>
                  </a:lnTo>
                  <a:lnTo>
                    <a:pt x="129587" y="920543"/>
                  </a:lnTo>
                  <a:lnTo>
                    <a:pt x="162348" y="892442"/>
                  </a:lnTo>
                  <a:lnTo>
                    <a:pt x="199190" y="869578"/>
                  </a:lnTo>
                  <a:lnTo>
                    <a:pt x="239536" y="852531"/>
                  </a:lnTo>
                  <a:lnTo>
                    <a:pt x="282806" y="841879"/>
                  </a:lnTo>
                  <a:lnTo>
                    <a:pt x="328422" y="838200"/>
                  </a:lnTo>
                  <a:lnTo>
                    <a:pt x="374037" y="841879"/>
                  </a:lnTo>
                  <a:lnTo>
                    <a:pt x="417307" y="852531"/>
                  </a:lnTo>
                  <a:lnTo>
                    <a:pt x="457653" y="869578"/>
                  </a:lnTo>
                  <a:lnTo>
                    <a:pt x="494495" y="892442"/>
                  </a:lnTo>
                  <a:lnTo>
                    <a:pt x="527256" y="920543"/>
                  </a:lnTo>
                  <a:lnTo>
                    <a:pt x="555357" y="953304"/>
                  </a:lnTo>
                  <a:lnTo>
                    <a:pt x="578221" y="990146"/>
                  </a:lnTo>
                  <a:lnTo>
                    <a:pt x="595268" y="1030492"/>
                  </a:lnTo>
                  <a:lnTo>
                    <a:pt x="605920" y="1073762"/>
                  </a:lnTo>
                  <a:lnTo>
                    <a:pt x="609600" y="1119377"/>
                  </a:lnTo>
                  <a:close/>
                </a:path>
              </a:pathLst>
            </a:custGeom>
            <a:ln w="19050">
              <a:solidFill>
                <a:srgbClr val="92D400"/>
              </a:solidFill>
            </a:ln>
          </p:spPr>
          <p:txBody>
            <a:bodyPr wrap="square" lIns="0" tIns="0" rIns="0" bIns="0" rtlCol="0"/>
            <a:lstStyle/>
            <a:p>
              <a:endParaRPr/>
            </a:p>
          </p:txBody>
        </p:sp>
        <p:sp>
          <p:nvSpPr>
            <p:cNvPr id="73" name="object 68"/>
            <p:cNvSpPr/>
            <p:nvPr/>
          </p:nvSpPr>
          <p:spPr>
            <a:xfrm>
              <a:off x="5681979" y="5031231"/>
              <a:ext cx="481965" cy="482600"/>
            </a:xfrm>
            <a:custGeom>
              <a:avLst/>
              <a:gdLst/>
              <a:ahLst/>
              <a:cxnLst/>
              <a:rect l="l" t="t" r="r" b="b"/>
              <a:pathLst>
                <a:path w="481964" h="482600">
                  <a:moveTo>
                    <a:pt x="0" y="0"/>
                  </a:moveTo>
                  <a:lnTo>
                    <a:pt x="481838" y="482092"/>
                  </a:lnTo>
                </a:path>
              </a:pathLst>
            </a:custGeom>
            <a:ln w="19050">
              <a:solidFill>
                <a:srgbClr val="92D400"/>
              </a:solidFill>
            </a:ln>
          </p:spPr>
          <p:txBody>
            <a:bodyPr wrap="square" lIns="0" tIns="0" rIns="0" bIns="0" rtlCol="0"/>
            <a:lstStyle/>
            <a:p>
              <a:endParaRPr/>
            </a:p>
          </p:txBody>
        </p:sp>
        <p:sp>
          <p:nvSpPr>
            <p:cNvPr id="74" name="object 69"/>
            <p:cNvSpPr/>
            <p:nvPr/>
          </p:nvSpPr>
          <p:spPr>
            <a:xfrm>
              <a:off x="5430773" y="5135118"/>
              <a:ext cx="635" cy="681990"/>
            </a:xfrm>
            <a:custGeom>
              <a:avLst/>
              <a:gdLst/>
              <a:ahLst/>
              <a:cxnLst/>
              <a:rect l="l" t="t" r="r" b="b"/>
              <a:pathLst>
                <a:path w="635" h="681989">
                  <a:moveTo>
                    <a:pt x="126" y="0"/>
                  </a:moveTo>
                  <a:lnTo>
                    <a:pt x="0" y="681608"/>
                  </a:lnTo>
                </a:path>
              </a:pathLst>
            </a:custGeom>
            <a:ln w="19050">
              <a:solidFill>
                <a:srgbClr val="92D400"/>
              </a:solidFill>
            </a:ln>
          </p:spPr>
          <p:txBody>
            <a:bodyPr wrap="square" lIns="0" tIns="0" rIns="0" bIns="0" rtlCol="0"/>
            <a:lstStyle/>
            <a:p>
              <a:endParaRPr/>
            </a:p>
          </p:txBody>
        </p:sp>
        <p:sp>
          <p:nvSpPr>
            <p:cNvPr id="75" name="object 70"/>
            <p:cNvSpPr/>
            <p:nvPr/>
          </p:nvSpPr>
          <p:spPr>
            <a:xfrm>
              <a:off x="4715001" y="5042281"/>
              <a:ext cx="482600" cy="481965"/>
            </a:xfrm>
            <a:custGeom>
              <a:avLst/>
              <a:gdLst/>
              <a:ahLst/>
              <a:cxnLst/>
              <a:rect l="l" t="t" r="r" b="b"/>
              <a:pathLst>
                <a:path w="482600" h="481964">
                  <a:moveTo>
                    <a:pt x="482092" y="0"/>
                  </a:moveTo>
                  <a:lnTo>
                    <a:pt x="0" y="481838"/>
                  </a:lnTo>
                </a:path>
              </a:pathLst>
            </a:custGeom>
            <a:ln w="19049">
              <a:solidFill>
                <a:srgbClr val="92D400"/>
              </a:solidFill>
            </a:ln>
          </p:spPr>
          <p:txBody>
            <a:bodyPr wrap="square" lIns="0" tIns="0" rIns="0" bIns="0" rtlCol="0"/>
            <a:lstStyle/>
            <a:p>
              <a:endParaRPr/>
            </a:p>
          </p:txBody>
        </p:sp>
        <p:sp>
          <p:nvSpPr>
            <p:cNvPr id="76" name="object 71"/>
            <p:cNvSpPr/>
            <p:nvPr/>
          </p:nvSpPr>
          <p:spPr>
            <a:xfrm>
              <a:off x="4423409" y="4792218"/>
              <a:ext cx="681990" cy="635"/>
            </a:xfrm>
            <a:custGeom>
              <a:avLst/>
              <a:gdLst/>
              <a:ahLst/>
              <a:cxnLst/>
              <a:rect l="l" t="t" r="r" b="b"/>
              <a:pathLst>
                <a:path w="681989" h="635">
                  <a:moveTo>
                    <a:pt x="681609" y="126"/>
                  </a:moveTo>
                  <a:lnTo>
                    <a:pt x="0" y="0"/>
                  </a:lnTo>
                </a:path>
              </a:pathLst>
            </a:custGeom>
            <a:ln w="19050">
              <a:solidFill>
                <a:srgbClr val="92D400"/>
              </a:solidFill>
            </a:ln>
          </p:spPr>
          <p:txBody>
            <a:bodyPr wrap="square" lIns="0" tIns="0" rIns="0" bIns="0" rtlCol="0"/>
            <a:lstStyle/>
            <a:p>
              <a:endParaRPr/>
            </a:p>
          </p:txBody>
        </p:sp>
        <p:sp>
          <p:nvSpPr>
            <p:cNvPr id="77" name="object 72"/>
            <p:cNvSpPr/>
            <p:nvPr/>
          </p:nvSpPr>
          <p:spPr>
            <a:xfrm>
              <a:off x="4733924" y="4084066"/>
              <a:ext cx="482600" cy="481965"/>
            </a:xfrm>
            <a:custGeom>
              <a:avLst/>
              <a:gdLst/>
              <a:ahLst/>
              <a:cxnLst/>
              <a:rect l="l" t="t" r="r" b="b"/>
              <a:pathLst>
                <a:path w="482600" h="481964">
                  <a:moveTo>
                    <a:pt x="482091" y="481837"/>
                  </a:moveTo>
                  <a:lnTo>
                    <a:pt x="0" y="0"/>
                  </a:lnTo>
                </a:path>
              </a:pathLst>
            </a:custGeom>
            <a:ln w="19050">
              <a:solidFill>
                <a:srgbClr val="92D400"/>
              </a:solidFill>
            </a:ln>
          </p:spPr>
          <p:txBody>
            <a:bodyPr wrap="square" lIns="0" tIns="0" rIns="0" bIns="0" rtlCol="0"/>
            <a:lstStyle/>
            <a:p>
              <a:endParaRPr/>
            </a:p>
          </p:txBody>
        </p:sp>
      </p:grpSp>
      <p:sp>
        <p:nvSpPr>
          <p:cNvPr id="78" name="object 73"/>
          <p:cNvSpPr txBox="1"/>
          <p:nvPr/>
        </p:nvSpPr>
        <p:spPr>
          <a:xfrm>
            <a:off x="4154578" y="5426636"/>
            <a:ext cx="338455" cy="391160"/>
          </a:xfrm>
          <a:prstGeom prst="rect">
            <a:avLst/>
          </a:prstGeom>
        </p:spPr>
        <p:txBody>
          <a:bodyPr vert="horz" wrap="square" lIns="0" tIns="12700" rIns="0" bIns="0" rtlCol="0">
            <a:spAutoFit/>
          </a:bodyPr>
          <a:lstStyle/>
          <a:p>
            <a:pPr marL="12700">
              <a:lnSpc>
                <a:spcPct val="100000"/>
              </a:lnSpc>
              <a:spcBef>
                <a:spcPts val="100"/>
              </a:spcBef>
            </a:pPr>
            <a:r>
              <a:rPr sz="2400" b="1" spc="-300" dirty="0">
                <a:solidFill>
                  <a:srgbClr val="92D400"/>
                </a:solidFill>
                <a:latin typeface="Tahoma"/>
                <a:cs typeface="Tahoma"/>
              </a:rPr>
              <a:t>19</a:t>
            </a:r>
            <a:endParaRPr sz="2400">
              <a:latin typeface="Tahoma"/>
              <a:cs typeface="Tahoma"/>
            </a:endParaRPr>
          </a:p>
        </p:txBody>
      </p:sp>
      <p:sp>
        <p:nvSpPr>
          <p:cNvPr id="104" name="object 2">
            <a:extLst>
              <a:ext uri="{FF2B5EF4-FFF2-40B4-BE49-F238E27FC236}">
                <a16:creationId xmlns:a16="http://schemas.microsoft.com/office/drawing/2014/main" id="{D230878E-22D5-416B-B748-57400ABADF68}"/>
              </a:ext>
            </a:extLst>
          </p:cNvPr>
          <p:cNvSpPr txBox="1">
            <a:spLocks/>
          </p:cNvSpPr>
          <p:nvPr/>
        </p:nvSpPr>
        <p:spPr>
          <a:xfrm>
            <a:off x="9907230" y="1113628"/>
            <a:ext cx="2504694" cy="1392689"/>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defTabSz="457200">
              <a:lnSpc>
                <a:spcPct val="100000"/>
              </a:lnSpc>
              <a:spcBef>
                <a:spcPts val="100"/>
              </a:spcBef>
            </a:pPr>
            <a:r>
              <a:rPr lang="ru-RU" sz="2400" b="1" spc="15" dirty="0">
                <a:solidFill>
                  <a:srgbClr val="92D400"/>
                </a:solidFill>
                <a:latin typeface="Tahoma" panose="020B0604030504040204" pitchFamily="34" charset="0"/>
                <a:ea typeface="Tahoma" panose="020B0604030504040204" pitchFamily="34" charset="0"/>
                <a:cs typeface="Tahoma" panose="020B0604030504040204" pitchFamily="34" charset="0"/>
              </a:rPr>
              <a:t>48</a:t>
            </a:r>
            <a:r>
              <a:rPr lang="en-US" sz="2000" b="1" spc="15" dirty="0">
                <a:solidFill>
                  <a:srgbClr val="92D400"/>
                </a:solidFill>
                <a:latin typeface="Tahoma" panose="020B0604030504040204" pitchFamily="34" charset="0"/>
                <a:ea typeface="Tahoma" panose="020B0604030504040204" pitchFamily="34" charset="0"/>
                <a:cs typeface="Tahoma" panose="020B0604030504040204" pitchFamily="34" charset="0"/>
              </a:rPr>
              <a:t> </a:t>
            </a:r>
            <a:r>
              <a:rPr lang="ru-RU" sz="1600" b="1" spc="125" dirty="0">
                <a:ea typeface="Tahoma" panose="020B0604030504040204" pitchFamily="34" charset="0"/>
                <a:cs typeface="Tahoma" panose="020B0604030504040204" pitchFamily="34" charset="0"/>
              </a:rPr>
              <a:t>УГС</a:t>
            </a:r>
          </a:p>
          <a:p>
            <a:pPr marL="12700" defTabSz="457200">
              <a:lnSpc>
                <a:spcPct val="100000"/>
              </a:lnSpc>
              <a:spcBef>
                <a:spcPts val="100"/>
              </a:spcBef>
            </a:pPr>
            <a:r>
              <a:rPr lang="ru-RU" sz="2400" b="1" spc="15" dirty="0">
                <a:solidFill>
                  <a:srgbClr val="92D400"/>
                </a:solidFill>
                <a:latin typeface="Tahoma" panose="020B0604030504040204" pitchFamily="34" charset="0"/>
                <a:ea typeface="Tahoma" panose="020B0604030504040204" pitchFamily="34" charset="0"/>
                <a:cs typeface="Tahoma" panose="020B0604030504040204" pitchFamily="34" charset="0"/>
              </a:rPr>
              <a:t>96</a:t>
            </a:r>
            <a:r>
              <a:rPr lang="en-US" sz="2000" b="1" spc="15" dirty="0">
                <a:solidFill>
                  <a:srgbClr val="92D400"/>
                </a:solidFill>
                <a:cs typeface="Tahoma"/>
              </a:rPr>
              <a:t> </a:t>
            </a:r>
            <a:r>
              <a:rPr lang="ru-RU" sz="1600" b="1" spc="125" dirty="0">
                <a:ea typeface="Tahoma" panose="020B0604030504040204" pitchFamily="34" charset="0"/>
                <a:cs typeface="Tahoma" panose="020B0604030504040204" pitchFamily="34" charset="0"/>
              </a:rPr>
              <a:t>направлений</a:t>
            </a:r>
          </a:p>
          <a:p>
            <a:pPr marL="12700">
              <a:lnSpc>
                <a:spcPct val="100000"/>
              </a:lnSpc>
              <a:spcBef>
                <a:spcPts val="100"/>
              </a:spcBef>
            </a:pPr>
            <a:r>
              <a:rPr lang="ru-RU" sz="2400" b="1" spc="15" dirty="0">
                <a:solidFill>
                  <a:srgbClr val="92D400"/>
                </a:solidFill>
                <a:latin typeface="Tahoma" panose="020B0604030504040204" pitchFamily="34" charset="0"/>
                <a:ea typeface="Tahoma" panose="020B0604030504040204" pitchFamily="34" charset="0"/>
                <a:cs typeface="Tahoma" panose="020B0604030504040204" pitchFamily="34" charset="0"/>
              </a:rPr>
              <a:t>13</a:t>
            </a:r>
            <a:r>
              <a:rPr lang="ru-RU" sz="1600" b="1" spc="125" dirty="0">
                <a:ea typeface="Tahoma" panose="020B0604030504040204" pitchFamily="34" charset="0"/>
                <a:cs typeface="Tahoma" panose="020B0604030504040204" pitchFamily="34" charset="0"/>
              </a:rPr>
              <a:t> научных специальностей</a:t>
            </a:r>
            <a:endParaRPr lang="ru-RU" sz="1600" b="1" spc="-60" dirty="0">
              <a:ea typeface="Tahoma" panose="020B0604030504040204" pitchFamily="34" charset="0"/>
              <a:cs typeface="Tahoma" panose="020B0604030504040204" pitchFamily="34" charset="0"/>
            </a:endParaRPr>
          </a:p>
        </p:txBody>
      </p:sp>
      <p:sp>
        <p:nvSpPr>
          <p:cNvPr id="2" name="Прямоугольник 1">
            <a:extLst>
              <a:ext uri="{FF2B5EF4-FFF2-40B4-BE49-F238E27FC236}">
                <a16:creationId xmlns:a16="http://schemas.microsoft.com/office/drawing/2014/main" id="{01448241-2020-4FEA-9911-2EDFFCE7B9CC}"/>
              </a:ext>
            </a:extLst>
          </p:cNvPr>
          <p:cNvSpPr/>
          <p:nvPr/>
        </p:nvSpPr>
        <p:spPr>
          <a:xfrm>
            <a:off x="10065876" y="2684990"/>
            <a:ext cx="2100758" cy="3631763"/>
          </a:xfrm>
          <a:prstGeom prst="rect">
            <a:avLst/>
          </a:prstGeom>
        </p:spPr>
        <p:txBody>
          <a:bodyPr wrap="square">
            <a:spAutoFit/>
          </a:bodyPr>
          <a:lstStyle/>
          <a:p>
            <a:r>
              <a:rPr lang="ru-RU" sz="1400" b="1" dirty="0">
                <a:latin typeface="+mj-lt"/>
                <a:ea typeface="Tahoma" panose="020B0604030504040204" pitchFamily="34" charset="0"/>
                <a:cs typeface="Tahoma" panose="020B0604030504040204" pitchFamily="34" charset="0"/>
              </a:rPr>
              <a:t>КОГО ГОТОВИМ:</a:t>
            </a: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Инженеров-технологов пищевых производств</a:t>
            </a: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a:t>
            </a:r>
            <a:r>
              <a:rPr lang="ru-RU" sz="1200" dirty="0" err="1">
                <a:latin typeface="+mj-lt"/>
                <a:ea typeface="Tahoma" panose="020B0604030504040204" pitchFamily="34" charset="0"/>
                <a:cs typeface="Tahoma" panose="020B0604030504040204" pitchFamily="34" charset="0"/>
              </a:rPr>
              <a:t>Биотехнологов</a:t>
            </a:r>
            <a:endParaRPr lang="ru-RU" sz="1200" dirty="0">
              <a:latin typeface="+mj-lt"/>
              <a:ea typeface="Tahoma" panose="020B0604030504040204" pitchFamily="34" charset="0"/>
              <a:cs typeface="Tahoma" panose="020B0604030504040204" pitchFamily="34" charset="0"/>
            </a:endParaRP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Инженеров промышленных комплексов </a:t>
            </a: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Биологов </a:t>
            </a: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a:t>
            </a:r>
            <a:r>
              <a:rPr lang="ru-RU" sz="1200" dirty="0" err="1">
                <a:latin typeface="+mj-lt"/>
                <a:ea typeface="Tahoma" panose="020B0604030504040204" pitchFamily="34" charset="0"/>
                <a:cs typeface="Tahoma" panose="020B0604030504040204" pitchFamily="34" charset="0"/>
              </a:rPr>
              <a:t>Ветсанэкспертов</a:t>
            </a:r>
            <a:r>
              <a:rPr lang="ru-RU" sz="1200" dirty="0">
                <a:latin typeface="+mj-lt"/>
                <a:ea typeface="Tahoma" panose="020B0604030504040204" pitchFamily="34" charset="0"/>
                <a:cs typeface="Tahoma" panose="020B0604030504040204" pitchFamily="34" charset="0"/>
              </a:rPr>
              <a:t> </a:t>
            </a: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Ветеринарных врачей</a:t>
            </a: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a:t>
            </a:r>
            <a:r>
              <a:rPr lang="ru-RU" sz="1200" dirty="0" err="1">
                <a:latin typeface="+mj-lt"/>
                <a:ea typeface="Tahoma" panose="020B0604030504040204" pitchFamily="34" charset="0"/>
                <a:cs typeface="Tahoma" panose="020B0604030504040204" pitchFamily="34" charset="0"/>
              </a:rPr>
              <a:t>Биоинженеров</a:t>
            </a:r>
            <a:endParaRPr lang="ru-RU" sz="1200" dirty="0">
              <a:latin typeface="+mj-lt"/>
              <a:ea typeface="Tahoma" panose="020B0604030504040204" pitchFamily="34" charset="0"/>
              <a:cs typeface="Tahoma" panose="020B0604030504040204" pitchFamily="34" charset="0"/>
            </a:endParaRP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Специалистов в ИТ</a:t>
            </a: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Технологов упаковочного производства </a:t>
            </a: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Специалистов в области техносферной безопасности</a:t>
            </a: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Стандартизации и сертификации управлению качеством</a:t>
            </a:r>
          </a:p>
          <a:p>
            <a:pPr>
              <a:buFont typeface="Arial" panose="020B0604020202020204" pitchFamily="34" charset="0"/>
              <a:buChar char="•"/>
            </a:pPr>
            <a:r>
              <a:rPr lang="ru-RU" sz="1200" dirty="0">
                <a:latin typeface="+mj-lt"/>
                <a:ea typeface="Tahoma" panose="020B0604030504040204" pitchFamily="34" charset="0"/>
                <a:cs typeface="Tahoma" panose="020B0604030504040204" pitchFamily="34" charset="0"/>
              </a:rPr>
              <a:t> Менеджеров</a:t>
            </a:r>
          </a:p>
        </p:txBody>
      </p:sp>
      <p:sp>
        <p:nvSpPr>
          <p:cNvPr id="80" name="object 86">
            <a:extLst>
              <a:ext uri="{FF2B5EF4-FFF2-40B4-BE49-F238E27FC236}">
                <a16:creationId xmlns:a16="http://schemas.microsoft.com/office/drawing/2014/main" id="{68016F34-F9DC-4259-8F95-57B08CB4ECB5}"/>
              </a:ext>
            </a:extLst>
          </p:cNvPr>
          <p:cNvSpPr/>
          <p:nvPr/>
        </p:nvSpPr>
        <p:spPr>
          <a:xfrm>
            <a:off x="9959095" y="2586463"/>
            <a:ext cx="2119357" cy="3709079"/>
          </a:xfrm>
          <a:custGeom>
            <a:avLst/>
            <a:gdLst/>
            <a:ahLst/>
            <a:cxnLst/>
            <a:rect l="l" t="t" r="r" b="b"/>
            <a:pathLst>
              <a:path w="2360930" h="1671320">
                <a:moveTo>
                  <a:pt x="152400" y="0"/>
                </a:moveTo>
                <a:lnTo>
                  <a:pt x="104231" y="7769"/>
                </a:lnTo>
                <a:lnTo>
                  <a:pt x="62396" y="29405"/>
                </a:lnTo>
                <a:lnTo>
                  <a:pt x="29405" y="62396"/>
                </a:lnTo>
                <a:lnTo>
                  <a:pt x="7769" y="104231"/>
                </a:lnTo>
                <a:lnTo>
                  <a:pt x="0" y="152400"/>
                </a:lnTo>
                <a:lnTo>
                  <a:pt x="0" y="1518894"/>
                </a:lnTo>
                <a:lnTo>
                  <a:pt x="7769" y="1567067"/>
                </a:lnTo>
                <a:lnTo>
                  <a:pt x="29405" y="1608903"/>
                </a:lnTo>
                <a:lnTo>
                  <a:pt x="62396" y="1641892"/>
                </a:lnTo>
                <a:lnTo>
                  <a:pt x="104231" y="1663525"/>
                </a:lnTo>
                <a:lnTo>
                  <a:pt x="152400" y="1671294"/>
                </a:lnTo>
                <a:lnTo>
                  <a:pt x="2208149" y="1671294"/>
                </a:lnTo>
                <a:lnTo>
                  <a:pt x="2256317" y="1663525"/>
                </a:lnTo>
                <a:lnTo>
                  <a:pt x="2298152" y="1641892"/>
                </a:lnTo>
                <a:lnTo>
                  <a:pt x="2331143" y="1608903"/>
                </a:lnTo>
                <a:lnTo>
                  <a:pt x="2352779" y="1567067"/>
                </a:lnTo>
                <a:lnTo>
                  <a:pt x="2360549" y="1518894"/>
                </a:lnTo>
                <a:lnTo>
                  <a:pt x="2360549" y="152400"/>
                </a:lnTo>
                <a:lnTo>
                  <a:pt x="2352779" y="104231"/>
                </a:lnTo>
                <a:lnTo>
                  <a:pt x="2331143" y="62396"/>
                </a:lnTo>
                <a:lnTo>
                  <a:pt x="2298152" y="29405"/>
                </a:lnTo>
                <a:lnTo>
                  <a:pt x="2256317" y="7769"/>
                </a:lnTo>
                <a:lnTo>
                  <a:pt x="2208149" y="0"/>
                </a:lnTo>
                <a:lnTo>
                  <a:pt x="152400" y="0"/>
                </a:lnTo>
                <a:close/>
              </a:path>
            </a:pathLst>
          </a:custGeom>
          <a:ln w="19050">
            <a:solidFill>
              <a:srgbClr val="8DC63F"/>
            </a:solidFill>
          </a:ln>
        </p:spPr>
        <p:txBody>
          <a:bodyPr wrap="square" lIns="0" tIns="0" rIns="0" bIns="0" rtlCol="0"/>
          <a:lstStyle/>
          <a:p>
            <a:pPr defTabSz="1042507">
              <a:defRPr/>
            </a:pPr>
            <a:endParaRPr sz="2052" kern="0">
              <a:solidFill>
                <a:sysClr val="windowText" lastClr="000000"/>
              </a:solidFill>
              <a:latin typeface="Montserrat" pitchFamily="2" charset="0"/>
            </a:endParaRPr>
          </a:p>
        </p:txBody>
      </p:sp>
      <p:sp>
        <p:nvSpPr>
          <p:cNvPr id="79" name="TextBox 78">
            <a:extLst>
              <a:ext uri="{FF2B5EF4-FFF2-40B4-BE49-F238E27FC236}">
                <a16:creationId xmlns:a16="http://schemas.microsoft.com/office/drawing/2014/main" id="{CF238C87-DEBD-4D64-81C2-5182F1C641F9}"/>
              </a:ext>
            </a:extLst>
          </p:cNvPr>
          <p:cNvSpPr txBox="1"/>
          <p:nvPr/>
        </p:nvSpPr>
        <p:spPr>
          <a:xfrm>
            <a:off x="1" y="6567055"/>
            <a:ext cx="36576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8</a:t>
            </a:r>
          </a:p>
        </p:txBody>
      </p:sp>
      <p:sp>
        <p:nvSpPr>
          <p:cNvPr id="82" name="object 15">
            <a:extLst>
              <a:ext uri="{FF2B5EF4-FFF2-40B4-BE49-F238E27FC236}">
                <a16:creationId xmlns:a16="http://schemas.microsoft.com/office/drawing/2014/main" id="{8D412898-8DC4-4F1D-B059-9C6B6ADF0055}"/>
              </a:ext>
            </a:extLst>
          </p:cNvPr>
          <p:cNvSpPr/>
          <p:nvPr/>
        </p:nvSpPr>
        <p:spPr>
          <a:xfrm>
            <a:off x="752348" y="1067207"/>
            <a:ext cx="106680" cy="640080"/>
          </a:xfrm>
          <a:custGeom>
            <a:avLst/>
            <a:gdLst/>
            <a:ahLst/>
            <a:cxnLst/>
            <a:rect l="l" t="t" r="r" b="b"/>
            <a:pathLst>
              <a:path w="106680" h="640080">
                <a:moveTo>
                  <a:pt x="106680" y="640079"/>
                </a:moveTo>
                <a:lnTo>
                  <a:pt x="65151" y="631697"/>
                </a:lnTo>
                <a:lnTo>
                  <a:pt x="31242" y="608837"/>
                </a:lnTo>
                <a:lnTo>
                  <a:pt x="8382" y="574928"/>
                </a:lnTo>
                <a:lnTo>
                  <a:pt x="0" y="533400"/>
                </a:lnTo>
                <a:lnTo>
                  <a:pt x="0" y="106679"/>
                </a:lnTo>
                <a:lnTo>
                  <a:pt x="8381" y="65150"/>
                </a:lnTo>
                <a:lnTo>
                  <a:pt x="31241" y="31241"/>
                </a:lnTo>
                <a:lnTo>
                  <a:pt x="65150" y="8381"/>
                </a:lnTo>
                <a:lnTo>
                  <a:pt x="106680" y="0"/>
                </a:lnTo>
              </a:path>
            </a:pathLst>
          </a:custGeom>
          <a:ln w="19050">
            <a:solidFill>
              <a:srgbClr val="92D400"/>
            </a:solidFill>
          </a:ln>
        </p:spPr>
        <p:txBody>
          <a:bodyPr wrap="square" lIns="0" tIns="0" rIns="0" bIns="0" rtlCol="0"/>
          <a:lstStyle/>
          <a:p>
            <a:endParaRPr/>
          </a:p>
        </p:txBody>
      </p:sp>
      <p:sp>
        <p:nvSpPr>
          <p:cNvPr id="83" name="object 16">
            <a:extLst>
              <a:ext uri="{FF2B5EF4-FFF2-40B4-BE49-F238E27FC236}">
                <a16:creationId xmlns:a16="http://schemas.microsoft.com/office/drawing/2014/main" id="{EFC48EAA-A22B-4896-9847-03BE0B2C1C08}"/>
              </a:ext>
            </a:extLst>
          </p:cNvPr>
          <p:cNvSpPr/>
          <p:nvPr/>
        </p:nvSpPr>
        <p:spPr>
          <a:xfrm>
            <a:off x="2200656" y="1057148"/>
            <a:ext cx="106680" cy="640080"/>
          </a:xfrm>
          <a:custGeom>
            <a:avLst/>
            <a:gdLst/>
            <a:ahLst/>
            <a:cxnLst/>
            <a:rect l="l" t="t" r="r" b="b"/>
            <a:pathLst>
              <a:path w="106680" h="640080">
                <a:moveTo>
                  <a:pt x="0" y="0"/>
                </a:moveTo>
                <a:lnTo>
                  <a:pt x="41528" y="8382"/>
                </a:lnTo>
                <a:lnTo>
                  <a:pt x="75437" y="31242"/>
                </a:lnTo>
                <a:lnTo>
                  <a:pt x="98297" y="65151"/>
                </a:lnTo>
                <a:lnTo>
                  <a:pt x="106679" y="106679"/>
                </a:lnTo>
                <a:lnTo>
                  <a:pt x="106679" y="533400"/>
                </a:lnTo>
                <a:lnTo>
                  <a:pt x="98297" y="574928"/>
                </a:lnTo>
                <a:lnTo>
                  <a:pt x="75437" y="608838"/>
                </a:lnTo>
                <a:lnTo>
                  <a:pt x="41529" y="631698"/>
                </a:lnTo>
                <a:lnTo>
                  <a:pt x="0" y="640079"/>
                </a:lnTo>
              </a:path>
            </a:pathLst>
          </a:custGeom>
          <a:ln w="19050">
            <a:solidFill>
              <a:srgbClr val="92D400"/>
            </a:solidFill>
          </a:ln>
        </p:spPr>
        <p:txBody>
          <a:bodyPr wrap="square" lIns="0" tIns="0" rIns="0" bIns="0" rtlCol="0"/>
          <a:lstStyle/>
          <a:p>
            <a:endParaRPr/>
          </a:p>
        </p:txBody>
      </p:sp>
      <p:sp>
        <p:nvSpPr>
          <p:cNvPr id="84" name="object 49">
            <a:extLst>
              <a:ext uri="{FF2B5EF4-FFF2-40B4-BE49-F238E27FC236}">
                <a16:creationId xmlns:a16="http://schemas.microsoft.com/office/drawing/2014/main" id="{F021ED62-FFF1-4778-BEB6-61244356C68B}"/>
              </a:ext>
            </a:extLst>
          </p:cNvPr>
          <p:cNvSpPr txBox="1"/>
          <p:nvPr/>
        </p:nvSpPr>
        <p:spPr>
          <a:xfrm>
            <a:off x="8814144" y="4725026"/>
            <a:ext cx="1099185" cy="612988"/>
          </a:xfrm>
          <a:prstGeom prst="rect">
            <a:avLst/>
          </a:prstGeom>
        </p:spPr>
        <p:txBody>
          <a:bodyPr vert="horz" wrap="square" lIns="0" tIns="63500" rIns="0" bIns="0" rtlCol="0">
            <a:spAutoFit/>
          </a:bodyPr>
          <a:lstStyle/>
          <a:p>
            <a:pPr algn="ctr">
              <a:lnSpc>
                <a:spcPct val="100000"/>
              </a:lnSpc>
              <a:spcBef>
                <a:spcPts val="500"/>
              </a:spcBef>
            </a:pPr>
            <a:r>
              <a:rPr lang="en-US" sz="2400" b="1" spc="-75" dirty="0">
                <a:solidFill>
                  <a:srgbClr val="92D400"/>
                </a:solidFill>
                <a:latin typeface="Tahoma"/>
                <a:cs typeface="Tahoma"/>
              </a:rPr>
              <a:t>538</a:t>
            </a:r>
            <a:endParaRPr sz="2400" dirty="0">
              <a:latin typeface="Tahoma"/>
              <a:cs typeface="Tahoma"/>
            </a:endParaRPr>
          </a:p>
          <a:p>
            <a:pPr algn="ctr">
              <a:lnSpc>
                <a:spcPct val="100000"/>
              </a:lnSpc>
              <a:spcBef>
                <a:spcPts val="85"/>
              </a:spcBef>
            </a:pPr>
            <a:r>
              <a:rPr sz="500" b="1" spc="25" dirty="0">
                <a:latin typeface="Tahoma"/>
                <a:cs typeface="Tahoma"/>
              </a:rPr>
              <a:t>КОМПАНИЙ-</a:t>
            </a:r>
            <a:r>
              <a:rPr lang="ru-RU" sz="500" b="1" spc="25" dirty="0">
                <a:latin typeface="Tahoma"/>
                <a:cs typeface="Tahoma"/>
              </a:rPr>
              <a:t>ПАРТНЕРОВ</a:t>
            </a:r>
            <a:endParaRPr lang="en-US" sz="500" b="1" spc="25" dirty="0">
              <a:latin typeface="Tahoma"/>
              <a:cs typeface="Tahoma"/>
            </a:endParaRPr>
          </a:p>
          <a:p>
            <a:pPr algn="ctr">
              <a:lnSpc>
                <a:spcPct val="100000"/>
              </a:lnSpc>
              <a:spcBef>
                <a:spcPts val="85"/>
              </a:spcBef>
            </a:pPr>
            <a:endParaRPr sz="500" dirty="0">
              <a:latin typeface="Tahoma"/>
              <a:cs typeface="Tahoma"/>
            </a:endParaRPr>
          </a:p>
        </p:txBody>
      </p:sp>
      <p:pic>
        <p:nvPicPr>
          <p:cNvPr id="90" name="Рисунок 89">
            <a:extLst>
              <a:ext uri="{FF2B5EF4-FFF2-40B4-BE49-F238E27FC236}">
                <a16:creationId xmlns:a16="http://schemas.microsoft.com/office/drawing/2014/main" id="{788A1B6C-0051-4BA0-9A2F-046631E38F92}"/>
              </a:ext>
            </a:extLst>
          </p:cNvPr>
          <p:cNvPicPr>
            <a:picLocks noChangeAspect="1"/>
          </p:cNvPicPr>
          <p:nvPr/>
        </p:nvPicPr>
        <p:blipFill>
          <a:blip r:embed="rId4"/>
          <a:stretch>
            <a:fillRect/>
          </a:stretch>
        </p:blipFill>
        <p:spPr>
          <a:xfrm rot="16200000">
            <a:off x="9068442" y="3497804"/>
            <a:ext cx="292500" cy="415915"/>
          </a:xfrm>
          <a:prstGeom prst="rect">
            <a:avLst/>
          </a:prstGeom>
        </p:spPr>
      </p:pic>
      <p:pic>
        <p:nvPicPr>
          <p:cNvPr id="91" name="Рисунок 90">
            <a:extLst>
              <a:ext uri="{FF2B5EF4-FFF2-40B4-BE49-F238E27FC236}">
                <a16:creationId xmlns:a16="http://schemas.microsoft.com/office/drawing/2014/main" id="{D0FABAA0-89A4-4586-ADC0-47D004BC5EF4}"/>
              </a:ext>
            </a:extLst>
          </p:cNvPr>
          <p:cNvPicPr>
            <a:picLocks noChangeAspect="1"/>
          </p:cNvPicPr>
          <p:nvPr/>
        </p:nvPicPr>
        <p:blipFill>
          <a:blip r:embed="rId5"/>
          <a:stretch>
            <a:fillRect/>
          </a:stretch>
        </p:blipFill>
        <p:spPr>
          <a:xfrm>
            <a:off x="9242124" y="3705761"/>
            <a:ext cx="285750" cy="1066800"/>
          </a:xfrm>
          <a:prstGeom prst="rect">
            <a:avLst/>
          </a:prstGeom>
        </p:spPr>
      </p:pic>
    </p:spTree>
    <p:extLst>
      <p:ext uri="{BB962C8B-B14F-4D97-AF65-F5344CB8AC3E}">
        <p14:creationId xmlns:p14="http://schemas.microsoft.com/office/powerpoint/2010/main" val="3858940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4F6CC77-FB82-B74A-B929-7C2F4CE55E35}"/>
              </a:ext>
            </a:extLst>
          </p:cNvPr>
          <p:cNvSpPr/>
          <p:nvPr/>
        </p:nvSpPr>
        <p:spPr>
          <a:xfrm>
            <a:off x="0" y="0"/>
            <a:ext cx="365760" cy="6858000"/>
          </a:xfrm>
          <a:prstGeom prst="rect">
            <a:avLst/>
          </a:prstGeom>
          <a:solidFill>
            <a:srgbClr val="93D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ontserrat" pitchFamily="2" charset="0"/>
            </a:endParaRPr>
          </a:p>
        </p:txBody>
      </p:sp>
      <p:pic>
        <p:nvPicPr>
          <p:cNvPr id="10" name="Рисунок 9">
            <a:extLst>
              <a:ext uri="{FF2B5EF4-FFF2-40B4-BE49-F238E27FC236}">
                <a16:creationId xmlns:a16="http://schemas.microsoft.com/office/drawing/2014/main" id="{25064868-379F-1242-84CD-140F8A901813}"/>
              </a:ext>
            </a:extLst>
          </p:cNvPr>
          <p:cNvPicPr>
            <a:picLocks noChangeAspect="1"/>
          </p:cNvPicPr>
          <p:nvPr/>
        </p:nvPicPr>
        <p:blipFill>
          <a:blip r:embed="rId3"/>
          <a:stretch>
            <a:fillRect/>
          </a:stretch>
        </p:blipFill>
        <p:spPr>
          <a:xfrm>
            <a:off x="9481623" y="204738"/>
            <a:ext cx="2429022" cy="1076057"/>
          </a:xfrm>
          <a:prstGeom prst="rect">
            <a:avLst/>
          </a:prstGeom>
        </p:spPr>
      </p:pic>
      <p:sp>
        <p:nvSpPr>
          <p:cNvPr id="19" name="Заголовок 1">
            <a:extLst>
              <a:ext uri="{FF2B5EF4-FFF2-40B4-BE49-F238E27FC236}">
                <a16:creationId xmlns:a16="http://schemas.microsoft.com/office/drawing/2014/main" id="{AA7208BA-8E83-C848-AD9D-6B5412DE6C7A}"/>
              </a:ext>
            </a:extLst>
          </p:cNvPr>
          <p:cNvSpPr>
            <a:spLocks noGrp="1"/>
          </p:cNvSpPr>
          <p:nvPr>
            <p:ph type="ctrTitle"/>
          </p:nvPr>
        </p:nvSpPr>
        <p:spPr>
          <a:xfrm>
            <a:off x="596468" y="474942"/>
            <a:ext cx="8799201" cy="535531"/>
          </a:xfrm>
        </p:spPr>
        <p:txBody>
          <a:bodyPr wrap="square" anchor="t">
            <a:spAutoFit/>
          </a:bodyPr>
          <a:lstStyle/>
          <a:p>
            <a:pPr algn="l"/>
            <a:r>
              <a:rPr lang="ru-RU" sz="3200" b="1" dirty="0">
                <a:latin typeface="Montserrat" pitchFamily="2" charset="0"/>
              </a:rPr>
              <a:t>ОБРАЗОВАТЕЛЬНАЯ ДЕЯТЕЛЬНОСТЬ </a:t>
            </a:r>
          </a:p>
        </p:txBody>
      </p:sp>
      <p:sp>
        <p:nvSpPr>
          <p:cNvPr id="60" name="TextBox 59">
            <a:extLst>
              <a:ext uri="{FF2B5EF4-FFF2-40B4-BE49-F238E27FC236}">
                <a16:creationId xmlns:a16="http://schemas.microsoft.com/office/drawing/2014/main" id="{4C857F9E-E215-3945-AABE-8FE2FB64BF7A}"/>
              </a:ext>
            </a:extLst>
          </p:cNvPr>
          <p:cNvSpPr txBox="1"/>
          <p:nvPr/>
        </p:nvSpPr>
        <p:spPr>
          <a:xfrm>
            <a:off x="1" y="6567055"/>
            <a:ext cx="365760" cy="276999"/>
          </a:xfrm>
          <a:prstGeom prst="rect">
            <a:avLst/>
          </a:prstGeom>
          <a:noFill/>
        </p:spPr>
        <p:txBody>
          <a:bodyPr wrap="square">
            <a:spAutoFit/>
          </a:bodyPr>
          <a:lstStyle/>
          <a:p>
            <a:pPr algn="ctr">
              <a:spcBef>
                <a:spcPts val="1200"/>
              </a:spcBef>
              <a:spcAft>
                <a:spcPts val="1200"/>
              </a:spcAft>
            </a:pPr>
            <a:r>
              <a:rPr lang="ru-RU" sz="1200" b="1" dirty="0">
                <a:solidFill>
                  <a:srgbClr val="000000"/>
                </a:solidFill>
                <a:latin typeface="Montserrat" pitchFamily="2" charset="0"/>
              </a:rPr>
              <a:t>9</a:t>
            </a:r>
          </a:p>
        </p:txBody>
      </p:sp>
      <p:sp>
        <p:nvSpPr>
          <p:cNvPr id="146" name="TextBox 145">
            <a:extLst>
              <a:ext uri="{FF2B5EF4-FFF2-40B4-BE49-F238E27FC236}">
                <a16:creationId xmlns:a16="http://schemas.microsoft.com/office/drawing/2014/main" id="{983FA0FA-3B8C-D07E-BF8A-350C1D32403C}"/>
              </a:ext>
            </a:extLst>
          </p:cNvPr>
          <p:cNvSpPr txBox="1"/>
          <p:nvPr/>
        </p:nvSpPr>
        <p:spPr>
          <a:xfrm>
            <a:off x="727575" y="1332783"/>
            <a:ext cx="2712602" cy="338554"/>
          </a:xfrm>
          <a:prstGeom prst="rect">
            <a:avLst/>
          </a:prstGeom>
          <a:noFill/>
        </p:spPr>
        <p:txBody>
          <a:bodyPr wrap="none" rtlCol="0">
            <a:spAutoFit/>
          </a:bodyPr>
          <a:lstStyle/>
          <a:p>
            <a:r>
              <a:rPr lang="ru-RU" sz="1600" b="1" dirty="0">
                <a:solidFill>
                  <a:srgbClr val="8DC63F"/>
                </a:solidFill>
                <a:latin typeface="Montserrat" pitchFamily="2" charset="0"/>
              </a:rPr>
              <a:t>Структура подготовки</a:t>
            </a:r>
          </a:p>
        </p:txBody>
      </p:sp>
      <p:sp>
        <p:nvSpPr>
          <p:cNvPr id="149" name="TextBox 148">
            <a:extLst>
              <a:ext uri="{FF2B5EF4-FFF2-40B4-BE49-F238E27FC236}">
                <a16:creationId xmlns:a16="http://schemas.microsoft.com/office/drawing/2014/main" id="{261A1DB3-F19B-4D4D-FD58-2EC1345FCCA5}"/>
              </a:ext>
            </a:extLst>
          </p:cNvPr>
          <p:cNvSpPr txBox="1"/>
          <p:nvPr/>
        </p:nvSpPr>
        <p:spPr>
          <a:xfrm>
            <a:off x="805797" y="1744921"/>
            <a:ext cx="1550424" cy="1715854"/>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ru-RU" sz="1100" dirty="0">
                <a:solidFill>
                  <a:srgbClr val="000000"/>
                </a:solidFill>
                <a:effectLst/>
                <a:latin typeface="Montserrat" pitchFamily="2" charset="0"/>
              </a:rPr>
              <a:t>ДО школьников</a:t>
            </a:r>
          </a:p>
          <a:p>
            <a:pPr marL="171450" indent="-171450">
              <a:spcAft>
                <a:spcPts val="300"/>
              </a:spcAft>
              <a:buFont typeface="Arial" panose="020B0604020202020204" pitchFamily="34" charset="0"/>
              <a:buChar char="•"/>
            </a:pPr>
            <a:r>
              <a:rPr lang="ru-RU" sz="1100" dirty="0">
                <a:solidFill>
                  <a:srgbClr val="000000"/>
                </a:solidFill>
                <a:effectLst/>
                <a:latin typeface="Montserrat" pitchFamily="2" charset="0"/>
              </a:rPr>
              <a:t>СПО</a:t>
            </a:r>
          </a:p>
          <a:p>
            <a:pPr marL="171450" indent="-171450">
              <a:spcAft>
                <a:spcPts val="300"/>
              </a:spcAft>
              <a:buFont typeface="Arial" panose="020B0604020202020204" pitchFamily="34" charset="0"/>
              <a:buChar char="•"/>
            </a:pPr>
            <a:r>
              <a:rPr lang="ru-RU" sz="1100" dirty="0">
                <a:solidFill>
                  <a:srgbClr val="000000"/>
                </a:solidFill>
                <a:latin typeface="Montserrat" pitchFamily="2" charset="0"/>
              </a:rPr>
              <a:t>Специалитет</a:t>
            </a:r>
          </a:p>
          <a:p>
            <a:pPr marL="171450" indent="-171450">
              <a:spcAft>
                <a:spcPts val="300"/>
              </a:spcAft>
              <a:buFont typeface="Arial" panose="020B0604020202020204" pitchFamily="34" charset="0"/>
              <a:buChar char="•"/>
            </a:pPr>
            <a:r>
              <a:rPr lang="ru-RU" sz="1100" dirty="0">
                <a:solidFill>
                  <a:srgbClr val="000000"/>
                </a:solidFill>
                <a:effectLst/>
                <a:latin typeface="Montserrat" pitchFamily="2" charset="0"/>
              </a:rPr>
              <a:t>Бакалавриат </a:t>
            </a:r>
          </a:p>
          <a:p>
            <a:pPr marL="171450" indent="-171450">
              <a:spcAft>
                <a:spcPts val="300"/>
              </a:spcAft>
              <a:buFont typeface="Arial" panose="020B0604020202020204" pitchFamily="34" charset="0"/>
              <a:buChar char="•"/>
            </a:pPr>
            <a:r>
              <a:rPr lang="ru-RU" sz="1100" dirty="0">
                <a:solidFill>
                  <a:srgbClr val="000000"/>
                </a:solidFill>
                <a:latin typeface="Montserrat" pitchFamily="2" charset="0"/>
              </a:rPr>
              <a:t>Магистратура </a:t>
            </a:r>
          </a:p>
          <a:p>
            <a:pPr marL="171450" indent="-171450">
              <a:spcAft>
                <a:spcPts val="300"/>
              </a:spcAft>
              <a:buFont typeface="Arial" panose="020B0604020202020204" pitchFamily="34" charset="0"/>
              <a:buChar char="•"/>
            </a:pPr>
            <a:r>
              <a:rPr lang="ru-RU" sz="1100" dirty="0">
                <a:solidFill>
                  <a:srgbClr val="000000"/>
                </a:solidFill>
                <a:effectLst/>
                <a:latin typeface="Montserrat" pitchFamily="2" charset="0"/>
              </a:rPr>
              <a:t>Аспирантура</a:t>
            </a:r>
            <a:endParaRPr lang="ru-RU" sz="1100" dirty="0">
              <a:solidFill>
                <a:srgbClr val="000000"/>
              </a:solidFill>
              <a:latin typeface="Montserrat" pitchFamily="2" charset="0"/>
            </a:endParaRPr>
          </a:p>
          <a:p>
            <a:pPr marL="171450" indent="-171450">
              <a:spcAft>
                <a:spcPts val="300"/>
              </a:spcAft>
              <a:buFont typeface="Arial" panose="020B0604020202020204" pitchFamily="34" charset="0"/>
              <a:buChar char="•"/>
            </a:pPr>
            <a:r>
              <a:rPr lang="ru-RU" sz="1100" dirty="0">
                <a:solidFill>
                  <a:srgbClr val="000000"/>
                </a:solidFill>
                <a:effectLst/>
                <a:latin typeface="Montserrat" pitchFamily="2" charset="0"/>
              </a:rPr>
              <a:t>Ординатура</a:t>
            </a:r>
          </a:p>
          <a:p>
            <a:pPr marL="171450" indent="-171450">
              <a:spcAft>
                <a:spcPts val="300"/>
              </a:spcAft>
              <a:buFont typeface="Arial" panose="020B0604020202020204" pitchFamily="34" charset="0"/>
              <a:buChar char="•"/>
            </a:pPr>
            <a:r>
              <a:rPr lang="ru-RU" sz="1100" dirty="0">
                <a:solidFill>
                  <a:srgbClr val="000000"/>
                </a:solidFill>
                <a:latin typeface="Montserrat" pitchFamily="2" charset="0"/>
              </a:rPr>
              <a:t>ДПО</a:t>
            </a:r>
            <a:endParaRPr lang="ru-RU" sz="1100" dirty="0">
              <a:solidFill>
                <a:srgbClr val="000000"/>
              </a:solidFill>
              <a:effectLst/>
              <a:latin typeface="Montserrat" pitchFamily="2" charset="0"/>
            </a:endParaRPr>
          </a:p>
        </p:txBody>
      </p:sp>
      <p:sp>
        <p:nvSpPr>
          <p:cNvPr id="157" name="TextBox 156">
            <a:extLst>
              <a:ext uri="{FF2B5EF4-FFF2-40B4-BE49-F238E27FC236}">
                <a16:creationId xmlns:a16="http://schemas.microsoft.com/office/drawing/2014/main" id="{EFE4602E-52D6-46DF-8C5F-B81598E7F899}"/>
              </a:ext>
            </a:extLst>
          </p:cNvPr>
          <p:cNvSpPr txBox="1"/>
          <p:nvPr/>
        </p:nvSpPr>
        <p:spPr>
          <a:xfrm>
            <a:off x="3917078" y="1671337"/>
            <a:ext cx="4765528" cy="2092881"/>
          </a:xfrm>
          <a:prstGeom prst="rect">
            <a:avLst/>
          </a:prstGeom>
          <a:noFill/>
        </p:spPr>
        <p:txBody>
          <a:bodyPr wrap="square" rtlCol="0">
            <a:spAutoFit/>
          </a:bodyPr>
          <a:lstStyle/>
          <a:p>
            <a:pPr marL="228600" indent="-228600">
              <a:spcAft>
                <a:spcPts val="300"/>
              </a:spcAft>
              <a:buFont typeface="+mj-lt"/>
              <a:buAutoNum type="arabicPeriod"/>
            </a:pPr>
            <a:r>
              <a:rPr lang="ru-RU" sz="1000" dirty="0">
                <a:solidFill>
                  <a:srgbClr val="000000"/>
                </a:solidFill>
                <a:latin typeface="Montserrat" pitchFamily="2" charset="0"/>
              </a:rPr>
              <a:t>Международный институт управления и бизнеса</a:t>
            </a:r>
          </a:p>
          <a:p>
            <a:pPr marL="228600" indent="-228600">
              <a:spcAft>
                <a:spcPts val="300"/>
              </a:spcAft>
              <a:buFont typeface="+mj-lt"/>
              <a:buAutoNum type="arabicPeriod"/>
            </a:pPr>
            <a:r>
              <a:rPr lang="ru-RU" sz="1000" dirty="0">
                <a:solidFill>
                  <a:srgbClr val="000000"/>
                </a:solidFill>
                <a:latin typeface="Montserrat" pitchFamily="2" charset="0"/>
              </a:rPr>
              <a:t>Институт биотехнологии и глобального здоровья</a:t>
            </a:r>
          </a:p>
          <a:p>
            <a:pPr marL="228600" indent="-228600">
              <a:spcAft>
                <a:spcPts val="300"/>
              </a:spcAft>
              <a:buFont typeface="+mj-lt"/>
              <a:buAutoNum type="arabicPeriod"/>
            </a:pPr>
            <a:r>
              <a:rPr lang="ru-RU" sz="1000" dirty="0">
                <a:solidFill>
                  <a:srgbClr val="000000"/>
                </a:solidFill>
                <a:latin typeface="Montserrat" pitchFamily="2" charset="0"/>
              </a:rPr>
              <a:t>Институт прикладной биотехнологии им. академика РАН Рогова</a:t>
            </a:r>
          </a:p>
          <a:p>
            <a:pPr marL="228600" indent="-228600">
              <a:spcAft>
                <a:spcPts val="300"/>
              </a:spcAft>
              <a:buFont typeface="+mj-lt"/>
              <a:buAutoNum type="arabicPeriod"/>
            </a:pPr>
            <a:r>
              <a:rPr lang="ru-RU" sz="1000" dirty="0">
                <a:solidFill>
                  <a:srgbClr val="000000"/>
                </a:solidFill>
                <a:latin typeface="Montserrat" pitchFamily="2" charset="0"/>
              </a:rPr>
              <a:t>Институт промышленной инженерии, информационных технологий и мехатроники</a:t>
            </a:r>
          </a:p>
          <a:p>
            <a:pPr marL="228600" indent="-228600">
              <a:spcAft>
                <a:spcPts val="300"/>
              </a:spcAft>
              <a:buFont typeface="+mj-lt"/>
              <a:buAutoNum type="arabicPeriod"/>
            </a:pPr>
            <a:r>
              <a:rPr lang="ru-RU" sz="1000" dirty="0">
                <a:solidFill>
                  <a:srgbClr val="000000"/>
                </a:solidFill>
                <a:latin typeface="Montserrat" pitchFamily="2" charset="0"/>
              </a:rPr>
              <a:t>Институт пищевых систем и </a:t>
            </a:r>
            <a:r>
              <a:rPr lang="ru-RU" sz="1000" dirty="0" err="1">
                <a:solidFill>
                  <a:srgbClr val="000000"/>
                </a:solidFill>
                <a:latin typeface="Montserrat" pitchFamily="2" charset="0"/>
              </a:rPr>
              <a:t>здоровьесберегающих</a:t>
            </a:r>
            <a:r>
              <a:rPr lang="ru-RU" sz="1000" dirty="0">
                <a:solidFill>
                  <a:srgbClr val="000000"/>
                </a:solidFill>
                <a:latin typeface="Montserrat" pitchFamily="2" charset="0"/>
              </a:rPr>
              <a:t> технологий</a:t>
            </a:r>
          </a:p>
          <a:p>
            <a:pPr marL="228600" indent="-228600">
              <a:spcAft>
                <a:spcPts val="300"/>
              </a:spcAft>
              <a:buFont typeface="+mj-lt"/>
              <a:buAutoNum type="arabicPeriod"/>
            </a:pPr>
            <a:r>
              <a:rPr lang="ru-RU" sz="1000" dirty="0">
                <a:solidFill>
                  <a:srgbClr val="000000"/>
                </a:solidFill>
                <a:latin typeface="Montserrat" pitchFamily="2" charset="0"/>
              </a:rPr>
              <a:t>Институт ветеринарии, ветеринарно-санитарной экспертизы и </a:t>
            </a:r>
            <a:r>
              <a:rPr lang="ru-RU" sz="1000" dirty="0" err="1">
                <a:solidFill>
                  <a:srgbClr val="000000"/>
                </a:solidFill>
                <a:latin typeface="Montserrat" pitchFamily="2" charset="0"/>
              </a:rPr>
              <a:t>агробезопасности</a:t>
            </a:r>
            <a:endParaRPr lang="ru-RU" sz="1000" dirty="0">
              <a:solidFill>
                <a:srgbClr val="000000"/>
              </a:solidFill>
              <a:latin typeface="Montserrat" pitchFamily="2" charset="0"/>
            </a:endParaRPr>
          </a:p>
          <a:p>
            <a:pPr marL="228600" indent="-228600">
              <a:spcAft>
                <a:spcPts val="300"/>
              </a:spcAft>
              <a:buFont typeface="+mj-lt"/>
              <a:buAutoNum type="arabicPeriod"/>
            </a:pPr>
            <a:r>
              <a:rPr lang="ru-RU" sz="1000" dirty="0">
                <a:solidFill>
                  <a:srgbClr val="000000"/>
                </a:solidFill>
                <a:latin typeface="Montserrat" pitchFamily="2" charset="0"/>
              </a:rPr>
              <a:t>Медицинский институт</a:t>
            </a:r>
          </a:p>
          <a:p>
            <a:pPr marL="228600" indent="-228600">
              <a:spcAft>
                <a:spcPts val="300"/>
              </a:spcAft>
              <a:buFont typeface="+mj-lt"/>
              <a:buAutoNum type="arabicPeriod"/>
            </a:pPr>
            <a:r>
              <a:rPr lang="ru-RU" sz="1000" dirty="0">
                <a:solidFill>
                  <a:srgbClr val="000000"/>
                </a:solidFill>
                <a:latin typeface="Montserrat" pitchFamily="2" charset="0"/>
              </a:rPr>
              <a:t>Медицинский институт непрерывного образования</a:t>
            </a:r>
          </a:p>
          <a:p>
            <a:pPr marL="228600" indent="-228600">
              <a:spcAft>
                <a:spcPts val="300"/>
              </a:spcAft>
              <a:buFont typeface="+mj-lt"/>
              <a:buAutoNum type="arabicPeriod"/>
            </a:pPr>
            <a:r>
              <a:rPr lang="ru-RU" sz="1000" dirty="0">
                <a:solidFill>
                  <a:srgbClr val="000000"/>
                </a:solidFill>
                <a:latin typeface="Montserrat" pitchFamily="2" charset="0"/>
              </a:rPr>
              <a:t>Институт международного образования</a:t>
            </a:r>
          </a:p>
        </p:txBody>
      </p:sp>
      <p:sp>
        <p:nvSpPr>
          <p:cNvPr id="160" name="TextBox 159">
            <a:extLst>
              <a:ext uri="{FF2B5EF4-FFF2-40B4-BE49-F238E27FC236}">
                <a16:creationId xmlns:a16="http://schemas.microsoft.com/office/drawing/2014/main" id="{7E03C796-69FF-2F6C-6864-A77650557BE4}"/>
              </a:ext>
            </a:extLst>
          </p:cNvPr>
          <p:cNvSpPr txBox="1"/>
          <p:nvPr/>
        </p:nvSpPr>
        <p:spPr>
          <a:xfrm>
            <a:off x="3937639" y="1306179"/>
            <a:ext cx="1393330" cy="338554"/>
          </a:xfrm>
          <a:prstGeom prst="rect">
            <a:avLst/>
          </a:prstGeom>
          <a:noFill/>
        </p:spPr>
        <p:txBody>
          <a:bodyPr wrap="none" rtlCol="0">
            <a:spAutoFit/>
          </a:bodyPr>
          <a:lstStyle/>
          <a:p>
            <a:r>
              <a:rPr lang="ru-RU" sz="1600" b="1" dirty="0">
                <a:latin typeface="Montserrat" pitchFamily="2" charset="0"/>
              </a:rPr>
              <a:t>Институты</a:t>
            </a:r>
          </a:p>
        </p:txBody>
      </p:sp>
      <p:sp>
        <p:nvSpPr>
          <p:cNvPr id="34" name="TextBox 33">
            <a:extLst>
              <a:ext uri="{FF2B5EF4-FFF2-40B4-BE49-F238E27FC236}">
                <a16:creationId xmlns:a16="http://schemas.microsoft.com/office/drawing/2014/main" id="{26DA806C-4BA8-4A09-81DD-A587F5F41D61}"/>
              </a:ext>
            </a:extLst>
          </p:cNvPr>
          <p:cNvSpPr txBox="1"/>
          <p:nvPr/>
        </p:nvSpPr>
        <p:spPr>
          <a:xfrm>
            <a:off x="787686" y="4202713"/>
            <a:ext cx="1077539" cy="292388"/>
          </a:xfrm>
          <a:prstGeom prst="rect">
            <a:avLst/>
          </a:prstGeom>
          <a:noFill/>
        </p:spPr>
        <p:txBody>
          <a:bodyPr wrap="none" rtlCol="0">
            <a:spAutoFit/>
          </a:bodyPr>
          <a:lstStyle/>
          <a:p>
            <a:r>
              <a:rPr lang="ru-RU" sz="1300" b="1" dirty="0">
                <a:solidFill>
                  <a:srgbClr val="8DC63F"/>
                </a:solidFill>
                <a:latin typeface="Montserrat" pitchFamily="2" charset="0"/>
              </a:rPr>
              <a:t>Кафедры </a:t>
            </a:r>
          </a:p>
        </p:txBody>
      </p:sp>
      <p:sp>
        <p:nvSpPr>
          <p:cNvPr id="5" name="Прямоугольник 4">
            <a:extLst>
              <a:ext uri="{FF2B5EF4-FFF2-40B4-BE49-F238E27FC236}">
                <a16:creationId xmlns:a16="http://schemas.microsoft.com/office/drawing/2014/main" id="{7F96AA05-CF88-47BC-B802-D41821D4A6F2}"/>
              </a:ext>
            </a:extLst>
          </p:cNvPr>
          <p:cNvSpPr/>
          <p:nvPr/>
        </p:nvSpPr>
        <p:spPr>
          <a:xfrm>
            <a:off x="9159507" y="1800146"/>
            <a:ext cx="2803973" cy="1569660"/>
          </a:xfrm>
          <a:prstGeom prst="rect">
            <a:avLst/>
          </a:prstGeom>
        </p:spPr>
        <p:txBody>
          <a:bodyPr wrap="none">
            <a:spAutoFit/>
          </a:bodyPr>
          <a:lstStyle/>
          <a:p>
            <a:r>
              <a:rPr lang="ru-RU" sz="1600" b="1" dirty="0">
                <a:solidFill>
                  <a:srgbClr val="8DC63F"/>
                </a:solidFill>
                <a:latin typeface="Montserrat" pitchFamily="2" charset="0"/>
              </a:rPr>
              <a:t>Детский технопарк</a:t>
            </a:r>
          </a:p>
          <a:p>
            <a:r>
              <a:rPr lang="en-US" sz="1600" b="1" dirty="0">
                <a:solidFill>
                  <a:srgbClr val="8DC63F"/>
                </a:solidFill>
                <a:latin typeface="Montserrat" pitchFamily="2" charset="0"/>
              </a:rPr>
              <a:t>Superfood Technologies</a:t>
            </a:r>
            <a:endParaRPr lang="ru-RU" sz="1600" b="1" dirty="0">
              <a:solidFill>
                <a:srgbClr val="8DC63F"/>
              </a:solidFill>
              <a:latin typeface="Montserrat" pitchFamily="2" charset="0"/>
            </a:endParaRPr>
          </a:p>
          <a:p>
            <a:r>
              <a:rPr lang="en-US" sz="1600" b="1" dirty="0">
                <a:solidFill>
                  <a:srgbClr val="8DC63F"/>
                </a:solidFill>
                <a:latin typeface="Montserrat" pitchFamily="2" charset="0"/>
              </a:rPr>
              <a:t> </a:t>
            </a:r>
            <a:endParaRPr lang="ru-RU" sz="1600" b="1" dirty="0">
              <a:solidFill>
                <a:srgbClr val="8DC63F"/>
              </a:solidFill>
              <a:latin typeface="Montserrat" pitchFamily="2" charset="0"/>
            </a:endParaRPr>
          </a:p>
          <a:p>
            <a:r>
              <a:rPr lang="ru-RU" sz="1600" b="1" dirty="0">
                <a:latin typeface="Montserrat" pitchFamily="2" charset="0"/>
              </a:rPr>
              <a:t>Международный </a:t>
            </a:r>
          </a:p>
          <a:p>
            <a:r>
              <a:rPr lang="ru-RU" sz="1600" b="1" dirty="0">
                <a:latin typeface="Montserrat" pitchFamily="2" charset="0"/>
              </a:rPr>
              <a:t>технологический </a:t>
            </a:r>
          </a:p>
          <a:p>
            <a:r>
              <a:rPr lang="ru-RU" sz="1600" b="1" dirty="0">
                <a:latin typeface="Montserrat" pitchFamily="2" charset="0"/>
              </a:rPr>
              <a:t>колледж</a:t>
            </a:r>
          </a:p>
        </p:txBody>
      </p:sp>
      <p:sp>
        <p:nvSpPr>
          <p:cNvPr id="36" name="TextBox 35">
            <a:extLst>
              <a:ext uri="{FF2B5EF4-FFF2-40B4-BE49-F238E27FC236}">
                <a16:creationId xmlns:a16="http://schemas.microsoft.com/office/drawing/2014/main" id="{F693E74F-B258-49A7-A783-0D3D2F83C627}"/>
              </a:ext>
            </a:extLst>
          </p:cNvPr>
          <p:cNvSpPr txBox="1"/>
          <p:nvPr/>
        </p:nvSpPr>
        <p:spPr>
          <a:xfrm>
            <a:off x="354265" y="4538306"/>
            <a:ext cx="5960286" cy="2031325"/>
          </a:xfrm>
          <a:prstGeom prst="rect">
            <a:avLst/>
          </a:prstGeom>
          <a:noFill/>
        </p:spPr>
        <p:txBody>
          <a:bodyPr wrap="none" rtlCol="0">
            <a:spAutoFit/>
          </a:bodyPr>
          <a:lstStyle/>
          <a:p>
            <a:pPr marL="228600" indent="-228600">
              <a:buFont typeface="+mj-lt"/>
              <a:buAutoNum type="arabicPeriod"/>
            </a:pPr>
            <a:r>
              <a:rPr lang="ru-RU" sz="900" dirty="0">
                <a:solidFill>
                  <a:srgbClr val="000000"/>
                </a:solidFill>
                <a:latin typeface="Montserrat" pitchFamily="2" charset="0"/>
              </a:rPr>
              <a:t>кафедра таможенной и товароведческой экспертизы</a:t>
            </a:r>
          </a:p>
          <a:p>
            <a:pPr marL="228600" indent="-228600">
              <a:buFont typeface="+mj-lt"/>
              <a:buAutoNum type="arabicPeriod"/>
            </a:pPr>
            <a:r>
              <a:rPr lang="ru-RU" sz="900" dirty="0">
                <a:solidFill>
                  <a:srgbClr val="000000"/>
                </a:solidFill>
                <a:latin typeface="Montserrat" pitchFamily="2" charset="0"/>
              </a:rPr>
              <a:t>кафедра пищевой безопасности</a:t>
            </a:r>
          </a:p>
          <a:p>
            <a:pPr marL="228600" indent="-228600">
              <a:buFont typeface="+mj-lt"/>
              <a:buAutoNum type="arabicPeriod"/>
            </a:pPr>
            <a:r>
              <a:rPr lang="ru-RU" sz="900" dirty="0">
                <a:solidFill>
                  <a:srgbClr val="000000"/>
                </a:solidFill>
                <a:latin typeface="Montserrat" pitchFamily="2" charset="0"/>
              </a:rPr>
              <a:t>кафедра физической культуры и спорта</a:t>
            </a:r>
          </a:p>
          <a:p>
            <a:pPr marL="228600" indent="-228600">
              <a:buFont typeface="+mj-lt"/>
              <a:buAutoNum type="arabicPeriod"/>
            </a:pPr>
            <a:r>
              <a:rPr lang="ru-RU" sz="900" dirty="0">
                <a:solidFill>
                  <a:srgbClr val="000000"/>
                </a:solidFill>
                <a:latin typeface="Montserrat" pitchFamily="2" charset="0"/>
              </a:rPr>
              <a:t>кафедра управления бизнесом и сервисных технологий</a:t>
            </a:r>
          </a:p>
          <a:p>
            <a:pPr marL="228600" indent="-228600">
              <a:buFont typeface="+mj-lt"/>
              <a:buAutoNum type="arabicPeriod"/>
            </a:pPr>
            <a:r>
              <a:rPr lang="ru-RU" sz="900" dirty="0">
                <a:solidFill>
                  <a:srgbClr val="000000"/>
                </a:solidFill>
                <a:latin typeface="Montserrat" pitchFamily="2" charset="0"/>
              </a:rPr>
              <a:t>научно-исследовательская кафедра сквозных технологий хлеба и хлебобулочных изделий</a:t>
            </a:r>
          </a:p>
          <a:p>
            <a:pPr marL="228600" indent="-228600">
              <a:buFont typeface="+mj-lt"/>
              <a:buAutoNum type="arabicPeriod"/>
            </a:pPr>
            <a:r>
              <a:rPr lang="ru-RU" sz="900" dirty="0">
                <a:solidFill>
                  <a:srgbClr val="000000"/>
                </a:solidFill>
                <a:latin typeface="Montserrat" pitchFamily="2" charset="0"/>
              </a:rPr>
              <a:t>кафедра зерна, хлебопекарных и кондитерских технологий</a:t>
            </a:r>
          </a:p>
          <a:p>
            <a:pPr marL="228600" indent="-228600">
              <a:buFont typeface="+mj-lt"/>
              <a:buAutoNum type="arabicPeriod"/>
            </a:pPr>
            <a:r>
              <a:rPr lang="ru-RU" sz="900" dirty="0">
                <a:solidFill>
                  <a:srgbClr val="000000"/>
                </a:solidFill>
                <a:latin typeface="Montserrat" pitchFamily="2" charset="0"/>
              </a:rPr>
              <a:t>кафедра индустрии питания, гостиничного бизнеса и сервиса</a:t>
            </a:r>
          </a:p>
          <a:p>
            <a:pPr marL="228600" indent="-228600">
              <a:buFont typeface="+mj-lt"/>
              <a:buAutoNum type="arabicPeriod"/>
            </a:pPr>
            <a:r>
              <a:rPr lang="ru-RU" sz="900" dirty="0">
                <a:solidFill>
                  <a:srgbClr val="000000"/>
                </a:solidFill>
                <a:latin typeface="Montserrat" pitchFamily="2" charset="0"/>
              </a:rPr>
              <a:t>кафедра кондитерских, сахаристых, субтропических и пищевкусовых технологий</a:t>
            </a:r>
          </a:p>
          <a:p>
            <a:pPr marL="228600" indent="-228600">
              <a:buFont typeface="+mj-lt"/>
              <a:buAutoNum type="arabicPeriod"/>
            </a:pPr>
            <a:r>
              <a:rPr lang="ru-RU" sz="900" dirty="0">
                <a:solidFill>
                  <a:srgbClr val="000000"/>
                </a:solidFill>
                <a:latin typeface="Montserrat" pitchFamily="2" charset="0"/>
              </a:rPr>
              <a:t>кафедра технологии бродильных производств и виноделия</a:t>
            </a:r>
          </a:p>
          <a:p>
            <a:pPr marL="228600" indent="-228600">
              <a:buFont typeface="+mj-lt"/>
              <a:buAutoNum type="arabicPeriod"/>
            </a:pPr>
            <a:r>
              <a:rPr lang="ru-RU" sz="900" dirty="0">
                <a:solidFill>
                  <a:srgbClr val="000000"/>
                </a:solidFill>
                <a:latin typeface="Montserrat" pitchFamily="2" charset="0"/>
              </a:rPr>
              <a:t>кафедра биотехнологии и технологии продуктов биоорганического синтеза</a:t>
            </a:r>
          </a:p>
          <a:p>
            <a:pPr marL="228600" indent="-228600">
              <a:buFont typeface="+mj-lt"/>
              <a:buAutoNum type="arabicPeriod"/>
            </a:pPr>
            <a:r>
              <a:rPr lang="ru-RU" sz="900" dirty="0">
                <a:solidFill>
                  <a:srgbClr val="000000"/>
                </a:solidFill>
                <a:latin typeface="Montserrat" pitchFamily="2" charset="0"/>
              </a:rPr>
              <a:t>кафедра конструирования функциональных продуктов питания и </a:t>
            </a:r>
            <a:r>
              <a:rPr lang="ru-RU" sz="900" dirty="0" err="1">
                <a:solidFill>
                  <a:srgbClr val="000000"/>
                </a:solidFill>
                <a:latin typeface="Montserrat" pitchFamily="2" charset="0"/>
              </a:rPr>
              <a:t>нутрициологии</a:t>
            </a:r>
            <a:endParaRPr lang="ru-RU" sz="900" dirty="0">
              <a:solidFill>
                <a:srgbClr val="000000"/>
              </a:solidFill>
              <a:latin typeface="Montserrat" pitchFamily="2" charset="0"/>
            </a:endParaRPr>
          </a:p>
          <a:p>
            <a:r>
              <a:rPr lang="ru-RU" sz="900" dirty="0">
                <a:solidFill>
                  <a:srgbClr val="000000"/>
                </a:solidFill>
                <a:latin typeface="Montserrat" pitchFamily="2" charset="0"/>
              </a:rPr>
              <a:t>12. кафедра лингвистики и профессиональной коммуникации</a:t>
            </a:r>
          </a:p>
          <a:p>
            <a:r>
              <a:rPr lang="ru-RU" sz="900" dirty="0">
                <a:solidFill>
                  <a:srgbClr val="000000"/>
                </a:solidFill>
                <a:latin typeface="Montserrat" pitchFamily="2" charset="0"/>
              </a:rPr>
              <a:t>13. кафедра русского языка как иностранного</a:t>
            </a:r>
          </a:p>
          <a:p>
            <a:r>
              <a:rPr lang="ru-RU" sz="900" dirty="0">
                <a:solidFill>
                  <a:srgbClr val="000000"/>
                </a:solidFill>
                <a:latin typeface="Montserrat" pitchFamily="2" charset="0"/>
              </a:rPr>
              <a:t>14. кафедра социально-гуманитарных дисциплин</a:t>
            </a:r>
          </a:p>
        </p:txBody>
      </p:sp>
      <p:sp>
        <p:nvSpPr>
          <p:cNvPr id="38" name="TextBox 37">
            <a:extLst>
              <a:ext uri="{FF2B5EF4-FFF2-40B4-BE49-F238E27FC236}">
                <a16:creationId xmlns:a16="http://schemas.microsoft.com/office/drawing/2014/main" id="{24AD7003-4F34-44A3-A702-626618EDCEB2}"/>
              </a:ext>
            </a:extLst>
          </p:cNvPr>
          <p:cNvSpPr txBox="1"/>
          <p:nvPr/>
        </p:nvSpPr>
        <p:spPr>
          <a:xfrm>
            <a:off x="6231713" y="4499698"/>
            <a:ext cx="5606022" cy="2031325"/>
          </a:xfrm>
          <a:prstGeom prst="rect">
            <a:avLst/>
          </a:prstGeom>
          <a:noFill/>
        </p:spPr>
        <p:txBody>
          <a:bodyPr wrap="none" rtlCol="0">
            <a:spAutoFit/>
          </a:bodyPr>
          <a:lstStyle/>
          <a:p>
            <a:r>
              <a:rPr lang="ru-RU" sz="900" dirty="0">
                <a:solidFill>
                  <a:srgbClr val="000000"/>
                </a:solidFill>
                <a:latin typeface="Montserrat" pitchFamily="2" charset="0"/>
              </a:rPr>
              <a:t>15. кафедра инженерии процессов, аппаратов, холодильной техники и технологий</a:t>
            </a:r>
          </a:p>
          <a:p>
            <a:r>
              <a:rPr lang="ru-RU" sz="900" dirty="0">
                <a:solidFill>
                  <a:srgbClr val="000000"/>
                </a:solidFill>
                <a:latin typeface="Montserrat" pitchFamily="2" charset="0"/>
              </a:rPr>
              <a:t>16. кафедра технологии и биотехнологии мяса и мясных продуктов</a:t>
            </a:r>
          </a:p>
          <a:p>
            <a:r>
              <a:rPr lang="ru-RU" sz="900" dirty="0">
                <a:solidFill>
                  <a:srgbClr val="000000"/>
                </a:solidFill>
                <a:latin typeface="Montserrat" pitchFamily="2" charset="0"/>
              </a:rPr>
              <a:t>17. кафедра химии и </a:t>
            </a:r>
            <a:r>
              <a:rPr lang="ru-RU" sz="900" dirty="0" err="1">
                <a:solidFill>
                  <a:srgbClr val="000000"/>
                </a:solidFill>
                <a:latin typeface="Montserrat" pitchFamily="2" charset="0"/>
              </a:rPr>
              <a:t>экотоксикологии</a:t>
            </a:r>
            <a:endParaRPr lang="ru-RU" sz="900" dirty="0">
              <a:solidFill>
                <a:srgbClr val="000000"/>
              </a:solidFill>
              <a:latin typeface="Montserrat" pitchFamily="2" charset="0"/>
            </a:endParaRPr>
          </a:p>
          <a:p>
            <a:r>
              <a:rPr lang="ru-RU" sz="900" dirty="0">
                <a:solidFill>
                  <a:srgbClr val="000000"/>
                </a:solidFill>
                <a:latin typeface="Montserrat" pitchFamily="2" charset="0"/>
              </a:rPr>
              <a:t>18. кафедра технологии молока, </a:t>
            </a:r>
            <a:r>
              <a:rPr lang="ru-RU" sz="900" dirty="0" err="1">
                <a:solidFill>
                  <a:srgbClr val="000000"/>
                </a:solidFill>
                <a:latin typeface="Montserrat" pitchFamily="2" charset="0"/>
              </a:rPr>
              <a:t>пробиотических</a:t>
            </a:r>
            <a:r>
              <a:rPr lang="ru-RU" sz="900" dirty="0">
                <a:solidFill>
                  <a:srgbClr val="000000"/>
                </a:solidFill>
                <a:latin typeface="Montserrat" pitchFamily="2" charset="0"/>
              </a:rPr>
              <a:t> молочных продуктов и сыроделия</a:t>
            </a:r>
          </a:p>
          <a:p>
            <a:r>
              <a:rPr lang="ru-RU" sz="900" dirty="0">
                <a:solidFill>
                  <a:srgbClr val="000000"/>
                </a:solidFill>
                <a:latin typeface="Montserrat" pitchFamily="2" charset="0"/>
              </a:rPr>
              <a:t>19. кафедра автоматизированных систем управления биотехнологическими процессами</a:t>
            </a:r>
          </a:p>
          <a:p>
            <a:r>
              <a:rPr lang="ru-RU" sz="900" dirty="0">
                <a:solidFill>
                  <a:srgbClr val="000000"/>
                </a:solidFill>
                <a:latin typeface="Montserrat" pitchFamily="2" charset="0"/>
              </a:rPr>
              <a:t>20. кафедра информатики и вычислительной техники пищевых производств</a:t>
            </a:r>
          </a:p>
          <a:p>
            <a:r>
              <a:rPr lang="ru-RU" sz="900" dirty="0">
                <a:solidFill>
                  <a:srgbClr val="000000"/>
                </a:solidFill>
                <a:latin typeface="Montserrat" pitchFamily="2" charset="0"/>
              </a:rPr>
              <a:t>21. кафедра прикладной механики и инжиниринга технических систем</a:t>
            </a:r>
          </a:p>
          <a:p>
            <a:r>
              <a:rPr lang="ru-RU" sz="900" dirty="0">
                <a:solidFill>
                  <a:srgbClr val="000000"/>
                </a:solidFill>
                <a:latin typeface="Montserrat" pitchFamily="2" charset="0"/>
              </a:rPr>
              <a:t>22. кафедра промышленного дизайна, технологии упаковки и экспертизы</a:t>
            </a:r>
          </a:p>
          <a:p>
            <a:r>
              <a:rPr lang="ru-RU" sz="900" dirty="0">
                <a:solidFill>
                  <a:srgbClr val="000000"/>
                </a:solidFill>
                <a:latin typeface="Montserrat" pitchFamily="2" charset="0"/>
              </a:rPr>
              <a:t>23. кафедра физико-математических дисциплин</a:t>
            </a:r>
          </a:p>
          <a:p>
            <a:r>
              <a:rPr lang="ru-RU" sz="900" dirty="0">
                <a:solidFill>
                  <a:srgbClr val="000000"/>
                </a:solidFill>
                <a:latin typeface="Montserrat" pitchFamily="2" charset="0"/>
              </a:rPr>
              <a:t>24. кафедра </a:t>
            </a:r>
            <a:r>
              <a:rPr lang="ru-RU" sz="900" dirty="0" err="1">
                <a:solidFill>
                  <a:srgbClr val="000000"/>
                </a:solidFill>
                <a:latin typeface="Montserrat" pitchFamily="2" charset="0"/>
              </a:rPr>
              <a:t>биоэкологии</a:t>
            </a:r>
            <a:r>
              <a:rPr lang="ru-RU" sz="900" dirty="0">
                <a:solidFill>
                  <a:srgbClr val="000000"/>
                </a:solidFill>
                <a:latin typeface="Montserrat" pitchFamily="2" charset="0"/>
              </a:rPr>
              <a:t> и биологической безопасности</a:t>
            </a:r>
          </a:p>
          <a:p>
            <a:r>
              <a:rPr lang="ru-RU" sz="900" dirty="0">
                <a:solidFill>
                  <a:srgbClr val="000000"/>
                </a:solidFill>
                <a:latin typeface="Montserrat" pitchFamily="2" charset="0"/>
              </a:rPr>
              <a:t>25. кафедра болезней мелких домашних, лабораторных и экзотических животных</a:t>
            </a:r>
          </a:p>
          <a:p>
            <a:r>
              <a:rPr lang="ru-RU" sz="900" dirty="0">
                <a:solidFill>
                  <a:srgbClr val="000000"/>
                </a:solidFill>
                <a:latin typeface="Montserrat" pitchFamily="2" charset="0"/>
              </a:rPr>
              <a:t>26. кафедра ветеринарной медицины</a:t>
            </a:r>
          </a:p>
          <a:p>
            <a:r>
              <a:rPr lang="ru-RU" sz="900" dirty="0">
                <a:solidFill>
                  <a:srgbClr val="000000"/>
                </a:solidFill>
                <a:latin typeface="Montserrat" pitchFamily="2" charset="0"/>
              </a:rPr>
              <a:t>27. кафедра ветеринарно-санитарной экспертизы и биологической безопасности</a:t>
            </a:r>
          </a:p>
          <a:p>
            <a:pPr>
              <a:spcAft>
                <a:spcPts val="300"/>
              </a:spcAft>
            </a:pPr>
            <a:r>
              <a:rPr lang="ru-RU" sz="900" dirty="0">
                <a:solidFill>
                  <a:srgbClr val="000000"/>
                </a:solidFill>
                <a:latin typeface="Montserrat" pitchFamily="2" charset="0"/>
              </a:rPr>
              <a:t>28. кафедра морфологии человека</a:t>
            </a:r>
          </a:p>
        </p:txBody>
      </p:sp>
    </p:spTree>
    <p:extLst>
      <p:ext uri="{BB962C8B-B14F-4D97-AF65-F5344CB8AC3E}">
        <p14:creationId xmlns:p14="http://schemas.microsoft.com/office/powerpoint/2010/main" val="1267487173"/>
      </p:ext>
    </p:extLst>
  </p:cSld>
  <p:clrMapOvr>
    <a:masterClrMapping/>
  </p:clrMapOvr>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5394</TotalTime>
  <Words>3720</Words>
  <Application>Microsoft Office PowerPoint</Application>
  <PresentationFormat>Широкоэкранный</PresentationFormat>
  <Paragraphs>792</Paragraphs>
  <Slides>32</Slides>
  <Notes>25</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2</vt:i4>
      </vt:variant>
      <vt:variant>
        <vt:lpstr>Заголовки слайдов</vt:lpstr>
      </vt:variant>
      <vt:variant>
        <vt:i4>32</vt:i4>
      </vt:variant>
    </vt:vector>
  </HeadingPairs>
  <TitlesOfParts>
    <vt:vector size="47" baseType="lpstr">
      <vt:lpstr>Verdana</vt:lpstr>
      <vt:lpstr>Montserrat SemiBold</vt:lpstr>
      <vt:lpstr>Liberation Sans Narrow</vt:lpstr>
      <vt:lpstr>Arial</vt:lpstr>
      <vt:lpstr>Tahoma</vt:lpstr>
      <vt:lpstr>Calibri Light</vt:lpstr>
      <vt:lpstr>Carlito</vt:lpstr>
      <vt:lpstr>Wingdings</vt:lpstr>
      <vt:lpstr>Montserrat</vt:lpstr>
      <vt:lpstr>Montserrat Medium</vt:lpstr>
      <vt:lpstr>Courier New</vt:lpstr>
      <vt:lpstr>Calibri</vt:lpstr>
      <vt:lpstr>Times New Roman</vt:lpstr>
      <vt:lpstr>Office Theme</vt:lpstr>
      <vt:lpstr>Тема Office</vt:lpstr>
      <vt:lpstr>Деятельность Университета РОСБИОТЕХ в задачах кадрового и технологического суверенитета страны</vt:lpstr>
      <vt:lpstr>Презентация PowerPoint</vt:lpstr>
      <vt:lpstr>ТРАНСФОРМАЦИЯ В ЦИФРАХ </vt:lpstr>
      <vt:lpstr>РЕОРГАНИЗАЦИЯ </vt:lpstr>
      <vt:lpstr>СТРАТЕГИЧЕСКАЯ ЦЕЛЬ </vt:lpstr>
      <vt:lpstr>Положительная динамика в независимой оценке и рейтингах</vt:lpstr>
      <vt:lpstr>РОСБИОТЕХ В ФЕДЕРАЛЬНЫХ РЕЙТИНГАХ</vt:lpstr>
      <vt:lpstr>Презентация PowerPoint</vt:lpstr>
      <vt:lpstr>ОБРАЗОВАТЕЛЬНАЯ ДЕЯТЕЛЬНОСТЬ </vt:lpstr>
      <vt:lpstr>Укрупнённые группы специальностей и направлений</vt:lpstr>
      <vt:lpstr>ОБРАЗОВАТЕЛЬНАЯ ПОЛИТИКА </vt:lpstr>
      <vt:lpstr>ОБРАЗОВАТЕЛЬНАЯ ПОЛИТИКА </vt:lpstr>
      <vt:lpstr>НАУЧНО-ИССЛЕДОВАТЕЛЬСКАЯ ПОЛИТИКА </vt:lpstr>
      <vt:lpstr>КЛЮЧЕВЫЕ ИНДУСТРИАЛЬНЫЕ ПАРТНЕРЫ  по стратегическим направлениям </vt:lpstr>
      <vt:lpstr>КАДРОВАЯ ПОЛИТИКА  2023</vt:lpstr>
      <vt:lpstr> </vt:lpstr>
      <vt:lpstr> </vt:lpstr>
      <vt:lpstr> </vt:lpstr>
      <vt:lpstr>ИНЖИНИРИНГОВЫЙ ЦЕНТР РОСБИОТЕХА</vt:lpstr>
      <vt:lpstr>СТРАТЕГИЧЕСКОЕ НАПРАВЛЕНИЕ  БИОГОРОД И БИОТЕХНОЛОГИЧЕСКИЙ ХАБ проект «Территория Биогород» </vt:lpstr>
      <vt:lpstr>СТРАТЕГИЧЕСКОЕ НАПРАВЛЕНИЕ  БИОГОРОД И БИОТЕХНОЛОГИЧЕСКИЙ ХАБ проект «Территория Биогород»</vt:lpstr>
      <vt:lpstr>Презентация PowerPoint</vt:lpstr>
      <vt:lpstr>Презентация PowerPoint</vt:lpstr>
      <vt:lpstr>Презентация PowerPoint</vt:lpstr>
      <vt:lpstr>Презентация PowerPoint</vt:lpstr>
      <vt:lpstr>Презентация PowerPoint</vt:lpstr>
      <vt:lpstr>КОНСОРЦИУМЫ</vt:lpstr>
      <vt:lpstr>УЧАСТНИКИ КОНСОРЦИУМОВ</vt:lpstr>
      <vt:lpstr>МОЛОДЕЖНАЯ ПОЛИТИКА</vt:lpstr>
      <vt:lpstr>ЛИДЕРЫ РОСБИОТЕХА</vt:lpstr>
      <vt:lpstr>ГУМАНИТАРНАЯ ПОМОЩЬ  и ПРИОРИТЕТНЫЕ НАПРАВЛЕНИЯ В УСЛОВИЯХ СВО</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ПРЕЗЕНТАЦИИ,  В КОТОРОЙ МЫ ПРОДЕМОНСТРИРУЕМ РЕЗУЛЬТАТЫ НАШЕЙ  НАУЧНОЙ РАБОТЫ</dc:title>
  <dc:creator>Anastasia</dc:creator>
  <cp:lastModifiedBy>Шарыкина Эльза Анатольевна</cp:lastModifiedBy>
  <cp:revision>318</cp:revision>
  <dcterms:created xsi:type="dcterms:W3CDTF">2023-01-25T10:40:10Z</dcterms:created>
  <dcterms:modified xsi:type="dcterms:W3CDTF">2025-03-27T11:41:25Z</dcterms:modified>
</cp:coreProperties>
</file>